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sldIdLst>
    <p:sldId id="256" r:id="rId2"/>
    <p:sldId id="257" r:id="rId3"/>
    <p:sldId id="258" r:id="rId4"/>
    <p:sldId id="259" r:id="rId5"/>
    <p:sldId id="283" r:id="rId6"/>
    <p:sldId id="285" r:id="rId7"/>
    <p:sldId id="284" r:id="rId8"/>
    <p:sldId id="265" r:id="rId9"/>
    <p:sldId id="269" r:id="rId10"/>
    <p:sldId id="266" r:id="rId11"/>
    <p:sldId id="260" r:id="rId12"/>
    <p:sldId id="267" r:id="rId13"/>
    <p:sldId id="268" r:id="rId14"/>
    <p:sldId id="270" r:id="rId15"/>
    <p:sldId id="272" r:id="rId16"/>
    <p:sldId id="273" r:id="rId17"/>
    <p:sldId id="261" r:id="rId18"/>
    <p:sldId id="274" r:id="rId19"/>
    <p:sldId id="275" r:id="rId20"/>
    <p:sldId id="286" r:id="rId21"/>
    <p:sldId id="287" r:id="rId22"/>
    <p:sldId id="288" r:id="rId23"/>
    <p:sldId id="271" r:id="rId24"/>
    <p:sldId id="289" r:id="rId25"/>
    <p:sldId id="262" r:id="rId26"/>
    <p:sldId id="290" r:id="rId27"/>
    <p:sldId id="291" r:id="rId28"/>
    <p:sldId id="292" r:id="rId29"/>
    <p:sldId id="293" r:id="rId30"/>
    <p:sldId id="294" r:id="rId31"/>
    <p:sldId id="276" r:id="rId32"/>
    <p:sldId id="263" r:id="rId33"/>
    <p:sldId id="277" r:id="rId34"/>
    <p:sldId id="278" r:id="rId35"/>
    <p:sldId id="279" r:id="rId36"/>
    <p:sldId id="280" r:id="rId37"/>
    <p:sldId id="281" r:id="rId38"/>
    <p:sldId id="282" r:id="rId39"/>
    <p:sldId id="295"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0714"/>
    <a:srgbClr val="FEF5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50" autoAdjust="0"/>
    <p:restoredTop sz="92148" autoAdjust="0"/>
  </p:normalViewPr>
  <p:slideViewPr>
    <p:cSldViewPr snapToGrid="0">
      <p:cViewPr>
        <p:scale>
          <a:sx n="75" d="100"/>
          <a:sy n="75" d="100"/>
        </p:scale>
        <p:origin x="-798" y="-246"/>
      </p:cViewPr>
      <p:guideLst>
        <p:guide orient="horz" pos="2160"/>
        <p:guide pos="3840"/>
      </p:guideLst>
    </p:cSldViewPr>
  </p:slideViewPr>
  <p:notesTextViewPr>
    <p:cViewPr>
      <p:scale>
        <a:sx n="1" d="1"/>
        <a:sy n="1" d="1"/>
      </p:scale>
      <p:origin x="0" y="0"/>
    </p:cViewPr>
  </p:notesTextViewPr>
  <p:sorterViewPr>
    <p:cViewPr>
      <p:scale>
        <a:sx n="54" d="100"/>
        <a:sy n="54"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74DBB-03BB-46AB-A980-EFB2D8CE88B3}" type="datetimeFigureOut">
              <a:rPr lang="zh-CN" altLang="en-US" smtClean="0"/>
              <a:t>2018/2/21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884D72-98EB-4198-8559-89CBBFBF5433}" type="slidenum">
              <a:rPr lang="zh-CN" altLang="en-US" smtClean="0"/>
              <a:t>‹#›</a:t>
            </a:fld>
            <a:endParaRPr lang="zh-CN" altLang="en-US"/>
          </a:p>
        </p:txBody>
      </p:sp>
    </p:spTree>
    <p:extLst>
      <p:ext uri="{BB962C8B-B14F-4D97-AF65-F5344CB8AC3E}">
        <p14:creationId xmlns:p14="http://schemas.microsoft.com/office/powerpoint/2010/main" val="102598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24F4D7-21BF-4B9F-909B-69D1BB8ABACE}"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14</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15</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16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18</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19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23</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My First Template</a:t>
            </a:r>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t>31</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33</a:t>
            </a:fld>
            <a:endParaRPr lang="zh-CN" alt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34</a:t>
            </a:fld>
            <a:endParaRPr lang="zh-CN" altLang="en-US">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35</a:t>
            </a:fld>
            <a:endParaRPr lang="zh-CN" altLang="en-US">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36</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37</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t>38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48653" y="202339"/>
            <a:ext cx="10515600" cy="414364"/>
          </a:xfrm>
        </p:spPr>
        <p:txBody>
          <a:bodyPr>
            <a:noAutofit/>
          </a:bodyPr>
          <a:lstStyle>
            <a:lvl1pPr>
              <a:defRPr sz="2800" b="1">
                <a:solidFill>
                  <a:schemeClr val="bg1"/>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
        <p:nvSpPr>
          <p:cNvPr id="6" name="矩形 5"/>
          <p:cNvSpPr/>
          <p:nvPr userDrawn="1"/>
        </p:nvSpPr>
        <p:spPr>
          <a:xfrm>
            <a:off x="0" y="705853"/>
            <a:ext cx="12192000" cy="6015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1000" r="-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9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t>‹#›</a:t>
            </a:fld>
            <a:endParaRPr lang="zh-CN" altLang="en-US"/>
          </a:p>
        </p:txBody>
      </p:sp>
      <p:sp>
        <p:nvSpPr>
          <p:cNvPr id="5" name="标题 1"/>
          <p:cNvSpPr>
            <a:spLocks noGrp="1"/>
          </p:cNvSpPr>
          <p:nvPr>
            <p:ph type="title"/>
          </p:nvPr>
        </p:nvSpPr>
        <p:spPr>
          <a:xfrm>
            <a:off x="609601" y="274638"/>
            <a:ext cx="10972800" cy="1143000"/>
          </a:xfrm>
        </p:spPr>
        <p:txBody>
          <a:body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2">
            <a:lum/>
          </a:blip>
          <a:srcRect/>
          <a:stretch>
            <a:fillRect l="-6000" r="-6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3" Type="http://schemas.openxmlformats.org/officeDocument/2006/relationships/tags" Target="../tags/tag3.xml"/><Relationship Id="rId7"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audio" Target="../media/media1.mp3"/><Relationship Id="rId5" Type="http://schemas.microsoft.com/office/2007/relationships/media" Target="../media/media1.mp3"/><Relationship Id="rId10" Type="http://schemas.openxmlformats.org/officeDocument/2006/relationships/image" Target="../media/image4.png"/><Relationship Id="rId4" Type="http://schemas.openxmlformats.org/officeDocument/2006/relationships/tags" Target="../tags/tag4.xml"/><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slideLayout" Target="../slideLayouts/slideLayout2.xml"/><Relationship Id="rId4" Type="http://schemas.openxmlformats.org/officeDocument/2006/relationships/tags" Target="../tags/tag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9">
            <a:extLst>
              <a:ext uri="{28A0092B-C50C-407E-A947-70E740481C1C}">
                <a14:useLocalDpi xmlns:a14="http://schemas.microsoft.com/office/drawing/2010/main" val="0"/>
              </a:ext>
            </a:extLst>
          </a:blip>
          <a:stretch>
            <a:fillRect/>
          </a:stretch>
        </p:blipFill>
        <p:spPr>
          <a:xfrm>
            <a:off x="1860883" y="629893"/>
            <a:ext cx="8999620" cy="2294904"/>
          </a:xfrm>
          <a:prstGeom prst="rect">
            <a:avLst/>
          </a:prstGeom>
        </p:spPr>
      </p:pic>
      <p:sp>
        <p:nvSpPr>
          <p:cNvPr id="3" name="PA_矩形 2"/>
          <p:cNvSpPr/>
          <p:nvPr>
            <p:custDataLst>
              <p:tags r:id="rId2"/>
            </p:custDataLst>
          </p:nvPr>
        </p:nvSpPr>
        <p:spPr>
          <a:xfrm flipH="1">
            <a:off x="2430780" y="3021330"/>
            <a:ext cx="7940040" cy="874395"/>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梦想起航商务工作</a:t>
            </a:r>
            <a:r>
              <a:rPr lang="en-US" altLang="zh-CN"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PPT</a:t>
            </a:r>
            <a:r>
              <a:rPr lang="zh-CN" altLang="en-US"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模板</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PA_文本框 7"/>
          <p:cNvSpPr txBox="1"/>
          <p:nvPr>
            <p:custDataLst>
              <p:tags r:id="rId3"/>
            </p:custDataLst>
          </p:nvPr>
        </p:nvSpPr>
        <p:spPr>
          <a:xfrm>
            <a:off x="3687434" y="3874111"/>
            <a:ext cx="5472608" cy="553998"/>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cxnSp>
        <p:nvCxnSpPr>
          <p:cNvPr id="5" name="PA_直接连接符 4"/>
          <p:cNvCxnSpPr/>
          <p:nvPr>
            <p:custDataLst>
              <p:tags r:id="rId4"/>
            </p:custDataLst>
          </p:nvPr>
        </p:nvCxnSpPr>
        <p:spPr>
          <a:xfrm>
            <a:off x="3687434" y="3852045"/>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6" name="Mark Petrie - Adventurous Spirit">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3383902" y="-2156927"/>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42"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fade">
                                      <p:cBhvr>
                                        <p:cTn id="9" dur="1000"/>
                                        <p:tgtEl>
                                          <p:spTgt spid="2"/>
                                        </p:tgtEl>
                                      </p:cBhvr>
                                    </p:animEffect>
                                    <p:anim calcmode="lin" valueType="num">
                                      <p:cBhvr>
                                        <p:cTn id="10" dur="1000" fill="hold"/>
                                        <p:tgtEl>
                                          <p:spTgt spid="2"/>
                                        </p:tgtEl>
                                        <p:attrNameLst>
                                          <p:attrName>ppt_x</p:attrName>
                                        </p:attrNameLst>
                                      </p:cBhvr>
                                      <p:tavLst>
                                        <p:tav tm="0">
                                          <p:val>
                                            <p:strVal val="#ppt_x"/>
                                          </p:val>
                                        </p:tav>
                                        <p:tav tm="100000">
                                          <p:val>
                                            <p:strVal val="#ppt_x"/>
                                          </p:val>
                                        </p:tav>
                                      </p:tavLst>
                                    </p:anim>
                                    <p:anim calcmode="lin" valueType="num">
                                      <p:cBhvr>
                                        <p:cTn id="11" dur="1000" fill="hold"/>
                                        <p:tgtEl>
                                          <p:spTgt spid="2"/>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24" repeatCount="indefinite" fill="hold" display="0">
                  <p:stCondLst>
                    <p:cond delay="indefinite"/>
                  </p:stCondLst>
                  <p:endCondLst>
                    <p:cond evt="onStopAudio" delay="0">
                      <p:tgtEl>
                        <p:sldTgt/>
                      </p:tgtEl>
                    </p:cond>
                  </p:endCondLst>
                </p:cTn>
                <p:tgtEl>
                  <p:spTgt spid="6"/>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a:off x="4072918" y="1748890"/>
            <a:ext cx="6555206" cy="3233321"/>
          </a:xfrm>
          <a:prstGeom prst="rect">
            <a:avLst/>
          </a:prstGeom>
          <a:noFill/>
        </p:spPr>
        <p:txBody>
          <a:bodyPr wrap="square" rtlCol="0">
            <a:spAutoFit/>
          </a:bodyPr>
          <a:lstStyle/>
          <a:p>
            <a:pPr lvl="0" algn="just" fontAlgn="base">
              <a:lnSpc>
                <a:spcPct val="135000"/>
              </a:lnSpc>
              <a:spcBef>
                <a:spcPct val="0"/>
              </a:spcBef>
              <a:spcAft>
                <a:spcPct val="0"/>
              </a:spcAft>
            </a:pPr>
            <a:r>
              <a:rPr lang="zh-CN" altLang="en-US" sz="2160" dirty="0">
                <a:solidFill>
                  <a:schemeClr val="bg1"/>
                </a:solidFill>
                <a:latin typeface="微软雅黑" panose="020B0503020204020204" pitchFamily="34" charset="-122"/>
                <a:ea typeface="微软雅黑" panose="020B0503020204020204" pitchFamily="34" charset="-122"/>
              </a:rPr>
              <a:t>回顾这一年的工作，在取得成绩的同时，我们也找到了工作中的不足和问题，主要反映于</a:t>
            </a:r>
            <a:r>
              <a:rPr lang="en-US" altLang="zh-CN" sz="2160" dirty="0">
                <a:solidFill>
                  <a:schemeClr val="bg1"/>
                </a:solidFill>
                <a:latin typeface="微软雅黑" panose="020B0503020204020204" pitchFamily="34" charset="-122"/>
                <a:ea typeface="微软雅黑" panose="020B0503020204020204" pitchFamily="34" charset="-122"/>
              </a:rPr>
              <a:t>xx</a:t>
            </a:r>
            <a:r>
              <a:rPr lang="zh-CN" altLang="en-US" sz="2160" dirty="0">
                <a:solidFill>
                  <a:schemeClr val="bg1"/>
                </a:solidFill>
                <a:latin typeface="微软雅黑" panose="020B0503020204020204" pitchFamily="34" charset="-122"/>
                <a:ea typeface="微软雅黑" panose="020B0503020204020204" pitchFamily="34" charset="-122"/>
              </a:rPr>
              <a:t>及</a:t>
            </a:r>
            <a:r>
              <a:rPr lang="en-US" altLang="zh-CN" sz="2160" dirty="0">
                <a:solidFill>
                  <a:schemeClr val="bg1"/>
                </a:solidFill>
                <a:latin typeface="微软雅黑" panose="020B0503020204020204" pitchFamily="34" charset="-122"/>
                <a:ea typeface="微软雅黑" panose="020B0503020204020204" pitchFamily="34" charset="-122"/>
              </a:rPr>
              <a:t>xxx</a:t>
            </a:r>
            <a:r>
              <a:rPr lang="zh-CN" altLang="en-US" sz="2160" dirty="0">
                <a:solidFill>
                  <a:schemeClr val="bg1"/>
                </a:solidFill>
                <a:latin typeface="微软雅黑" panose="020B0503020204020204" pitchFamily="34" charset="-122"/>
                <a:ea typeface="微软雅黑" panose="020B0503020204020204" pitchFamily="34" charset="-122"/>
              </a:rPr>
              <a:t>的风格、定型还有待进一步探索，尤其是网上的公司产品库充分体现我们</a:t>
            </a:r>
            <a:r>
              <a:rPr lang="en-US" altLang="zh-CN" sz="2160" dirty="0">
                <a:solidFill>
                  <a:schemeClr val="bg1"/>
                </a:solidFill>
                <a:latin typeface="微软雅黑" panose="020B0503020204020204" pitchFamily="34" charset="-122"/>
                <a:ea typeface="微软雅黑" panose="020B0503020204020204" pitchFamily="34" charset="-122"/>
              </a:rPr>
              <a:t>xxxxx</a:t>
            </a:r>
            <a:r>
              <a:rPr lang="zh-CN" altLang="en-US" sz="2160" dirty="0">
                <a:solidFill>
                  <a:schemeClr val="bg1"/>
                </a:solidFill>
                <a:latin typeface="微软雅黑" panose="020B0503020204020204" pitchFamily="34" charset="-122"/>
                <a:ea typeface="微软雅黑" panose="020B0503020204020204" pitchFamily="34" charset="-122"/>
              </a:rPr>
              <a:t>和我们这个平台能为客户提供良好的商机和快捷方便的信息、导航的功能发挥。展望新的一年，我们将继续努力，力争各项工作更上一个新台阶。</a:t>
            </a:r>
          </a:p>
        </p:txBody>
      </p:sp>
      <p:sp>
        <p:nvSpPr>
          <p:cNvPr id="3" name="TextBox 18"/>
          <p:cNvSpPr txBox="1"/>
          <p:nvPr/>
        </p:nvSpPr>
        <p:spPr bwMode="auto">
          <a:xfrm>
            <a:off x="4505540" y="541229"/>
            <a:ext cx="1947756" cy="830997"/>
          </a:xfrm>
          <a:prstGeom prst="rect">
            <a:avLst/>
          </a:prstGeom>
          <a:noFill/>
        </p:spPr>
        <p:txBody>
          <a:bodyPr wrap="square" anchor="ctr" anchorCtr="1">
            <a:spAutoFit/>
          </a:bodyPr>
          <a:lstStyle/>
          <a:p>
            <a:pPr algn="r">
              <a:defRPr/>
            </a:pPr>
            <a:r>
              <a:rPr lang="zh-CN" altLang="en-US" sz="4800" b="1" kern="0" spc="-180" dirty="0">
                <a:ln w="1905">
                  <a:noFill/>
                </a:ln>
                <a:solidFill>
                  <a:schemeClr val="bg1"/>
                </a:solidFill>
                <a:latin typeface="微软雅黑" panose="020B0503020204020204" pitchFamily="34" charset="-122"/>
                <a:ea typeface="微软雅黑" panose="020B0503020204020204" pitchFamily="34" charset="-122"/>
              </a:rPr>
              <a:t>前  言</a:t>
            </a:r>
          </a:p>
        </p:txBody>
      </p:sp>
      <p:sp>
        <p:nvSpPr>
          <p:cNvPr id="4" name="矩形 4"/>
          <p:cNvSpPr/>
          <p:nvPr/>
        </p:nvSpPr>
        <p:spPr>
          <a:xfrm>
            <a:off x="3771014" y="1634054"/>
            <a:ext cx="475253" cy="475253"/>
          </a:xfrm>
          <a:custGeom>
            <a:avLst/>
            <a:gdLst/>
            <a:ahLst/>
            <a:cxnLst/>
            <a:rect l="l" t="t" r="r" b="b"/>
            <a:pathLst>
              <a:path w="396044" h="396044">
                <a:moveTo>
                  <a:pt x="0" y="0"/>
                </a:moveTo>
                <a:lnTo>
                  <a:pt x="396044" y="0"/>
                </a:lnTo>
                <a:lnTo>
                  <a:pt x="396044" y="28575"/>
                </a:lnTo>
                <a:lnTo>
                  <a:pt x="28575" y="28575"/>
                </a:lnTo>
                <a:lnTo>
                  <a:pt x="28575" y="396044"/>
                </a:lnTo>
                <a:lnTo>
                  <a:pt x="0" y="3960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5" name="矩形 4"/>
          <p:cNvSpPr/>
          <p:nvPr/>
        </p:nvSpPr>
        <p:spPr>
          <a:xfrm flipH="1" flipV="1">
            <a:off x="10490165" y="4535329"/>
            <a:ext cx="475253" cy="475253"/>
          </a:xfrm>
          <a:custGeom>
            <a:avLst/>
            <a:gdLst/>
            <a:ahLst/>
            <a:cxnLst/>
            <a:rect l="l" t="t" r="r" b="b"/>
            <a:pathLst>
              <a:path w="396044" h="396044">
                <a:moveTo>
                  <a:pt x="0" y="0"/>
                </a:moveTo>
                <a:lnTo>
                  <a:pt x="396044" y="0"/>
                </a:lnTo>
                <a:lnTo>
                  <a:pt x="396044" y="28575"/>
                </a:lnTo>
                <a:lnTo>
                  <a:pt x="28575" y="28575"/>
                </a:lnTo>
                <a:lnTo>
                  <a:pt x="28575" y="396044"/>
                </a:lnTo>
                <a:lnTo>
                  <a:pt x="0" y="39604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p>
        </p:txBody>
      </p:sp>
      <p:sp>
        <p:nvSpPr>
          <p:cNvPr id="6" name="等腰三角形 5"/>
          <p:cNvSpPr/>
          <p:nvPr/>
        </p:nvSpPr>
        <p:spPr>
          <a:xfrm rot="5400000">
            <a:off x="3806162" y="819716"/>
            <a:ext cx="268147" cy="3384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bg1"/>
              </a:solidFill>
            </a:endParaRPr>
          </a:p>
        </p:txBody>
      </p:sp>
      <p:sp>
        <p:nvSpPr>
          <p:cNvPr id="7" name="等腰三角形 6"/>
          <p:cNvSpPr/>
          <p:nvPr/>
        </p:nvSpPr>
        <p:spPr>
          <a:xfrm rot="5400000">
            <a:off x="4204180" y="819716"/>
            <a:ext cx="268147" cy="338443"/>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6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50"/>
                                        <p:tgtEl>
                                          <p:spTgt spid="3"/>
                                        </p:tgtEl>
                                      </p:cBhvr>
                                    </p:animEffect>
                                    <p:anim calcmode="lin" valueType="num">
                                      <p:cBhvr>
                                        <p:cTn id="15" dur="250" fill="hold"/>
                                        <p:tgtEl>
                                          <p:spTgt spid="3"/>
                                        </p:tgtEl>
                                        <p:attrNameLst>
                                          <p:attrName>ppt_x</p:attrName>
                                        </p:attrNameLst>
                                      </p:cBhvr>
                                      <p:tavLst>
                                        <p:tav tm="0">
                                          <p:val>
                                            <p:strVal val="#ppt_x"/>
                                          </p:val>
                                        </p:tav>
                                        <p:tav tm="100000">
                                          <p:val>
                                            <p:strVal val="#ppt_x"/>
                                          </p:val>
                                        </p:tav>
                                      </p:tavLst>
                                    </p:anim>
                                    <p:anim calcmode="lin" valueType="num">
                                      <p:cBhvr>
                                        <p:cTn id="16" dur="250" fill="hold"/>
                                        <p:tgtEl>
                                          <p:spTgt spid="3"/>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500"/>
                                        <p:tgtEl>
                                          <p:spTgt spid="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fltVal val="0"/>
                                          </p:val>
                                        </p:tav>
                                        <p:tav tm="100000">
                                          <p:val>
                                            <p:strVal val="#ppt_w"/>
                                          </p:val>
                                        </p:tav>
                                      </p:tavLst>
                                    </p:anim>
                                    <p:anim calcmode="lin" valueType="num">
                                      <p:cBhvr>
                                        <p:cTn id="30" dur="500" fill="hold"/>
                                        <p:tgtEl>
                                          <p:spTgt spid="5"/>
                                        </p:tgtEl>
                                        <p:attrNameLst>
                                          <p:attrName>ppt_h</p:attrName>
                                        </p:attrNameLst>
                                      </p:cBhvr>
                                      <p:tavLst>
                                        <p:tav tm="0">
                                          <p:val>
                                            <p:fltVal val="0"/>
                                          </p:val>
                                        </p:tav>
                                        <p:tav tm="100000">
                                          <p:val>
                                            <p:strVal val="#ppt_h"/>
                                          </p:val>
                                        </p:tav>
                                      </p:tavLst>
                                    </p:anim>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5218080" y="-288758"/>
            <a:ext cx="4602480" cy="1323439"/>
          </a:xfrm>
          <a:prstGeom prst="rect">
            <a:avLst/>
          </a:prstGeom>
          <a:noFill/>
        </p:spPr>
        <p:txBody>
          <a:bodyPr wrap="square" rtlCol="0">
            <a:spAutoFit/>
          </a:bodyPr>
          <a:lstStyle/>
          <a:p>
            <a:pPr algn="ctr"/>
            <a:r>
              <a:rPr lang="en-US" altLang="zh-CN" sz="8000" dirty="0" smtClean="0">
                <a:solidFill>
                  <a:srgbClr val="FFC000"/>
                </a:solidFill>
                <a:latin typeface="Arial" panose="020B0604020202020204" pitchFamily="34" charset="0"/>
                <a:ea typeface="微软雅黑" panose="020B0503020204020204" pitchFamily="34" charset="-122"/>
              </a:rPr>
              <a:t>c</a:t>
            </a:r>
            <a:r>
              <a:rPr lang="en-US" altLang="zh-CN" sz="3600" dirty="0" smtClean="0">
                <a:solidFill>
                  <a:schemeClr val="bg1"/>
                </a:solidFill>
                <a:latin typeface="Arial" panose="020B0604020202020204" pitchFamily="34" charset="0"/>
                <a:ea typeface="微软雅黑" panose="020B0503020204020204" pitchFamily="34" charset="-122"/>
              </a:rPr>
              <a:t>ontents</a:t>
            </a:r>
            <a:endParaRPr lang="zh-CN" altLang="en-US" sz="3600" dirty="0">
              <a:solidFill>
                <a:schemeClr val="bg1"/>
              </a:solidFill>
              <a:latin typeface="Arial" panose="020B0604020202020204" pitchFamily="34" charset="0"/>
              <a:ea typeface="微软雅黑" panose="020B0503020204020204" pitchFamily="34" charset="-122"/>
            </a:endParaRPr>
          </a:p>
        </p:txBody>
      </p:sp>
      <p:sp>
        <p:nvSpPr>
          <p:cNvPr id="4" name="文本框 3"/>
          <p:cNvSpPr txBox="1"/>
          <p:nvPr/>
        </p:nvSpPr>
        <p:spPr>
          <a:xfrm>
            <a:off x="7279284" y="1362208"/>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1</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5" name="文本框 4"/>
          <p:cNvSpPr txBox="1"/>
          <p:nvPr/>
        </p:nvSpPr>
        <p:spPr>
          <a:xfrm>
            <a:off x="7279283" y="2470890"/>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2</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6" name="文本框 5"/>
          <p:cNvSpPr txBox="1"/>
          <p:nvPr/>
        </p:nvSpPr>
        <p:spPr>
          <a:xfrm>
            <a:off x="7279283" y="3525698"/>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3</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7" name="文本框 6"/>
          <p:cNvSpPr txBox="1"/>
          <p:nvPr/>
        </p:nvSpPr>
        <p:spPr>
          <a:xfrm>
            <a:off x="7279282" y="4557197"/>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4</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8" name="文本框 7"/>
          <p:cNvSpPr txBox="1"/>
          <p:nvPr/>
        </p:nvSpPr>
        <p:spPr>
          <a:xfrm>
            <a:off x="8068909" y="1102247"/>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年度工作概述</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9" name="文本框 8"/>
          <p:cNvSpPr txBox="1"/>
          <p:nvPr/>
        </p:nvSpPr>
        <p:spPr>
          <a:xfrm>
            <a:off x="8068909" y="1562591"/>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Annual work summary</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0" name="文本框 9"/>
          <p:cNvSpPr txBox="1"/>
          <p:nvPr/>
        </p:nvSpPr>
        <p:spPr>
          <a:xfrm>
            <a:off x="3803484" y="2162635"/>
            <a:ext cx="3162300" cy="584775"/>
          </a:xfrm>
          <a:prstGeom prst="rect">
            <a:avLst/>
          </a:prstGeom>
          <a:noFill/>
        </p:spPr>
        <p:txBody>
          <a:bodyPr wrap="square" rtlCol="0">
            <a:spAutoFit/>
          </a:bodyPr>
          <a:lstStyle/>
          <a:p>
            <a:pPr algn="r"/>
            <a:r>
              <a:rPr lang="zh-CN" altLang="en-US" sz="3200" dirty="0" smtClean="0">
                <a:solidFill>
                  <a:schemeClr val="bg1"/>
                </a:solidFill>
                <a:latin typeface="Arial" panose="020B0604020202020204" pitchFamily="34" charset="0"/>
                <a:ea typeface="微软雅黑" panose="020B0503020204020204" pitchFamily="34" charset="-122"/>
              </a:rPr>
              <a:t>工作完成情况</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1" name="文本框 10"/>
          <p:cNvSpPr txBox="1"/>
          <p:nvPr/>
        </p:nvSpPr>
        <p:spPr>
          <a:xfrm>
            <a:off x="3119346" y="2622016"/>
            <a:ext cx="3810000" cy="369332"/>
          </a:xfrm>
          <a:prstGeom prst="rect">
            <a:avLst/>
          </a:prstGeom>
          <a:noFill/>
        </p:spPr>
        <p:txBody>
          <a:bodyPr wrap="square" rtlCol="0">
            <a:spAutoFit/>
          </a:bodyPr>
          <a:lstStyle/>
          <a:p>
            <a:pPr algn="r"/>
            <a:r>
              <a:rPr lang="en-US" altLang="zh-CN" dirty="0" smtClean="0">
                <a:solidFill>
                  <a:srgbClr val="FFC000"/>
                </a:solidFill>
                <a:latin typeface="Arial" panose="020B0604020202020204" pitchFamily="34" charset="0"/>
                <a:ea typeface="微软雅黑" panose="020B0503020204020204" pitchFamily="34" charset="-122"/>
              </a:rPr>
              <a:t>Work completion</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2" name="文本框 11"/>
          <p:cNvSpPr txBox="1"/>
          <p:nvPr/>
        </p:nvSpPr>
        <p:spPr>
          <a:xfrm>
            <a:off x="8068909" y="3233310"/>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成功项目展示</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3" name="文本框 12"/>
          <p:cNvSpPr txBox="1"/>
          <p:nvPr/>
        </p:nvSpPr>
        <p:spPr>
          <a:xfrm>
            <a:off x="8068909" y="3693654"/>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Successful projects show</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4" name="文本框 13"/>
          <p:cNvSpPr txBox="1"/>
          <p:nvPr/>
        </p:nvSpPr>
        <p:spPr>
          <a:xfrm>
            <a:off x="3767046" y="4365938"/>
            <a:ext cx="3162300" cy="584775"/>
          </a:xfrm>
          <a:prstGeom prst="rect">
            <a:avLst/>
          </a:prstGeom>
          <a:noFill/>
        </p:spPr>
        <p:txBody>
          <a:bodyPr wrap="square" rtlCol="0">
            <a:spAutoFit/>
          </a:bodyPr>
          <a:lstStyle/>
          <a:p>
            <a:pPr algn="r"/>
            <a:r>
              <a:rPr lang="zh-CN" altLang="en-US" sz="3200" dirty="0" smtClean="0">
                <a:solidFill>
                  <a:schemeClr val="bg1"/>
                </a:solidFill>
                <a:latin typeface="Arial" panose="020B0604020202020204" pitchFamily="34" charset="0"/>
                <a:ea typeface="微软雅黑" panose="020B0503020204020204" pitchFamily="34" charset="-122"/>
              </a:rPr>
              <a:t>工作存在不足</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5" name="文本框 14"/>
          <p:cNvSpPr txBox="1"/>
          <p:nvPr/>
        </p:nvSpPr>
        <p:spPr>
          <a:xfrm>
            <a:off x="3082908" y="4825319"/>
            <a:ext cx="3810000" cy="369332"/>
          </a:xfrm>
          <a:prstGeom prst="rect">
            <a:avLst/>
          </a:prstGeom>
          <a:noFill/>
        </p:spPr>
        <p:txBody>
          <a:bodyPr wrap="square" rtlCol="0">
            <a:spAutoFit/>
          </a:bodyPr>
          <a:lstStyle/>
          <a:p>
            <a:pPr algn="r"/>
            <a:r>
              <a:rPr lang="en-US" altLang="zh-CN" dirty="0" smtClean="0">
                <a:solidFill>
                  <a:srgbClr val="FFC000"/>
                </a:solidFill>
                <a:latin typeface="Arial" panose="020B0604020202020204" pitchFamily="34" charset="0"/>
                <a:ea typeface="微软雅黑" panose="020B0503020204020204" pitchFamily="34" charset="-122"/>
              </a:rPr>
              <a:t>Work shortcomings</a:t>
            </a:r>
            <a:endParaRPr lang="zh-CN" altLang="en-US" dirty="0">
              <a:solidFill>
                <a:srgbClr val="FFC000"/>
              </a:solidFill>
              <a:latin typeface="Arial" panose="020B0604020202020204" pitchFamily="34" charset="0"/>
              <a:ea typeface="微软雅黑" panose="020B0503020204020204" pitchFamily="34" charset="-122"/>
            </a:endParaRPr>
          </a:p>
        </p:txBody>
      </p:sp>
      <p:sp>
        <p:nvSpPr>
          <p:cNvPr id="16" name="任意多边形 15"/>
          <p:cNvSpPr/>
          <p:nvPr/>
        </p:nvSpPr>
        <p:spPr>
          <a:xfrm>
            <a:off x="6969723" y="823851"/>
            <a:ext cx="1099186" cy="8911923"/>
          </a:xfrm>
          <a:custGeom>
            <a:avLst/>
            <a:gdLst>
              <a:gd name="connsiteX0" fmla="*/ 549591 w 1099186"/>
              <a:gd name="connsiteY0" fmla="*/ 7030439 h 7913166"/>
              <a:gd name="connsiteX1" fmla="*/ 150867 w 1099186"/>
              <a:gd name="connsiteY1" fmla="*/ 7316159 h 7913166"/>
              <a:gd name="connsiteX2" fmla="*/ 549591 w 1099186"/>
              <a:gd name="connsiteY2" fmla="*/ 7601879 h 7913166"/>
              <a:gd name="connsiteX3" fmla="*/ 948316 w 1099186"/>
              <a:gd name="connsiteY3" fmla="*/ 7316159 h 7913166"/>
              <a:gd name="connsiteX4" fmla="*/ 549591 w 1099186"/>
              <a:gd name="connsiteY4" fmla="*/ 6094894 h 7913166"/>
              <a:gd name="connsiteX5" fmla="*/ 150868 w 1099186"/>
              <a:gd name="connsiteY5" fmla="*/ 6380614 h 7913166"/>
              <a:gd name="connsiteX6" fmla="*/ 549591 w 1099186"/>
              <a:gd name="connsiteY6" fmla="*/ 6666333 h 7913166"/>
              <a:gd name="connsiteX7" fmla="*/ 948316 w 1099186"/>
              <a:gd name="connsiteY7" fmla="*/ 6380614 h 7913166"/>
              <a:gd name="connsiteX8" fmla="*/ 543607 w 1099186"/>
              <a:gd name="connsiteY8" fmla="*/ 5163636 h 7913166"/>
              <a:gd name="connsiteX9" fmla="*/ 150866 w 1099186"/>
              <a:gd name="connsiteY9" fmla="*/ 5445066 h 7913166"/>
              <a:gd name="connsiteX10" fmla="*/ 549591 w 1099186"/>
              <a:gd name="connsiteY10" fmla="*/ 5730786 h 7913166"/>
              <a:gd name="connsiteX11" fmla="*/ 948314 w 1099186"/>
              <a:gd name="connsiteY11" fmla="*/ 5445067 h 7913166"/>
              <a:gd name="connsiteX12" fmla="*/ 555575 w 1099186"/>
              <a:gd name="connsiteY12" fmla="*/ 5163636 h 7913166"/>
              <a:gd name="connsiteX13" fmla="*/ 543993 w 1099186"/>
              <a:gd name="connsiteY13" fmla="*/ 4227814 h 7913166"/>
              <a:gd name="connsiteX14" fmla="*/ 150866 w 1099186"/>
              <a:gd name="connsiteY14" fmla="*/ 4509521 h 7913166"/>
              <a:gd name="connsiteX15" fmla="*/ 537098 w 1099186"/>
              <a:gd name="connsiteY15" fmla="*/ 4786289 h 7913166"/>
              <a:gd name="connsiteX16" fmla="*/ 562083 w 1099186"/>
              <a:gd name="connsiteY16" fmla="*/ 4786290 h 7913166"/>
              <a:gd name="connsiteX17" fmla="*/ 948315 w 1099186"/>
              <a:gd name="connsiteY17" fmla="*/ 4509521 h 7913166"/>
              <a:gd name="connsiteX18" fmla="*/ 555188 w 1099186"/>
              <a:gd name="connsiteY18" fmla="*/ 4227814 h 7913166"/>
              <a:gd name="connsiteX19" fmla="*/ 549591 w 1099186"/>
              <a:gd name="connsiteY19" fmla="*/ 3234337 h 7913166"/>
              <a:gd name="connsiteX20" fmla="*/ 150867 w 1099186"/>
              <a:gd name="connsiteY20" fmla="*/ 3520057 h 7913166"/>
              <a:gd name="connsiteX21" fmla="*/ 536090 w 1099186"/>
              <a:gd name="connsiteY21" fmla="*/ 3796102 h 7913166"/>
              <a:gd name="connsiteX22" fmla="*/ 563093 w 1099186"/>
              <a:gd name="connsiteY22" fmla="*/ 3796102 h 7913166"/>
              <a:gd name="connsiteX23" fmla="*/ 948316 w 1099186"/>
              <a:gd name="connsiteY23" fmla="*/ 3520057 h 7913166"/>
              <a:gd name="connsiteX24" fmla="*/ 549591 w 1099186"/>
              <a:gd name="connsiteY24" fmla="*/ 2298792 h 7913166"/>
              <a:gd name="connsiteX25" fmla="*/ 150868 w 1099186"/>
              <a:gd name="connsiteY25" fmla="*/ 2584511 h 7913166"/>
              <a:gd name="connsiteX26" fmla="*/ 549591 w 1099186"/>
              <a:gd name="connsiteY26" fmla="*/ 2870231 h 7913166"/>
              <a:gd name="connsiteX27" fmla="*/ 948316 w 1099186"/>
              <a:gd name="connsiteY27" fmla="*/ 2584511 h 7913166"/>
              <a:gd name="connsiteX28" fmla="*/ 543607 w 1099186"/>
              <a:gd name="connsiteY28" fmla="*/ 1367534 h 7913166"/>
              <a:gd name="connsiteX29" fmla="*/ 150866 w 1099186"/>
              <a:gd name="connsiteY29" fmla="*/ 1648964 h 7913166"/>
              <a:gd name="connsiteX30" fmla="*/ 549591 w 1099186"/>
              <a:gd name="connsiteY30" fmla="*/ 1934684 h 7913166"/>
              <a:gd name="connsiteX31" fmla="*/ 948314 w 1099186"/>
              <a:gd name="connsiteY31" fmla="*/ 1648964 h 7913166"/>
              <a:gd name="connsiteX32" fmla="*/ 555575 w 1099186"/>
              <a:gd name="connsiteY32" fmla="*/ 1367534 h 7913166"/>
              <a:gd name="connsiteX33" fmla="*/ 543993 w 1099186"/>
              <a:gd name="connsiteY33" fmla="*/ 431711 h 7913166"/>
              <a:gd name="connsiteX34" fmla="*/ 150866 w 1099186"/>
              <a:gd name="connsiteY34" fmla="*/ 713419 h 7913166"/>
              <a:gd name="connsiteX35" fmla="*/ 537098 w 1099186"/>
              <a:gd name="connsiteY35" fmla="*/ 990186 h 7913166"/>
              <a:gd name="connsiteX36" fmla="*/ 562083 w 1099186"/>
              <a:gd name="connsiteY36" fmla="*/ 990187 h 7913166"/>
              <a:gd name="connsiteX37" fmla="*/ 948315 w 1099186"/>
              <a:gd name="connsiteY37" fmla="*/ 713419 h 7913166"/>
              <a:gd name="connsiteX38" fmla="*/ 555188 w 1099186"/>
              <a:gd name="connsiteY38" fmla="*/ 431711 h 7913166"/>
              <a:gd name="connsiteX39" fmla="*/ 488633 w 1099186"/>
              <a:gd name="connsiteY39" fmla="*/ 0 h 7913166"/>
              <a:gd name="connsiteX40" fmla="*/ 610553 w 1099186"/>
              <a:gd name="connsiteY40" fmla="*/ 0 h 7913166"/>
              <a:gd name="connsiteX41" fmla="*/ 610553 w 1099186"/>
              <a:gd name="connsiteY41" fmla="*/ 363273 h 7913166"/>
              <a:gd name="connsiteX42" fmla="*/ 1099185 w 1099186"/>
              <a:gd name="connsiteY42" fmla="*/ 713420 h 7913166"/>
              <a:gd name="connsiteX43" fmla="*/ 611505 w 1099186"/>
              <a:gd name="connsiteY43" fmla="*/ 1062884 h 7913166"/>
              <a:gd name="connsiteX44" fmla="*/ 611504 w 1099186"/>
              <a:gd name="connsiteY44" fmla="*/ 1299500 h 7913166"/>
              <a:gd name="connsiteX45" fmla="*/ 1099185 w 1099186"/>
              <a:gd name="connsiteY45" fmla="*/ 1648966 h 7913166"/>
              <a:gd name="connsiteX46" fmla="*/ 611504 w 1099186"/>
              <a:gd name="connsiteY46" fmla="*/ 1998430 h 7913166"/>
              <a:gd name="connsiteX47" fmla="*/ 611504 w 1099186"/>
              <a:gd name="connsiteY47" fmla="*/ 2235047 h 7913166"/>
              <a:gd name="connsiteX48" fmla="*/ 1099186 w 1099186"/>
              <a:gd name="connsiteY48" fmla="*/ 2584511 h 7913166"/>
              <a:gd name="connsiteX49" fmla="*/ 611504 w 1099186"/>
              <a:gd name="connsiteY49" fmla="*/ 2933977 h 7913166"/>
              <a:gd name="connsiteX50" fmla="*/ 611505 w 1099186"/>
              <a:gd name="connsiteY50" fmla="*/ 3170593 h 7913166"/>
              <a:gd name="connsiteX51" fmla="*/ 1099185 w 1099186"/>
              <a:gd name="connsiteY51" fmla="*/ 3520057 h 7913166"/>
              <a:gd name="connsiteX52" fmla="*/ 611505 w 1099186"/>
              <a:gd name="connsiteY52" fmla="*/ 3869522 h 7913166"/>
              <a:gd name="connsiteX53" fmla="*/ 611505 w 1099186"/>
              <a:gd name="connsiteY53" fmla="*/ 4117064 h 7913166"/>
              <a:gd name="connsiteX54" fmla="*/ 610553 w 1099186"/>
              <a:gd name="connsiteY54" fmla="*/ 4117064 h 7913166"/>
              <a:gd name="connsiteX55" fmla="*/ 610553 w 1099186"/>
              <a:gd name="connsiteY55" fmla="*/ 4159375 h 7913166"/>
              <a:gd name="connsiteX56" fmla="*/ 1099185 w 1099186"/>
              <a:gd name="connsiteY56" fmla="*/ 4509522 h 7913166"/>
              <a:gd name="connsiteX57" fmla="*/ 611505 w 1099186"/>
              <a:gd name="connsiteY57" fmla="*/ 4858986 h 7913166"/>
              <a:gd name="connsiteX58" fmla="*/ 611504 w 1099186"/>
              <a:gd name="connsiteY58" fmla="*/ 5095602 h 7913166"/>
              <a:gd name="connsiteX59" fmla="*/ 1099185 w 1099186"/>
              <a:gd name="connsiteY59" fmla="*/ 5445068 h 7913166"/>
              <a:gd name="connsiteX60" fmla="*/ 611504 w 1099186"/>
              <a:gd name="connsiteY60" fmla="*/ 5794532 h 7913166"/>
              <a:gd name="connsiteX61" fmla="*/ 611504 w 1099186"/>
              <a:gd name="connsiteY61" fmla="*/ 6031149 h 7913166"/>
              <a:gd name="connsiteX62" fmla="*/ 1099186 w 1099186"/>
              <a:gd name="connsiteY62" fmla="*/ 6380614 h 7913166"/>
              <a:gd name="connsiteX63" fmla="*/ 611504 w 1099186"/>
              <a:gd name="connsiteY63" fmla="*/ 6730079 h 7913166"/>
              <a:gd name="connsiteX64" fmla="*/ 611505 w 1099186"/>
              <a:gd name="connsiteY64" fmla="*/ 6966695 h 7913166"/>
              <a:gd name="connsiteX65" fmla="*/ 1099185 w 1099186"/>
              <a:gd name="connsiteY65" fmla="*/ 7316159 h 7913166"/>
              <a:gd name="connsiteX66" fmla="*/ 611505 w 1099186"/>
              <a:gd name="connsiteY66" fmla="*/ 7665624 h 7913166"/>
              <a:gd name="connsiteX67" fmla="*/ 611505 w 1099186"/>
              <a:gd name="connsiteY67" fmla="*/ 7913166 h 7913166"/>
              <a:gd name="connsiteX68" fmla="*/ 487680 w 1099186"/>
              <a:gd name="connsiteY68" fmla="*/ 7913166 h 7913166"/>
              <a:gd name="connsiteX69" fmla="*/ 487680 w 1099186"/>
              <a:gd name="connsiteY69" fmla="*/ 7665622 h 7913166"/>
              <a:gd name="connsiteX70" fmla="*/ 1 w 1099186"/>
              <a:gd name="connsiteY70" fmla="*/ 7316159 h 7913166"/>
              <a:gd name="connsiteX71" fmla="*/ 487679 w 1099186"/>
              <a:gd name="connsiteY71" fmla="*/ 6966696 h 7913166"/>
              <a:gd name="connsiteX72" fmla="*/ 487679 w 1099186"/>
              <a:gd name="connsiteY72" fmla="*/ 6730077 h 7913166"/>
              <a:gd name="connsiteX73" fmla="*/ 2 w 1099186"/>
              <a:gd name="connsiteY73" fmla="*/ 6380614 h 7913166"/>
              <a:gd name="connsiteX74" fmla="*/ 487679 w 1099186"/>
              <a:gd name="connsiteY74" fmla="*/ 6031151 h 7913166"/>
              <a:gd name="connsiteX75" fmla="*/ 487679 w 1099186"/>
              <a:gd name="connsiteY75" fmla="*/ 5794531 h 7913166"/>
              <a:gd name="connsiteX76" fmla="*/ 0 w 1099186"/>
              <a:gd name="connsiteY76" fmla="*/ 5445068 h 7913166"/>
              <a:gd name="connsiteX77" fmla="*/ 487680 w 1099186"/>
              <a:gd name="connsiteY77" fmla="*/ 5095604 h 7913166"/>
              <a:gd name="connsiteX78" fmla="*/ 487680 w 1099186"/>
              <a:gd name="connsiteY78" fmla="*/ 4858986 h 7913166"/>
              <a:gd name="connsiteX79" fmla="*/ 0 w 1099186"/>
              <a:gd name="connsiteY79" fmla="*/ 4509522 h 7913166"/>
              <a:gd name="connsiteX80" fmla="*/ 488633 w 1099186"/>
              <a:gd name="connsiteY80" fmla="*/ 4159375 h 7913166"/>
              <a:gd name="connsiteX81" fmla="*/ 488633 w 1099186"/>
              <a:gd name="connsiteY81" fmla="*/ 4117064 h 7913166"/>
              <a:gd name="connsiteX82" fmla="*/ 487680 w 1099186"/>
              <a:gd name="connsiteY82" fmla="*/ 4117064 h 7913166"/>
              <a:gd name="connsiteX83" fmla="*/ 487680 w 1099186"/>
              <a:gd name="connsiteY83" fmla="*/ 3869520 h 7913166"/>
              <a:gd name="connsiteX84" fmla="*/ 1 w 1099186"/>
              <a:gd name="connsiteY84" fmla="*/ 3520057 h 7913166"/>
              <a:gd name="connsiteX85" fmla="*/ 487679 w 1099186"/>
              <a:gd name="connsiteY85" fmla="*/ 3170594 h 7913166"/>
              <a:gd name="connsiteX86" fmla="*/ 487679 w 1099186"/>
              <a:gd name="connsiteY86" fmla="*/ 2933975 h 7913166"/>
              <a:gd name="connsiteX87" fmla="*/ 2 w 1099186"/>
              <a:gd name="connsiteY87" fmla="*/ 2584511 h 7913166"/>
              <a:gd name="connsiteX88" fmla="*/ 487679 w 1099186"/>
              <a:gd name="connsiteY88" fmla="*/ 2235049 h 7913166"/>
              <a:gd name="connsiteX89" fmla="*/ 487679 w 1099186"/>
              <a:gd name="connsiteY89" fmla="*/ 1998429 h 7913166"/>
              <a:gd name="connsiteX90" fmla="*/ 0 w 1099186"/>
              <a:gd name="connsiteY90" fmla="*/ 1648966 h 7913166"/>
              <a:gd name="connsiteX91" fmla="*/ 487680 w 1099186"/>
              <a:gd name="connsiteY91" fmla="*/ 1299502 h 7913166"/>
              <a:gd name="connsiteX92" fmla="*/ 487680 w 1099186"/>
              <a:gd name="connsiteY92" fmla="*/ 1062883 h 7913166"/>
              <a:gd name="connsiteX93" fmla="*/ 0 w 1099186"/>
              <a:gd name="connsiteY93" fmla="*/ 713420 h 7913166"/>
              <a:gd name="connsiteX94" fmla="*/ 488633 w 1099186"/>
              <a:gd name="connsiteY94" fmla="*/ 363273 h 79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1099186" h="7913166">
                <a:moveTo>
                  <a:pt x="549591" y="7030439"/>
                </a:moveTo>
                <a:lnTo>
                  <a:pt x="150867" y="7316159"/>
                </a:lnTo>
                <a:lnTo>
                  <a:pt x="549591" y="7601879"/>
                </a:lnTo>
                <a:lnTo>
                  <a:pt x="948316" y="7316159"/>
                </a:lnTo>
                <a:close/>
                <a:moveTo>
                  <a:pt x="549591" y="6094894"/>
                </a:moveTo>
                <a:lnTo>
                  <a:pt x="150868" y="6380614"/>
                </a:lnTo>
                <a:lnTo>
                  <a:pt x="549591" y="6666333"/>
                </a:lnTo>
                <a:lnTo>
                  <a:pt x="948316" y="6380614"/>
                </a:lnTo>
                <a:close/>
                <a:moveTo>
                  <a:pt x="543607" y="5163636"/>
                </a:moveTo>
                <a:lnTo>
                  <a:pt x="150866" y="5445066"/>
                </a:lnTo>
                <a:lnTo>
                  <a:pt x="549591" y="5730786"/>
                </a:lnTo>
                <a:lnTo>
                  <a:pt x="948314" y="5445067"/>
                </a:lnTo>
                <a:lnTo>
                  <a:pt x="555575" y="5163636"/>
                </a:lnTo>
                <a:close/>
                <a:moveTo>
                  <a:pt x="543993" y="4227814"/>
                </a:moveTo>
                <a:lnTo>
                  <a:pt x="150866" y="4509521"/>
                </a:lnTo>
                <a:lnTo>
                  <a:pt x="537098" y="4786289"/>
                </a:lnTo>
                <a:lnTo>
                  <a:pt x="562083" y="4786290"/>
                </a:lnTo>
                <a:lnTo>
                  <a:pt x="948315" y="4509521"/>
                </a:lnTo>
                <a:lnTo>
                  <a:pt x="555188" y="4227814"/>
                </a:lnTo>
                <a:close/>
                <a:moveTo>
                  <a:pt x="549591" y="3234337"/>
                </a:moveTo>
                <a:lnTo>
                  <a:pt x="150867" y="3520057"/>
                </a:lnTo>
                <a:lnTo>
                  <a:pt x="536090" y="3796102"/>
                </a:lnTo>
                <a:lnTo>
                  <a:pt x="563093" y="3796102"/>
                </a:lnTo>
                <a:lnTo>
                  <a:pt x="948316" y="3520057"/>
                </a:lnTo>
                <a:close/>
                <a:moveTo>
                  <a:pt x="549591" y="2298792"/>
                </a:moveTo>
                <a:lnTo>
                  <a:pt x="150868" y="2584511"/>
                </a:lnTo>
                <a:lnTo>
                  <a:pt x="549591" y="2870231"/>
                </a:lnTo>
                <a:lnTo>
                  <a:pt x="948316" y="2584511"/>
                </a:lnTo>
                <a:close/>
                <a:moveTo>
                  <a:pt x="543607" y="1367534"/>
                </a:moveTo>
                <a:lnTo>
                  <a:pt x="150866" y="1648964"/>
                </a:lnTo>
                <a:lnTo>
                  <a:pt x="549591" y="1934684"/>
                </a:lnTo>
                <a:lnTo>
                  <a:pt x="948314" y="1648964"/>
                </a:lnTo>
                <a:lnTo>
                  <a:pt x="555575" y="1367534"/>
                </a:lnTo>
                <a:close/>
                <a:moveTo>
                  <a:pt x="543993" y="431711"/>
                </a:moveTo>
                <a:lnTo>
                  <a:pt x="150866" y="713419"/>
                </a:lnTo>
                <a:lnTo>
                  <a:pt x="537098" y="990186"/>
                </a:lnTo>
                <a:lnTo>
                  <a:pt x="562083" y="990187"/>
                </a:lnTo>
                <a:lnTo>
                  <a:pt x="948315" y="713419"/>
                </a:lnTo>
                <a:lnTo>
                  <a:pt x="555188" y="431711"/>
                </a:lnTo>
                <a:close/>
                <a:moveTo>
                  <a:pt x="488633" y="0"/>
                </a:moveTo>
                <a:lnTo>
                  <a:pt x="610553" y="0"/>
                </a:lnTo>
                <a:lnTo>
                  <a:pt x="610553" y="363273"/>
                </a:lnTo>
                <a:lnTo>
                  <a:pt x="1099185" y="713420"/>
                </a:lnTo>
                <a:lnTo>
                  <a:pt x="611505" y="1062884"/>
                </a:lnTo>
                <a:lnTo>
                  <a:pt x="611504" y="1299500"/>
                </a:lnTo>
                <a:lnTo>
                  <a:pt x="1099185" y="1648966"/>
                </a:lnTo>
                <a:lnTo>
                  <a:pt x="611504" y="1998430"/>
                </a:lnTo>
                <a:lnTo>
                  <a:pt x="611504" y="2235047"/>
                </a:lnTo>
                <a:lnTo>
                  <a:pt x="1099186" y="2584511"/>
                </a:lnTo>
                <a:lnTo>
                  <a:pt x="611504" y="2933977"/>
                </a:lnTo>
                <a:lnTo>
                  <a:pt x="611505" y="3170593"/>
                </a:lnTo>
                <a:lnTo>
                  <a:pt x="1099185" y="3520057"/>
                </a:lnTo>
                <a:lnTo>
                  <a:pt x="611505" y="3869522"/>
                </a:lnTo>
                <a:lnTo>
                  <a:pt x="611505" y="4117064"/>
                </a:lnTo>
                <a:lnTo>
                  <a:pt x="610553" y="4117064"/>
                </a:lnTo>
                <a:lnTo>
                  <a:pt x="610553" y="4159375"/>
                </a:lnTo>
                <a:lnTo>
                  <a:pt x="1099185" y="4509522"/>
                </a:lnTo>
                <a:lnTo>
                  <a:pt x="611505" y="4858986"/>
                </a:lnTo>
                <a:lnTo>
                  <a:pt x="611504" y="5095602"/>
                </a:lnTo>
                <a:lnTo>
                  <a:pt x="1099185" y="5445068"/>
                </a:lnTo>
                <a:lnTo>
                  <a:pt x="611504" y="5794532"/>
                </a:lnTo>
                <a:lnTo>
                  <a:pt x="611504" y="6031149"/>
                </a:lnTo>
                <a:lnTo>
                  <a:pt x="1099186" y="6380614"/>
                </a:lnTo>
                <a:lnTo>
                  <a:pt x="611504" y="6730079"/>
                </a:lnTo>
                <a:lnTo>
                  <a:pt x="611505" y="6966695"/>
                </a:lnTo>
                <a:lnTo>
                  <a:pt x="1099185" y="7316159"/>
                </a:lnTo>
                <a:lnTo>
                  <a:pt x="611505" y="7665624"/>
                </a:lnTo>
                <a:lnTo>
                  <a:pt x="611505" y="7913166"/>
                </a:lnTo>
                <a:lnTo>
                  <a:pt x="487680" y="7913166"/>
                </a:lnTo>
                <a:lnTo>
                  <a:pt x="487680" y="7665622"/>
                </a:lnTo>
                <a:lnTo>
                  <a:pt x="1" y="7316159"/>
                </a:lnTo>
                <a:lnTo>
                  <a:pt x="487679" y="6966696"/>
                </a:lnTo>
                <a:lnTo>
                  <a:pt x="487679" y="6730077"/>
                </a:lnTo>
                <a:lnTo>
                  <a:pt x="2" y="6380614"/>
                </a:lnTo>
                <a:lnTo>
                  <a:pt x="487679" y="6031151"/>
                </a:lnTo>
                <a:lnTo>
                  <a:pt x="487679" y="5794531"/>
                </a:lnTo>
                <a:lnTo>
                  <a:pt x="0" y="5445068"/>
                </a:lnTo>
                <a:lnTo>
                  <a:pt x="487680" y="5095604"/>
                </a:lnTo>
                <a:lnTo>
                  <a:pt x="487680" y="4858986"/>
                </a:lnTo>
                <a:lnTo>
                  <a:pt x="0" y="4509522"/>
                </a:lnTo>
                <a:lnTo>
                  <a:pt x="488633" y="4159375"/>
                </a:lnTo>
                <a:lnTo>
                  <a:pt x="488633" y="4117064"/>
                </a:lnTo>
                <a:lnTo>
                  <a:pt x="487680" y="4117064"/>
                </a:lnTo>
                <a:lnTo>
                  <a:pt x="487680" y="3869520"/>
                </a:lnTo>
                <a:lnTo>
                  <a:pt x="1" y="3520057"/>
                </a:lnTo>
                <a:lnTo>
                  <a:pt x="487679" y="3170594"/>
                </a:lnTo>
                <a:lnTo>
                  <a:pt x="487679" y="2933975"/>
                </a:lnTo>
                <a:lnTo>
                  <a:pt x="2" y="2584511"/>
                </a:lnTo>
                <a:lnTo>
                  <a:pt x="487679" y="2235049"/>
                </a:lnTo>
                <a:lnTo>
                  <a:pt x="487679" y="1998429"/>
                </a:lnTo>
                <a:lnTo>
                  <a:pt x="0" y="1648966"/>
                </a:lnTo>
                <a:lnTo>
                  <a:pt x="487680" y="1299502"/>
                </a:lnTo>
                <a:lnTo>
                  <a:pt x="487680" y="1062883"/>
                </a:lnTo>
                <a:lnTo>
                  <a:pt x="0" y="713420"/>
                </a:lnTo>
                <a:lnTo>
                  <a:pt x="488633" y="36327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7" name="文本框 16"/>
          <p:cNvSpPr txBox="1"/>
          <p:nvPr/>
        </p:nvSpPr>
        <p:spPr>
          <a:xfrm>
            <a:off x="7278983" y="5679041"/>
            <a:ext cx="480063" cy="523220"/>
          </a:xfrm>
          <a:prstGeom prst="rect">
            <a:avLst/>
          </a:prstGeom>
          <a:noFill/>
        </p:spPr>
        <p:txBody>
          <a:bodyPr wrap="square" rtlCol="0">
            <a:spAutoFit/>
          </a:bodyPr>
          <a:lstStyle/>
          <a:p>
            <a:pPr algn="ctr"/>
            <a:r>
              <a:rPr lang="en-US" altLang="zh-CN" sz="2800" dirty="0" smtClean="0">
                <a:solidFill>
                  <a:schemeClr val="bg1"/>
                </a:solidFill>
                <a:latin typeface="Arial" panose="020B0604020202020204" pitchFamily="34" charset="0"/>
                <a:ea typeface="微软雅黑" panose="020B0503020204020204" pitchFamily="34" charset="-122"/>
              </a:rPr>
              <a:t>5</a:t>
            </a:r>
            <a:endParaRPr lang="zh-CN" altLang="en-US" sz="2800" dirty="0">
              <a:solidFill>
                <a:schemeClr val="bg1"/>
              </a:solidFill>
              <a:latin typeface="Arial" panose="020B0604020202020204" pitchFamily="34" charset="0"/>
              <a:ea typeface="微软雅黑" panose="020B0503020204020204" pitchFamily="34" charset="-122"/>
            </a:endParaRPr>
          </a:p>
        </p:txBody>
      </p:sp>
      <p:sp>
        <p:nvSpPr>
          <p:cNvPr id="18" name="文本框 17"/>
          <p:cNvSpPr txBox="1"/>
          <p:nvPr/>
        </p:nvSpPr>
        <p:spPr>
          <a:xfrm>
            <a:off x="8109286" y="5454618"/>
            <a:ext cx="3162300" cy="584775"/>
          </a:xfrm>
          <a:prstGeom prst="rect">
            <a:avLst/>
          </a:prstGeom>
          <a:noFill/>
        </p:spPr>
        <p:txBody>
          <a:bodyPr wrap="square" rtlCol="0">
            <a:spAutoFit/>
          </a:bodyPr>
          <a:lstStyle/>
          <a:p>
            <a:r>
              <a:rPr lang="zh-CN" altLang="en-US" sz="3200" dirty="0" smtClean="0">
                <a:solidFill>
                  <a:schemeClr val="bg1"/>
                </a:solidFill>
                <a:latin typeface="Arial" panose="020B0604020202020204" pitchFamily="34" charset="0"/>
                <a:ea typeface="微软雅黑" panose="020B0503020204020204" pitchFamily="34" charset="-122"/>
              </a:rPr>
              <a:t>明年工作计划</a:t>
            </a:r>
            <a:endParaRPr lang="zh-CN" altLang="en-US" sz="3200" dirty="0">
              <a:solidFill>
                <a:schemeClr val="bg1"/>
              </a:solidFill>
              <a:latin typeface="Arial" panose="020B0604020202020204" pitchFamily="34" charset="0"/>
              <a:ea typeface="微软雅黑" panose="020B0503020204020204" pitchFamily="34" charset="-122"/>
            </a:endParaRPr>
          </a:p>
        </p:txBody>
      </p:sp>
      <p:sp>
        <p:nvSpPr>
          <p:cNvPr id="19" name="文本框 18"/>
          <p:cNvSpPr txBox="1"/>
          <p:nvPr/>
        </p:nvSpPr>
        <p:spPr>
          <a:xfrm>
            <a:off x="8109286" y="5914962"/>
            <a:ext cx="3810000" cy="369332"/>
          </a:xfrm>
          <a:prstGeom prst="rect">
            <a:avLst/>
          </a:prstGeom>
          <a:noFill/>
        </p:spPr>
        <p:txBody>
          <a:bodyPr wrap="square" rtlCol="0">
            <a:spAutoFit/>
          </a:bodyPr>
          <a:lstStyle/>
          <a:p>
            <a:r>
              <a:rPr lang="en-US" altLang="zh-CN" dirty="0" smtClean="0">
                <a:solidFill>
                  <a:srgbClr val="FFC000"/>
                </a:solidFill>
                <a:latin typeface="Arial" panose="020B0604020202020204" pitchFamily="34" charset="0"/>
                <a:ea typeface="微软雅黑" panose="020B0503020204020204" pitchFamily="34" charset="-122"/>
              </a:rPr>
              <a:t>Next year the work plan</a:t>
            </a:r>
            <a:endParaRPr lang="zh-CN" altLang="en-US" dirty="0">
              <a:solidFill>
                <a:srgbClr val="FFC000"/>
              </a:solidFill>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Scale>
                                      <p:cBhvr>
                                        <p:cTn id="7" dur="100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
                                        </p:tgtEl>
                                        <p:attrNameLst>
                                          <p:attrName>ppt_x</p:attrName>
                                          <p:attrName>ppt_y</p:attrName>
                                        </p:attrNameLst>
                                      </p:cBhvr>
                                    </p:animMotion>
                                    <p:animEffect transition="in" filter="fade">
                                      <p:cBhvr>
                                        <p:cTn id="9" dur="1000"/>
                                        <p:tgtEl>
                                          <p:spTgt spid="3"/>
                                        </p:tgtEl>
                                      </p:cBhvr>
                                    </p:animEffect>
                                  </p:childTnLst>
                                </p:cTn>
                              </p:par>
                            </p:childTnLst>
                          </p:cTn>
                        </p:par>
                        <p:par>
                          <p:cTn id="10" fill="hold">
                            <p:stCondLst>
                              <p:cond delay="0"/>
                            </p:stCondLst>
                            <p:childTnLst>
                              <p:par>
                                <p:cTn id="11" presetID="2" presetClass="entr" presetSubtype="4"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ppt_x"/>
                                          </p:val>
                                        </p:tav>
                                        <p:tav tm="100000">
                                          <p:val>
                                            <p:strVal val="#ppt_x"/>
                                          </p:val>
                                        </p:tav>
                                      </p:tavLst>
                                    </p:anim>
                                    <p:anim calcmode="lin" valueType="num">
                                      <p:cBhvr additive="base">
                                        <p:cTn id="14" dur="500" fill="hold"/>
                                        <p:tgtEl>
                                          <p:spTgt spid="16"/>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p:stCondLst>
                              <p:cond delay="1000"/>
                            </p:stCondLst>
                            <p:childTnLst>
                              <p:par>
                                <p:cTn id="20" presetID="52" presetClass="entr" presetSubtype="0"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par>
                          <p:cTn id="32" fill="hold">
                            <p:stCondLst>
                              <p:cond delay="3000"/>
                            </p:stCondLst>
                            <p:childTnLst>
                              <p:par>
                                <p:cTn id="33" presetID="52" presetClass="entr" presetSubtype="0" fill="hold" grpId="0" nodeType="afterEffect">
                                  <p:stCondLst>
                                    <p:cond delay="0"/>
                                  </p:stCondLst>
                                  <p:iterate type="lt">
                                    <p:tmPct val="10000"/>
                                  </p:iterate>
                                  <p:childTnLst>
                                    <p:set>
                                      <p:cBhvr>
                                        <p:cTn id="34" dur="1" fill="hold">
                                          <p:stCondLst>
                                            <p:cond delay="0"/>
                                          </p:stCondLst>
                                        </p:cTn>
                                        <p:tgtEl>
                                          <p:spTgt spid="10"/>
                                        </p:tgtEl>
                                        <p:attrNameLst>
                                          <p:attrName>style.visibility</p:attrName>
                                        </p:attrNameLst>
                                      </p:cBhvr>
                                      <p:to>
                                        <p:strVal val="visible"/>
                                      </p:to>
                                    </p:set>
                                    <p:animScale>
                                      <p:cBhvr>
                                        <p:cTn id="35"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0"/>
                                        </p:tgtEl>
                                        <p:attrNameLst>
                                          <p:attrName>ppt_x</p:attrName>
                                          <p:attrName>ppt_y</p:attrName>
                                        </p:attrNameLst>
                                      </p:cBhvr>
                                    </p:animMotion>
                                    <p:animEffect transition="in" filter="fade">
                                      <p:cBhvr>
                                        <p:cTn id="37" dur="1000"/>
                                        <p:tgtEl>
                                          <p:spTgt spid="10"/>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500"/>
                                        <p:tgtEl>
                                          <p:spTgt spid="6"/>
                                        </p:tgtEl>
                                      </p:cBhvr>
                                    </p:animEffect>
                                  </p:childTnLst>
                                </p:cTn>
                              </p:par>
                            </p:childTnLst>
                          </p:cTn>
                        </p:par>
                        <p:par>
                          <p:cTn id="45" fill="hold">
                            <p:stCondLst>
                              <p:cond delay="5000"/>
                            </p:stCondLst>
                            <p:childTnLst>
                              <p:par>
                                <p:cTn id="46" presetID="52" presetClass="entr" presetSubtype="0" fill="hold" grpId="0" nodeType="afterEffect">
                                  <p:stCondLst>
                                    <p:cond delay="0"/>
                                  </p:stCondLst>
                                  <p:iterate type="lt">
                                    <p:tmPct val="10000"/>
                                  </p:iterate>
                                  <p:childTnLst>
                                    <p:set>
                                      <p:cBhvr>
                                        <p:cTn id="47" dur="1" fill="hold">
                                          <p:stCondLst>
                                            <p:cond delay="0"/>
                                          </p:stCondLst>
                                        </p:cTn>
                                        <p:tgtEl>
                                          <p:spTgt spid="12"/>
                                        </p:tgtEl>
                                        <p:attrNameLst>
                                          <p:attrName>style.visibility</p:attrName>
                                        </p:attrNameLst>
                                      </p:cBhvr>
                                      <p:to>
                                        <p:strVal val="visible"/>
                                      </p:to>
                                    </p:set>
                                    <p:animScale>
                                      <p:cBhvr>
                                        <p:cTn id="4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1000" decel="50000" fill="hold">
                                          <p:stCondLst>
                                            <p:cond delay="0"/>
                                          </p:stCondLst>
                                        </p:cTn>
                                        <p:tgtEl>
                                          <p:spTgt spid="12"/>
                                        </p:tgtEl>
                                        <p:attrNameLst>
                                          <p:attrName>ppt_x</p:attrName>
                                          <p:attrName>ppt_y</p:attrName>
                                        </p:attrNameLst>
                                      </p:cBhvr>
                                    </p:animMotion>
                                    <p:animEffect transition="in" filter="fade">
                                      <p:cBhvr>
                                        <p:cTn id="50" dur="1000"/>
                                        <p:tgtEl>
                                          <p:spTgt spid="12"/>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childTnLst>
                          </p:cTn>
                        </p:par>
                        <p:par>
                          <p:cTn id="54" fill="hold">
                            <p:stCondLst>
                              <p:cond delay="6500"/>
                            </p:stCondLst>
                            <p:childTnLst>
                              <p:par>
                                <p:cTn id="55" presetID="10" presetClass="entr" presetSubtype="0" fill="hold" grpId="0"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fade">
                                      <p:cBhvr>
                                        <p:cTn id="57" dur="500"/>
                                        <p:tgtEl>
                                          <p:spTgt spid="7"/>
                                        </p:tgtEl>
                                      </p:cBhvr>
                                    </p:animEffect>
                                  </p:childTnLst>
                                </p:cTn>
                              </p:par>
                            </p:childTnLst>
                          </p:cTn>
                        </p:par>
                        <p:par>
                          <p:cTn id="58" fill="hold">
                            <p:stCondLst>
                              <p:cond delay="7000"/>
                            </p:stCondLst>
                            <p:childTnLst>
                              <p:par>
                                <p:cTn id="59" presetID="52" presetClass="entr" presetSubtype="0" fill="hold" grpId="0" nodeType="afterEffect">
                                  <p:stCondLst>
                                    <p:cond delay="0"/>
                                  </p:stCondLst>
                                  <p:iterate type="lt">
                                    <p:tmPct val="10000"/>
                                  </p:iterate>
                                  <p:childTnLst>
                                    <p:set>
                                      <p:cBhvr>
                                        <p:cTn id="60" dur="1" fill="hold">
                                          <p:stCondLst>
                                            <p:cond delay="0"/>
                                          </p:stCondLst>
                                        </p:cTn>
                                        <p:tgtEl>
                                          <p:spTgt spid="14"/>
                                        </p:tgtEl>
                                        <p:attrNameLst>
                                          <p:attrName>style.visibility</p:attrName>
                                        </p:attrNameLst>
                                      </p:cBhvr>
                                      <p:to>
                                        <p:strVal val="visible"/>
                                      </p:to>
                                    </p:set>
                                    <p:animScale>
                                      <p:cBhvr>
                                        <p:cTn id="61"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2" dur="1000" decel="50000" fill="hold">
                                          <p:stCondLst>
                                            <p:cond delay="0"/>
                                          </p:stCondLst>
                                        </p:cTn>
                                        <p:tgtEl>
                                          <p:spTgt spid="14"/>
                                        </p:tgtEl>
                                        <p:attrNameLst>
                                          <p:attrName>ppt_x</p:attrName>
                                          <p:attrName>ppt_y</p:attrName>
                                        </p:attrNameLst>
                                      </p:cBhvr>
                                    </p:animMotion>
                                    <p:animEffect transition="in" filter="fade">
                                      <p:cBhvr>
                                        <p:cTn id="63" dur="1000"/>
                                        <p:tgtEl>
                                          <p:spTgt spid="1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5"/>
                                        </p:tgtEl>
                                        <p:attrNameLst>
                                          <p:attrName>style.visibility</p:attrName>
                                        </p:attrNameLst>
                                      </p:cBhvr>
                                      <p:to>
                                        <p:strVal val="visible"/>
                                      </p:to>
                                    </p:set>
                                    <p:animEffect transition="in" filter="wipe(left)">
                                      <p:cBhvr>
                                        <p:cTn id="66" dur="500"/>
                                        <p:tgtEl>
                                          <p:spTgt spid="15"/>
                                        </p:tgtEl>
                                      </p:cBhvr>
                                    </p:animEffect>
                                  </p:childTnLst>
                                </p:cTn>
                              </p:par>
                            </p:childTnLst>
                          </p:cTn>
                        </p:par>
                        <p:par>
                          <p:cTn id="67" fill="hold">
                            <p:stCondLst>
                              <p:cond delay="8500"/>
                            </p:stCondLst>
                            <p:childTnLst>
                              <p:par>
                                <p:cTn id="68" presetID="10" presetClass="entr" presetSubtype="0"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500"/>
                                        <p:tgtEl>
                                          <p:spTgt spid="17"/>
                                        </p:tgtEl>
                                      </p:cBhvr>
                                    </p:animEffect>
                                  </p:childTnLst>
                                </p:cTn>
                              </p:par>
                            </p:childTnLst>
                          </p:cTn>
                        </p:par>
                        <p:par>
                          <p:cTn id="71" fill="hold">
                            <p:stCondLst>
                              <p:cond delay="9000"/>
                            </p:stCondLst>
                            <p:childTnLst>
                              <p:par>
                                <p:cTn id="72" presetID="52" presetClass="entr" presetSubtype="0" fill="hold" grpId="0" nodeType="afterEffect">
                                  <p:stCondLst>
                                    <p:cond delay="0"/>
                                  </p:stCondLst>
                                  <p:iterate type="lt">
                                    <p:tmPct val="10000"/>
                                  </p:iterate>
                                  <p:childTnLst>
                                    <p:set>
                                      <p:cBhvr>
                                        <p:cTn id="73" dur="1" fill="hold">
                                          <p:stCondLst>
                                            <p:cond delay="0"/>
                                          </p:stCondLst>
                                        </p:cTn>
                                        <p:tgtEl>
                                          <p:spTgt spid="18"/>
                                        </p:tgtEl>
                                        <p:attrNameLst>
                                          <p:attrName>style.visibility</p:attrName>
                                        </p:attrNameLst>
                                      </p:cBhvr>
                                      <p:to>
                                        <p:strVal val="visible"/>
                                      </p:to>
                                    </p:set>
                                    <p:animScale>
                                      <p:cBhvr>
                                        <p:cTn id="7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18"/>
                                        </p:tgtEl>
                                        <p:attrNameLst>
                                          <p:attrName>ppt_x</p:attrName>
                                          <p:attrName>ppt_y</p:attrName>
                                        </p:attrNameLst>
                                      </p:cBhvr>
                                    </p:animMotion>
                                    <p:animEffect transition="in" filter="fade">
                                      <p:cBhvr>
                                        <p:cTn id="76" dur="1000"/>
                                        <p:tgtEl>
                                          <p:spTgt spid="18"/>
                                        </p:tgtEl>
                                      </p:cBhvr>
                                    </p:animEffect>
                                  </p:childTnLst>
                                </p:cTn>
                              </p:par>
                              <p:par>
                                <p:cTn id="77" presetID="22" presetClass="entr" presetSubtype="2"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right)">
                                      <p:cBhvr>
                                        <p:cTn id="7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14" grpId="0"/>
      <p:bldP spid="15" grpId="0"/>
      <p:bldP spid="16" grpId="0" animBg="1"/>
      <p:bldP spid="17" grpId="0"/>
      <p:bldP spid="18"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年度工作概述</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a:ln w="12700">
                  <a:noFill/>
                  <a:prstDash val="solid"/>
                </a:ln>
                <a:solidFill>
                  <a:schemeClr val="bg1"/>
                </a:solidFill>
                <a:latin typeface="+mj-ea"/>
                <a:ea typeface="+mj-ea"/>
              </a:rPr>
              <a:t>01</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2640032" y="1201531"/>
            <a:ext cx="9551177" cy="2841945"/>
          </a:xfrm>
          <a:prstGeom prst="rect">
            <a:avLst/>
          </a:prstGeom>
          <a:blipFill dpi="0" rotWithShape="1">
            <a:blip r:embed="rId3"/>
            <a:srcRect/>
            <a:stretch>
              <a:fillRect t="-50837" b="-50837"/>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latin typeface="+mn-ea"/>
            </a:endParaRPr>
          </a:p>
        </p:txBody>
      </p:sp>
      <p:grpSp>
        <p:nvGrpSpPr>
          <p:cNvPr id="2" name="Group 9"/>
          <p:cNvGrpSpPr/>
          <p:nvPr/>
        </p:nvGrpSpPr>
        <p:grpSpPr>
          <a:xfrm>
            <a:off x="-9851" y="1201531"/>
            <a:ext cx="2909911" cy="2841945"/>
            <a:chOff x="-7985" y="901147"/>
            <a:chExt cx="2182717" cy="2131459"/>
          </a:xfrm>
        </p:grpSpPr>
        <p:grpSp>
          <p:nvGrpSpPr>
            <p:cNvPr id="3" name="Group 41"/>
            <p:cNvGrpSpPr/>
            <p:nvPr/>
          </p:nvGrpSpPr>
          <p:grpSpPr>
            <a:xfrm>
              <a:off x="-7985" y="901147"/>
              <a:ext cx="2012646" cy="2131459"/>
              <a:chOff x="3189432" y="1419609"/>
              <a:chExt cx="2765136" cy="2131459"/>
            </a:xfrm>
            <a:solidFill>
              <a:schemeClr val="tx2">
                <a:lumMod val="60000"/>
                <a:lumOff val="40000"/>
              </a:schemeClr>
            </a:solidFill>
          </p:grpSpPr>
          <p:sp>
            <p:nvSpPr>
              <p:cNvPr id="13" name="Rectangle 12"/>
              <p:cNvSpPr/>
              <p:nvPr/>
            </p:nvSpPr>
            <p:spPr>
              <a:xfrm>
                <a:off x="3189432" y="1419609"/>
                <a:ext cx="2765136" cy="2131459"/>
              </a:xfrm>
              <a:prstGeom prst="rect">
                <a:avLst/>
              </a:prstGeom>
              <a:solidFill>
                <a:schemeClr val="tx2">
                  <a:lumMod val="75000"/>
                </a:schemeClr>
              </a:solidFill>
              <a:ln>
                <a:noFill/>
              </a:ln>
              <a:effectLst>
                <a:outerShdw blurRad="317500" sx="1000" sy="1000"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4" name="TextBox 13"/>
              <p:cNvSpPr txBox="1"/>
              <p:nvPr/>
            </p:nvSpPr>
            <p:spPr>
              <a:xfrm>
                <a:off x="3477468" y="2308212"/>
                <a:ext cx="2189066" cy="519373"/>
              </a:xfrm>
              <a:prstGeom prst="rect">
                <a:avLst/>
              </a:prstGeom>
              <a:noFill/>
            </p:spPr>
            <p:txBody>
              <a:bodyPr wrap="square" rtlCol="0">
                <a:spAutoFit/>
              </a:bodyPr>
              <a:lstStyle/>
              <a:p>
                <a:pPr algn="ctr"/>
                <a:r>
                  <a:rPr lang="zh-CN" altLang="en-US" sz="1300" i="1" dirty="0">
                    <a:solidFill>
                      <a:schemeClr val="bg1"/>
                    </a:solidFill>
                    <a:latin typeface="+mn-ea"/>
                  </a:rPr>
                  <a:t>此处添加详细文本描述，建议与标题相关并符合整体语言风格</a:t>
                </a:r>
                <a:endParaRPr lang="en-US" sz="1300" i="1" dirty="0">
                  <a:solidFill>
                    <a:schemeClr val="bg1"/>
                  </a:solidFill>
                  <a:latin typeface="+mn-ea"/>
                </a:endParaRPr>
              </a:p>
            </p:txBody>
          </p:sp>
        </p:grpSp>
        <p:sp>
          <p:nvSpPr>
            <p:cNvPr id="12" name="Isosceles Triangle 11"/>
            <p:cNvSpPr/>
            <p:nvPr/>
          </p:nvSpPr>
          <p:spPr>
            <a:xfrm rot="5400000">
              <a:off x="1846781" y="1869353"/>
              <a:ext cx="460856" cy="195047"/>
            </a:xfrm>
            <a:prstGeom prst="triangl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16" name="TextBox 15"/>
          <p:cNvSpPr txBox="1"/>
          <p:nvPr/>
        </p:nvSpPr>
        <p:spPr>
          <a:xfrm>
            <a:off x="1035440" y="4986358"/>
            <a:ext cx="10121124" cy="615553"/>
          </a:xfrm>
          <a:prstGeom prst="rect">
            <a:avLst/>
          </a:prstGeom>
          <a:noFill/>
        </p:spPr>
        <p:txBody>
          <a:bodyPr wrap="square" lIns="0" tIns="0" rIns="0" bIns="0" rtlCol="0">
            <a:spAutoFit/>
          </a:bodyPr>
          <a:lstStyle/>
          <a:p>
            <a:pPr algn="just"/>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21" name="Straight Connector 20"/>
          <p:cNvCxnSpPr/>
          <p:nvPr/>
        </p:nvCxnSpPr>
        <p:spPr>
          <a:xfrm>
            <a:off x="1043634" y="4808572"/>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1024292" y="4424527"/>
            <a:ext cx="1094175" cy="328295"/>
          </a:xfrm>
          <a:prstGeom prst="rect">
            <a:avLst/>
          </a:prstGeom>
        </p:spPr>
        <p:txBody>
          <a:bodyPr wrap="none" lIns="0" tIns="0" rIns="0" bIns="0" anchor="ctr">
            <a:spAutoFit/>
          </a:bodyPr>
          <a:lstStyle/>
          <a:p>
            <a:r>
              <a:rPr lang="zh-CN" altLang="en-US" sz="2100" b="1" dirty="0">
                <a:solidFill>
                  <a:schemeClr val="tx2">
                    <a:lumMod val="75000"/>
                  </a:schemeClr>
                </a:solidFill>
                <a:latin typeface="+mn-ea"/>
              </a:rPr>
              <a:t>关于我们</a:t>
            </a:r>
            <a:endParaRPr lang="en-US" sz="2100" b="1" dirty="0">
              <a:solidFill>
                <a:schemeClr val="tx2">
                  <a:lumMod val="75000"/>
                </a:schemeClr>
              </a:solidFill>
              <a:latin typeface="+mn-ea"/>
            </a:endParaRPr>
          </a:p>
        </p:txBody>
      </p:sp>
      <p:grpSp>
        <p:nvGrpSpPr>
          <p:cNvPr id="27" name="组合 26"/>
          <p:cNvGrpSpPr/>
          <p:nvPr/>
        </p:nvGrpSpPr>
        <p:grpSpPr>
          <a:xfrm>
            <a:off x="951045" y="1471227"/>
            <a:ext cx="761389" cy="761488"/>
            <a:chOff x="3630613" y="203201"/>
            <a:chExt cx="360363" cy="360363"/>
          </a:xfrm>
          <a:solidFill>
            <a:schemeClr val="bg1"/>
          </a:solidFill>
        </p:grpSpPr>
        <p:sp>
          <p:nvSpPr>
            <p:cNvPr id="28" name="Freeform 117"/>
            <p:cNvSpPr>
              <a:spLocks noEditPoints="1"/>
            </p:cNvSpPr>
            <p:nvPr/>
          </p:nvSpPr>
          <p:spPr bwMode="auto">
            <a:xfrm>
              <a:off x="3630613" y="203201"/>
              <a:ext cx="360363" cy="360363"/>
            </a:xfrm>
            <a:custGeom>
              <a:avLst/>
              <a:gdLst>
                <a:gd name="T0" fmla="*/ 133 w 156"/>
                <a:gd name="T1" fmla="*/ 119 h 156"/>
                <a:gd name="T2" fmla="*/ 141 w 156"/>
                <a:gd name="T3" fmla="*/ 101 h 156"/>
                <a:gd name="T4" fmla="*/ 30 w 156"/>
                <a:gd name="T5" fmla="*/ 32 h 156"/>
                <a:gd name="T6" fmla="*/ 40 w 156"/>
                <a:gd name="T7" fmla="*/ 32 h 156"/>
                <a:gd name="T8" fmla="*/ 36 w 156"/>
                <a:gd name="T9" fmla="*/ 32 h 156"/>
                <a:gd name="T10" fmla="*/ 28 w 156"/>
                <a:gd name="T11" fmla="*/ 46 h 156"/>
                <a:gd name="T12" fmla="*/ 38 w 156"/>
                <a:gd name="T13" fmla="*/ 42 h 156"/>
                <a:gd name="T14" fmla="*/ 43 w 156"/>
                <a:gd name="T15" fmla="*/ 54 h 156"/>
                <a:gd name="T16" fmla="*/ 33 w 156"/>
                <a:gd name="T17" fmla="*/ 60 h 156"/>
                <a:gd name="T18" fmla="*/ 19 w 156"/>
                <a:gd name="T19" fmla="*/ 70 h 156"/>
                <a:gd name="T20" fmla="*/ 34 w 156"/>
                <a:gd name="T21" fmla="*/ 82 h 156"/>
                <a:gd name="T22" fmla="*/ 53 w 156"/>
                <a:gd name="T23" fmla="*/ 94 h 156"/>
                <a:gd name="T24" fmla="*/ 45 w 156"/>
                <a:gd name="T25" fmla="*/ 116 h 156"/>
                <a:gd name="T26" fmla="*/ 38 w 156"/>
                <a:gd name="T27" fmla="*/ 134 h 156"/>
                <a:gd name="T28" fmla="*/ 33 w 156"/>
                <a:gd name="T29" fmla="*/ 121 h 156"/>
                <a:gd name="T30" fmla="*/ 28 w 156"/>
                <a:gd name="T31" fmla="*/ 92 h 156"/>
                <a:gd name="T32" fmla="*/ 14 w 156"/>
                <a:gd name="T33" fmla="*/ 74 h 156"/>
                <a:gd name="T34" fmla="*/ 45 w 156"/>
                <a:gd name="T35" fmla="*/ 15 h 156"/>
                <a:gd name="T36" fmla="*/ 30 w 156"/>
                <a:gd name="T37" fmla="*/ 25 h 156"/>
                <a:gd name="T38" fmla="*/ 139 w 156"/>
                <a:gd name="T39" fmla="*/ 65 h 156"/>
                <a:gd name="T40" fmla="*/ 130 w 156"/>
                <a:gd name="T41" fmla="*/ 77 h 156"/>
                <a:gd name="T42" fmla="*/ 124 w 156"/>
                <a:gd name="T43" fmla="*/ 83 h 156"/>
                <a:gd name="T44" fmla="*/ 113 w 156"/>
                <a:gd name="T45" fmla="*/ 85 h 156"/>
                <a:gd name="T46" fmla="*/ 101 w 156"/>
                <a:gd name="T47" fmla="*/ 72 h 156"/>
                <a:gd name="T48" fmla="*/ 92 w 156"/>
                <a:gd name="T49" fmla="*/ 78 h 156"/>
                <a:gd name="T50" fmla="*/ 93 w 156"/>
                <a:gd name="T51" fmla="*/ 92 h 156"/>
                <a:gd name="T52" fmla="*/ 76 w 156"/>
                <a:gd name="T53" fmla="*/ 102 h 156"/>
                <a:gd name="T54" fmla="*/ 60 w 156"/>
                <a:gd name="T55" fmla="*/ 75 h 156"/>
                <a:gd name="T56" fmla="*/ 81 w 156"/>
                <a:gd name="T57" fmla="*/ 66 h 156"/>
                <a:gd name="T58" fmla="*/ 83 w 156"/>
                <a:gd name="T59" fmla="*/ 64 h 156"/>
                <a:gd name="T60" fmla="*/ 78 w 156"/>
                <a:gd name="T61" fmla="*/ 63 h 156"/>
                <a:gd name="T62" fmla="*/ 64 w 156"/>
                <a:gd name="T63" fmla="*/ 63 h 156"/>
                <a:gd name="T64" fmla="*/ 67 w 156"/>
                <a:gd name="T65" fmla="*/ 50 h 156"/>
                <a:gd name="T66" fmla="*/ 71 w 156"/>
                <a:gd name="T67" fmla="*/ 49 h 156"/>
                <a:gd name="T68" fmla="*/ 79 w 156"/>
                <a:gd name="T69" fmla="*/ 31 h 156"/>
                <a:gd name="T70" fmla="*/ 99 w 156"/>
                <a:gd name="T71" fmla="*/ 32 h 156"/>
                <a:gd name="T72" fmla="*/ 110 w 156"/>
                <a:gd name="T73" fmla="*/ 25 h 156"/>
                <a:gd name="T74" fmla="*/ 126 w 156"/>
                <a:gd name="T75" fmla="*/ 26 h 156"/>
                <a:gd name="T76" fmla="*/ 139 w 156"/>
                <a:gd name="T77" fmla="*/ 82 h 156"/>
                <a:gd name="T78" fmla="*/ 139 w 156"/>
                <a:gd name="T79" fmla="*/ 92 h 156"/>
                <a:gd name="T80" fmla="*/ 135 w 156"/>
                <a:gd name="T81" fmla="*/ 89 h 156"/>
                <a:gd name="T82" fmla="*/ 138 w 156"/>
                <a:gd name="T83" fmla="*/ 77 h 156"/>
                <a:gd name="T84" fmla="*/ 141 w 156"/>
                <a:gd name="T85" fmla="*/ 66 h 156"/>
                <a:gd name="T86" fmla="*/ 144 w 156"/>
                <a:gd name="T87" fmla="*/ 51 h 156"/>
                <a:gd name="T88" fmla="*/ 114 w 156"/>
                <a:gd name="T89" fmla="*/ 86 h 156"/>
                <a:gd name="T90" fmla="*/ 96 w 156"/>
                <a:gd name="T91" fmla="*/ 100 h 156"/>
                <a:gd name="T92" fmla="*/ 47 w 156"/>
                <a:gd name="T93" fmla="*/ 33 h 156"/>
                <a:gd name="T94" fmla="*/ 41 w 156"/>
                <a:gd name="T95" fmla="*/ 22 h 156"/>
                <a:gd name="T96" fmla="*/ 61 w 156"/>
                <a:gd name="T97" fmla="*/ 14 h 156"/>
                <a:gd name="T98" fmla="*/ 66 w 156"/>
                <a:gd name="T99" fmla="*/ 23 h 156"/>
                <a:gd name="T100" fmla="*/ 56 w 156"/>
                <a:gd name="T101" fmla="*/ 35 h 156"/>
                <a:gd name="T102" fmla="*/ 76 w 156"/>
                <a:gd name="T103" fmla="*/ 21 h 156"/>
                <a:gd name="T104" fmla="*/ 78 w 156"/>
                <a:gd name="T105" fmla="*/ 18 h 156"/>
                <a:gd name="T106" fmla="*/ 62 w 156"/>
                <a:gd name="T107" fmla="*/ 35 h 156"/>
                <a:gd name="T108" fmla="*/ 99 w 156"/>
                <a:gd name="T109" fmla="*/ 25 h 156"/>
                <a:gd name="T110" fmla="*/ 116 w 156"/>
                <a:gd name="T111" fmla="*/ 19 h 156"/>
                <a:gd name="T112" fmla="*/ 36 w 156"/>
                <a:gd name="T113" fmla="*/ 77 h 156"/>
                <a:gd name="T114" fmla="*/ 32 w 156"/>
                <a:gd name="T115" fmla="*/ 78 h 156"/>
                <a:gd name="T116" fmla="*/ 31 w 156"/>
                <a:gd name="T117" fmla="*/ 72 h 156"/>
                <a:gd name="T118" fmla="*/ 147 w 156"/>
                <a:gd name="T119" fmla="*/ 9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6" h="156">
                  <a:moveTo>
                    <a:pt x="78" y="0"/>
                  </a:moveTo>
                  <a:cubicBezTo>
                    <a:pt x="35" y="0"/>
                    <a:pt x="0" y="35"/>
                    <a:pt x="0" y="78"/>
                  </a:cubicBezTo>
                  <a:cubicBezTo>
                    <a:pt x="0" y="121"/>
                    <a:pt x="35" y="156"/>
                    <a:pt x="78" y="156"/>
                  </a:cubicBezTo>
                  <a:cubicBezTo>
                    <a:pt x="121" y="156"/>
                    <a:pt x="156" y="121"/>
                    <a:pt x="156" y="78"/>
                  </a:cubicBezTo>
                  <a:cubicBezTo>
                    <a:pt x="156" y="35"/>
                    <a:pt x="121" y="0"/>
                    <a:pt x="78" y="0"/>
                  </a:cubicBezTo>
                  <a:close/>
                  <a:moveTo>
                    <a:pt x="145" y="101"/>
                  </a:moveTo>
                  <a:cubicBezTo>
                    <a:pt x="145" y="101"/>
                    <a:pt x="145" y="101"/>
                    <a:pt x="145" y="102"/>
                  </a:cubicBezTo>
                  <a:cubicBezTo>
                    <a:pt x="145" y="102"/>
                    <a:pt x="145" y="102"/>
                    <a:pt x="145" y="102"/>
                  </a:cubicBezTo>
                  <a:cubicBezTo>
                    <a:pt x="143" y="107"/>
                    <a:pt x="141" y="112"/>
                    <a:pt x="138" y="117"/>
                  </a:cubicBezTo>
                  <a:cubicBezTo>
                    <a:pt x="137" y="117"/>
                    <a:pt x="137" y="117"/>
                    <a:pt x="137" y="118"/>
                  </a:cubicBezTo>
                  <a:cubicBezTo>
                    <a:pt x="135" y="117"/>
                    <a:pt x="134" y="118"/>
                    <a:pt x="133" y="119"/>
                  </a:cubicBezTo>
                  <a:cubicBezTo>
                    <a:pt x="133" y="119"/>
                    <a:pt x="133" y="118"/>
                    <a:pt x="132" y="118"/>
                  </a:cubicBezTo>
                  <a:cubicBezTo>
                    <a:pt x="132" y="117"/>
                    <a:pt x="132" y="117"/>
                    <a:pt x="132" y="115"/>
                  </a:cubicBezTo>
                  <a:cubicBezTo>
                    <a:pt x="132" y="115"/>
                    <a:pt x="132" y="114"/>
                    <a:pt x="131" y="114"/>
                  </a:cubicBezTo>
                  <a:cubicBezTo>
                    <a:pt x="132" y="112"/>
                    <a:pt x="131" y="111"/>
                    <a:pt x="131" y="110"/>
                  </a:cubicBezTo>
                  <a:cubicBezTo>
                    <a:pt x="132" y="109"/>
                    <a:pt x="133" y="109"/>
                    <a:pt x="133" y="109"/>
                  </a:cubicBezTo>
                  <a:cubicBezTo>
                    <a:pt x="134" y="108"/>
                    <a:pt x="134" y="107"/>
                    <a:pt x="134" y="106"/>
                  </a:cubicBezTo>
                  <a:cubicBezTo>
                    <a:pt x="135" y="105"/>
                    <a:pt x="135" y="106"/>
                    <a:pt x="135" y="106"/>
                  </a:cubicBezTo>
                  <a:cubicBezTo>
                    <a:pt x="136" y="106"/>
                    <a:pt x="135" y="105"/>
                    <a:pt x="136" y="105"/>
                  </a:cubicBezTo>
                  <a:cubicBezTo>
                    <a:pt x="136" y="105"/>
                    <a:pt x="137" y="104"/>
                    <a:pt x="138" y="105"/>
                  </a:cubicBezTo>
                  <a:cubicBezTo>
                    <a:pt x="139" y="104"/>
                    <a:pt x="138" y="103"/>
                    <a:pt x="139" y="102"/>
                  </a:cubicBezTo>
                  <a:cubicBezTo>
                    <a:pt x="139" y="102"/>
                    <a:pt x="140" y="101"/>
                    <a:pt x="141" y="101"/>
                  </a:cubicBezTo>
                  <a:cubicBezTo>
                    <a:pt x="141" y="101"/>
                    <a:pt x="141" y="100"/>
                    <a:pt x="141" y="100"/>
                  </a:cubicBezTo>
                  <a:cubicBezTo>
                    <a:pt x="143" y="100"/>
                    <a:pt x="145" y="100"/>
                    <a:pt x="146" y="101"/>
                  </a:cubicBezTo>
                  <a:cubicBezTo>
                    <a:pt x="146" y="101"/>
                    <a:pt x="146" y="101"/>
                    <a:pt x="145" y="101"/>
                  </a:cubicBezTo>
                  <a:close/>
                  <a:moveTo>
                    <a:pt x="23" y="33"/>
                  </a:moveTo>
                  <a:cubicBezTo>
                    <a:pt x="23" y="33"/>
                    <a:pt x="23" y="33"/>
                    <a:pt x="24" y="33"/>
                  </a:cubicBezTo>
                  <a:cubicBezTo>
                    <a:pt x="25" y="33"/>
                    <a:pt x="25" y="32"/>
                    <a:pt x="26" y="32"/>
                  </a:cubicBezTo>
                  <a:cubicBezTo>
                    <a:pt x="26" y="32"/>
                    <a:pt x="26" y="33"/>
                    <a:pt x="26" y="33"/>
                  </a:cubicBezTo>
                  <a:cubicBezTo>
                    <a:pt x="27" y="33"/>
                    <a:pt x="27" y="30"/>
                    <a:pt x="26" y="30"/>
                  </a:cubicBezTo>
                  <a:cubicBezTo>
                    <a:pt x="26" y="29"/>
                    <a:pt x="27" y="29"/>
                    <a:pt x="27" y="29"/>
                  </a:cubicBezTo>
                  <a:cubicBezTo>
                    <a:pt x="28" y="28"/>
                    <a:pt x="28" y="29"/>
                    <a:pt x="28" y="29"/>
                  </a:cubicBezTo>
                  <a:cubicBezTo>
                    <a:pt x="29" y="30"/>
                    <a:pt x="30" y="31"/>
                    <a:pt x="30" y="32"/>
                  </a:cubicBezTo>
                  <a:cubicBezTo>
                    <a:pt x="31" y="33"/>
                    <a:pt x="30" y="33"/>
                    <a:pt x="30" y="33"/>
                  </a:cubicBezTo>
                  <a:cubicBezTo>
                    <a:pt x="31" y="33"/>
                    <a:pt x="31" y="32"/>
                    <a:pt x="31" y="32"/>
                  </a:cubicBezTo>
                  <a:cubicBezTo>
                    <a:pt x="31" y="31"/>
                    <a:pt x="30" y="31"/>
                    <a:pt x="30" y="31"/>
                  </a:cubicBezTo>
                  <a:cubicBezTo>
                    <a:pt x="29" y="30"/>
                    <a:pt x="30" y="27"/>
                    <a:pt x="31" y="26"/>
                  </a:cubicBezTo>
                  <a:cubicBezTo>
                    <a:pt x="32" y="26"/>
                    <a:pt x="32" y="27"/>
                    <a:pt x="32" y="28"/>
                  </a:cubicBezTo>
                  <a:cubicBezTo>
                    <a:pt x="33" y="27"/>
                    <a:pt x="35" y="26"/>
                    <a:pt x="34" y="28"/>
                  </a:cubicBezTo>
                  <a:cubicBezTo>
                    <a:pt x="35" y="28"/>
                    <a:pt x="36" y="27"/>
                    <a:pt x="37" y="28"/>
                  </a:cubicBezTo>
                  <a:cubicBezTo>
                    <a:pt x="37" y="28"/>
                    <a:pt x="38" y="28"/>
                    <a:pt x="38" y="29"/>
                  </a:cubicBezTo>
                  <a:cubicBezTo>
                    <a:pt x="38" y="29"/>
                    <a:pt x="39" y="29"/>
                    <a:pt x="40" y="29"/>
                  </a:cubicBezTo>
                  <a:cubicBezTo>
                    <a:pt x="40" y="30"/>
                    <a:pt x="40" y="30"/>
                    <a:pt x="41" y="31"/>
                  </a:cubicBezTo>
                  <a:cubicBezTo>
                    <a:pt x="41" y="32"/>
                    <a:pt x="40" y="31"/>
                    <a:pt x="40" y="32"/>
                  </a:cubicBezTo>
                  <a:cubicBezTo>
                    <a:pt x="41" y="32"/>
                    <a:pt x="41" y="33"/>
                    <a:pt x="42" y="33"/>
                  </a:cubicBezTo>
                  <a:cubicBezTo>
                    <a:pt x="42" y="33"/>
                    <a:pt x="42" y="34"/>
                    <a:pt x="43" y="34"/>
                  </a:cubicBezTo>
                  <a:cubicBezTo>
                    <a:pt x="43" y="34"/>
                    <a:pt x="42" y="35"/>
                    <a:pt x="43" y="35"/>
                  </a:cubicBezTo>
                  <a:cubicBezTo>
                    <a:pt x="42" y="35"/>
                    <a:pt x="42" y="36"/>
                    <a:pt x="42" y="37"/>
                  </a:cubicBezTo>
                  <a:cubicBezTo>
                    <a:pt x="41" y="36"/>
                    <a:pt x="41" y="35"/>
                    <a:pt x="40" y="35"/>
                  </a:cubicBezTo>
                  <a:cubicBezTo>
                    <a:pt x="40" y="36"/>
                    <a:pt x="41" y="36"/>
                    <a:pt x="41" y="37"/>
                  </a:cubicBezTo>
                  <a:cubicBezTo>
                    <a:pt x="41" y="39"/>
                    <a:pt x="40" y="39"/>
                    <a:pt x="40" y="40"/>
                  </a:cubicBezTo>
                  <a:cubicBezTo>
                    <a:pt x="38" y="40"/>
                    <a:pt x="38" y="38"/>
                    <a:pt x="36" y="37"/>
                  </a:cubicBezTo>
                  <a:cubicBezTo>
                    <a:pt x="35" y="37"/>
                    <a:pt x="34" y="37"/>
                    <a:pt x="34" y="37"/>
                  </a:cubicBezTo>
                  <a:cubicBezTo>
                    <a:pt x="34" y="35"/>
                    <a:pt x="37" y="36"/>
                    <a:pt x="37" y="33"/>
                  </a:cubicBezTo>
                  <a:cubicBezTo>
                    <a:pt x="37" y="32"/>
                    <a:pt x="36" y="33"/>
                    <a:pt x="36" y="32"/>
                  </a:cubicBezTo>
                  <a:cubicBezTo>
                    <a:pt x="35" y="32"/>
                    <a:pt x="35" y="31"/>
                    <a:pt x="34" y="32"/>
                  </a:cubicBezTo>
                  <a:cubicBezTo>
                    <a:pt x="34" y="31"/>
                    <a:pt x="33" y="31"/>
                    <a:pt x="32" y="31"/>
                  </a:cubicBezTo>
                  <a:cubicBezTo>
                    <a:pt x="32" y="31"/>
                    <a:pt x="33" y="31"/>
                    <a:pt x="33" y="32"/>
                  </a:cubicBezTo>
                  <a:cubicBezTo>
                    <a:pt x="33" y="33"/>
                    <a:pt x="33" y="34"/>
                    <a:pt x="33" y="35"/>
                  </a:cubicBezTo>
                  <a:cubicBezTo>
                    <a:pt x="32" y="35"/>
                    <a:pt x="31" y="35"/>
                    <a:pt x="29" y="36"/>
                  </a:cubicBezTo>
                  <a:cubicBezTo>
                    <a:pt x="29" y="36"/>
                    <a:pt x="30" y="36"/>
                    <a:pt x="30" y="37"/>
                  </a:cubicBezTo>
                  <a:cubicBezTo>
                    <a:pt x="28" y="37"/>
                    <a:pt x="28" y="38"/>
                    <a:pt x="27" y="39"/>
                  </a:cubicBezTo>
                  <a:cubicBezTo>
                    <a:pt x="27" y="40"/>
                    <a:pt x="26" y="41"/>
                    <a:pt x="26" y="41"/>
                  </a:cubicBezTo>
                  <a:cubicBezTo>
                    <a:pt x="26" y="41"/>
                    <a:pt x="26" y="42"/>
                    <a:pt x="25" y="42"/>
                  </a:cubicBezTo>
                  <a:cubicBezTo>
                    <a:pt x="25" y="43"/>
                    <a:pt x="26" y="42"/>
                    <a:pt x="26" y="44"/>
                  </a:cubicBezTo>
                  <a:cubicBezTo>
                    <a:pt x="27" y="44"/>
                    <a:pt x="28" y="45"/>
                    <a:pt x="28" y="46"/>
                  </a:cubicBezTo>
                  <a:cubicBezTo>
                    <a:pt x="29" y="46"/>
                    <a:pt x="29" y="45"/>
                    <a:pt x="29" y="46"/>
                  </a:cubicBezTo>
                  <a:cubicBezTo>
                    <a:pt x="30" y="46"/>
                    <a:pt x="30" y="45"/>
                    <a:pt x="30" y="46"/>
                  </a:cubicBezTo>
                  <a:cubicBezTo>
                    <a:pt x="31" y="47"/>
                    <a:pt x="31" y="48"/>
                    <a:pt x="31" y="49"/>
                  </a:cubicBezTo>
                  <a:cubicBezTo>
                    <a:pt x="32" y="48"/>
                    <a:pt x="32" y="46"/>
                    <a:pt x="33" y="46"/>
                  </a:cubicBezTo>
                  <a:cubicBezTo>
                    <a:pt x="32" y="45"/>
                    <a:pt x="32" y="46"/>
                    <a:pt x="32" y="45"/>
                  </a:cubicBezTo>
                  <a:cubicBezTo>
                    <a:pt x="32" y="44"/>
                    <a:pt x="33" y="45"/>
                    <a:pt x="33" y="45"/>
                  </a:cubicBezTo>
                  <a:cubicBezTo>
                    <a:pt x="33" y="43"/>
                    <a:pt x="34" y="42"/>
                    <a:pt x="33" y="39"/>
                  </a:cubicBezTo>
                  <a:cubicBezTo>
                    <a:pt x="34" y="39"/>
                    <a:pt x="34" y="38"/>
                    <a:pt x="34" y="38"/>
                  </a:cubicBezTo>
                  <a:cubicBezTo>
                    <a:pt x="35" y="38"/>
                    <a:pt x="35" y="40"/>
                    <a:pt x="36" y="39"/>
                  </a:cubicBezTo>
                  <a:cubicBezTo>
                    <a:pt x="37" y="39"/>
                    <a:pt x="36" y="40"/>
                    <a:pt x="38" y="40"/>
                  </a:cubicBezTo>
                  <a:cubicBezTo>
                    <a:pt x="38" y="41"/>
                    <a:pt x="38" y="41"/>
                    <a:pt x="38" y="42"/>
                  </a:cubicBezTo>
                  <a:cubicBezTo>
                    <a:pt x="38" y="43"/>
                    <a:pt x="39" y="43"/>
                    <a:pt x="39" y="43"/>
                  </a:cubicBezTo>
                  <a:cubicBezTo>
                    <a:pt x="40" y="43"/>
                    <a:pt x="40" y="42"/>
                    <a:pt x="40" y="41"/>
                  </a:cubicBezTo>
                  <a:cubicBezTo>
                    <a:pt x="41" y="41"/>
                    <a:pt x="41" y="43"/>
                    <a:pt x="42" y="44"/>
                  </a:cubicBezTo>
                  <a:cubicBezTo>
                    <a:pt x="42" y="45"/>
                    <a:pt x="42" y="45"/>
                    <a:pt x="41" y="45"/>
                  </a:cubicBezTo>
                  <a:cubicBezTo>
                    <a:pt x="41" y="46"/>
                    <a:pt x="43" y="46"/>
                    <a:pt x="43" y="48"/>
                  </a:cubicBezTo>
                  <a:cubicBezTo>
                    <a:pt x="43" y="48"/>
                    <a:pt x="43" y="47"/>
                    <a:pt x="44" y="48"/>
                  </a:cubicBezTo>
                  <a:cubicBezTo>
                    <a:pt x="44" y="49"/>
                    <a:pt x="44" y="50"/>
                    <a:pt x="44" y="51"/>
                  </a:cubicBezTo>
                  <a:cubicBezTo>
                    <a:pt x="44" y="52"/>
                    <a:pt x="44" y="53"/>
                    <a:pt x="45" y="53"/>
                  </a:cubicBezTo>
                  <a:cubicBezTo>
                    <a:pt x="45" y="54"/>
                    <a:pt x="45" y="54"/>
                    <a:pt x="45" y="55"/>
                  </a:cubicBezTo>
                  <a:cubicBezTo>
                    <a:pt x="44" y="55"/>
                    <a:pt x="44" y="54"/>
                    <a:pt x="43" y="55"/>
                  </a:cubicBezTo>
                  <a:cubicBezTo>
                    <a:pt x="43" y="55"/>
                    <a:pt x="43" y="54"/>
                    <a:pt x="43" y="54"/>
                  </a:cubicBezTo>
                  <a:cubicBezTo>
                    <a:pt x="42" y="54"/>
                    <a:pt x="42" y="54"/>
                    <a:pt x="41" y="54"/>
                  </a:cubicBezTo>
                  <a:cubicBezTo>
                    <a:pt x="42" y="53"/>
                    <a:pt x="43" y="52"/>
                    <a:pt x="43" y="50"/>
                  </a:cubicBezTo>
                  <a:cubicBezTo>
                    <a:pt x="43" y="50"/>
                    <a:pt x="41" y="52"/>
                    <a:pt x="40" y="51"/>
                  </a:cubicBezTo>
                  <a:cubicBezTo>
                    <a:pt x="40" y="52"/>
                    <a:pt x="40" y="52"/>
                    <a:pt x="40" y="52"/>
                  </a:cubicBezTo>
                  <a:cubicBezTo>
                    <a:pt x="40" y="53"/>
                    <a:pt x="39" y="53"/>
                    <a:pt x="39" y="54"/>
                  </a:cubicBezTo>
                  <a:cubicBezTo>
                    <a:pt x="39" y="55"/>
                    <a:pt x="40" y="55"/>
                    <a:pt x="41" y="55"/>
                  </a:cubicBezTo>
                  <a:cubicBezTo>
                    <a:pt x="40" y="56"/>
                    <a:pt x="39" y="56"/>
                    <a:pt x="38" y="57"/>
                  </a:cubicBezTo>
                  <a:cubicBezTo>
                    <a:pt x="38" y="56"/>
                    <a:pt x="39" y="56"/>
                    <a:pt x="38" y="56"/>
                  </a:cubicBezTo>
                  <a:cubicBezTo>
                    <a:pt x="37" y="56"/>
                    <a:pt x="36" y="56"/>
                    <a:pt x="35" y="57"/>
                  </a:cubicBezTo>
                  <a:cubicBezTo>
                    <a:pt x="35" y="58"/>
                    <a:pt x="36" y="58"/>
                    <a:pt x="36" y="59"/>
                  </a:cubicBezTo>
                  <a:cubicBezTo>
                    <a:pt x="35" y="59"/>
                    <a:pt x="34" y="60"/>
                    <a:pt x="33" y="60"/>
                  </a:cubicBezTo>
                  <a:cubicBezTo>
                    <a:pt x="34" y="62"/>
                    <a:pt x="32" y="62"/>
                    <a:pt x="33" y="63"/>
                  </a:cubicBezTo>
                  <a:cubicBezTo>
                    <a:pt x="32" y="63"/>
                    <a:pt x="32" y="63"/>
                    <a:pt x="32" y="63"/>
                  </a:cubicBezTo>
                  <a:cubicBezTo>
                    <a:pt x="32" y="64"/>
                    <a:pt x="32" y="64"/>
                    <a:pt x="32" y="65"/>
                  </a:cubicBezTo>
                  <a:cubicBezTo>
                    <a:pt x="30" y="65"/>
                    <a:pt x="29" y="66"/>
                    <a:pt x="28" y="68"/>
                  </a:cubicBezTo>
                  <a:cubicBezTo>
                    <a:pt x="28" y="69"/>
                    <a:pt x="29" y="69"/>
                    <a:pt x="29" y="70"/>
                  </a:cubicBezTo>
                  <a:cubicBezTo>
                    <a:pt x="29" y="71"/>
                    <a:pt x="29" y="71"/>
                    <a:pt x="29" y="73"/>
                  </a:cubicBezTo>
                  <a:cubicBezTo>
                    <a:pt x="28" y="72"/>
                    <a:pt x="27" y="72"/>
                    <a:pt x="27" y="70"/>
                  </a:cubicBezTo>
                  <a:cubicBezTo>
                    <a:pt x="27" y="69"/>
                    <a:pt x="26" y="69"/>
                    <a:pt x="25" y="69"/>
                  </a:cubicBezTo>
                  <a:cubicBezTo>
                    <a:pt x="24" y="69"/>
                    <a:pt x="24" y="70"/>
                    <a:pt x="24" y="70"/>
                  </a:cubicBezTo>
                  <a:cubicBezTo>
                    <a:pt x="23" y="70"/>
                    <a:pt x="23" y="69"/>
                    <a:pt x="22" y="69"/>
                  </a:cubicBezTo>
                  <a:cubicBezTo>
                    <a:pt x="21" y="69"/>
                    <a:pt x="20" y="70"/>
                    <a:pt x="19" y="70"/>
                  </a:cubicBezTo>
                  <a:cubicBezTo>
                    <a:pt x="20" y="72"/>
                    <a:pt x="18" y="77"/>
                    <a:pt x="21" y="77"/>
                  </a:cubicBezTo>
                  <a:cubicBezTo>
                    <a:pt x="22" y="77"/>
                    <a:pt x="22" y="76"/>
                    <a:pt x="22" y="75"/>
                  </a:cubicBezTo>
                  <a:cubicBezTo>
                    <a:pt x="23" y="75"/>
                    <a:pt x="23" y="75"/>
                    <a:pt x="25" y="75"/>
                  </a:cubicBezTo>
                  <a:cubicBezTo>
                    <a:pt x="25" y="77"/>
                    <a:pt x="24" y="77"/>
                    <a:pt x="24" y="79"/>
                  </a:cubicBezTo>
                  <a:cubicBezTo>
                    <a:pt x="25" y="79"/>
                    <a:pt x="26" y="79"/>
                    <a:pt x="27" y="80"/>
                  </a:cubicBezTo>
                  <a:cubicBezTo>
                    <a:pt x="27" y="82"/>
                    <a:pt x="26" y="83"/>
                    <a:pt x="27" y="84"/>
                  </a:cubicBezTo>
                  <a:cubicBezTo>
                    <a:pt x="28" y="84"/>
                    <a:pt x="28" y="83"/>
                    <a:pt x="28" y="83"/>
                  </a:cubicBezTo>
                  <a:cubicBezTo>
                    <a:pt x="29" y="83"/>
                    <a:pt x="29" y="84"/>
                    <a:pt x="29" y="85"/>
                  </a:cubicBezTo>
                  <a:cubicBezTo>
                    <a:pt x="30" y="84"/>
                    <a:pt x="31" y="83"/>
                    <a:pt x="31" y="82"/>
                  </a:cubicBezTo>
                  <a:cubicBezTo>
                    <a:pt x="32" y="82"/>
                    <a:pt x="32" y="82"/>
                    <a:pt x="33" y="81"/>
                  </a:cubicBezTo>
                  <a:cubicBezTo>
                    <a:pt x="33" y="81"/>
                    <a:pt x="33" y="82"/>
                    <a:pt x="34" y="82"/>
                  </a:cubicBezTo>
                  <a:cubicBezTo>
                    <a:pt x="34" y="82"/>
                    <a:pt x="34" y="81"/>
                    <a:pt x="35" y="81"/>
                  </a:cubicBezTo>
                  <a:cubicBezTo>
                    <a:pt x="35" y="83"/>
                    <a:pt x="36" y="83"/>
                    <a:pt x="36" y="84"/>
                  </a:cubicBezTo>
                  <a:cubicBezTo>
                    <a:pt x="37" y="84"/>
                    <a:pt x="37" y="83"/>
                    <a:pt x="37" y="83"/>
                  </a:cubicBezTo>
                  <a:cubicBezTo>
                    <a:pt x="38" y="84"/>
                    <a:pt x="39" y="84"/>
                    <a:pt x="40" y="85"/>
                  </a:cubicBezTo>
                  <a:cubicBezTo>
                    <a:pt x="41" y="86"/>
                    <a:pt x="41" y="87"/>
                    <a:pt x="42" y="87"/>
                  </a:cubicBezTo>
                  <a:cubicBezTo>
                    <a:pt x="44" y="86"/>
                    <a:pt x="45" y="90"/>
                    <a:pt x="45" y="91"/>
                  </a:cubicBezTo>
                  <a:cubicBezTo>
                    <a:pt x="45" y="92"/>
                    <a:pt x="45" y="92"/>
                    <a:pt x="46" y="92"/>
                  </a:cubicBezTo>
                  <a:cubicBezTo>
                    <a:pt x="46" y="93"/>
                    <a:pt x="48" y="92"/>
                    <a:pt x="48" y="93"/>
                  </a:cubicBezTo>
                  <a:cubicBezTo>
                    <a:pt x="49" y="93"/>
                    <a:pt x="49" y="93"/>
                    <a:pt x="50" y="93"/>
                  </a:cubicBezTo>
                  <a:cubicBezTo>
                    <a:pt x="51" y="93"/>
                    <a:pt x="52" y="94"/>
                    <a:pt x="52" y="95"/>
                  </a:cubicBezTo>
                  <a:cubicBezTo>
                    <a:pt x="53" y="94"/>
                    <a:pt x="53" y="94"/>
                    <a:pt x="53" y="94"/>
                  </a:cubicBezTo>
                  <a:cubicBezTo>
                    <a:pt x="54" y="95"/>
                    <a:pt x="54" y="96"/>
                    <a:pt x="54" y="97"/>
                  </a:cubicBezTo>
                  <a:cubicBezTo>
                    <a:pt x="54" y="97"/>
                    <a:pt x="53" y="98"/>
                    <a:pt x="54" y="98"/>
                  </a:cubicBezTo>
                  <a:cubicBezTo>
                    <a:pt x="53" y="99"/>
                    <a:pt x="53" y="99"/>
                    <a:pt x="53" y="100"/>
                  </a:cubicBezTo>
                  <a:cubicBezTo>
                    <a:pt x="53" y="101"/>
                    <a:pt x="52" y="101"/>
                    <a:pt x="52" y="102"/>
                  </a:cubicBezTo>
                  <a:cubicBezTo>
                    <a:pt x="52" y="102"/>
                    <a:pt x="52" y="102"/>
                    <a:pt x="51" y="102"/>
                  </a:cubicBezTo>
                  <a:cubicBezTo>
                    <a:pt x="51" y="103"/>
                    <a:pt x="51" y="104"/>
                    <a:pt x="51" y="104"/>
                  </a:cubicBezTo>
                  <a:cubicBezTo>
                    <a:pt x="51" y="106"/>
                    <a:pt x="50" y="107"/>
                    <a:pt x="50" y="109"/>
                  </a:cubicBezTo>
                  <a:cubicBezTo>
                    <a:pt x="49" y="110"/>
                    <a:pt x="49" y="110"/>
                    <a:pt x="48" y="110"/>
                  </a:cubicBezTo>
                  <a:cubicBezTo>
                    <a:pt x="48" y="110"/>
                    <a:pt x="47" y="111"/>
                    <a:pt x="47" y="112"/>
                  </a:cubicBezTo>
                  <a:cubicBezTo>
                    <a:pt x="47" y="112"/>
                    <a:pt x="47" y="113"/>
                    <a:pt x="47" y="114"/>
                  </a:cubicBezTo>
                  <a:cubicBezTo>
                    <a:pt x="46" y="114"/>
                    <a:pt x="45" y="115"/>
                    <a:pt x="45" y="116"/>
                  </a:cubicBezTo>
                  <a:cubicBezTo>
                    <a:pt x="45" y="116"/>
                    <a:pt x="45" y="117"/>
                    <a:pt x="44" y="118"/>
                  </a:cubicBezTo>
                  <a:cubicBezTo>
                    <a:pt x="44" y="118"/>
                    <a:pt x="44" y="118"/>
                    <a:pt x="44" y="118"/>
                  </a:cubicBezTo>
                  <a:cubicBezTo>
                    <a:pt x="43" y="118"/>
                    <a:pt x="43" y="118"/>
                    <a:pt x="42" y="118"/>
                  </a:cubicBezTo>
                  <a:cubicBezTo>
                    <a:pt x="42" y="119"/>
                    <a:pt x="43" y="120"/>
                    <a:pt x="43" y="121"/>
                  </a:cubicBezTo>
                  <a:cubicBezTo>
                    <a:pt x="42" y="121"/>
                    <a:pt x="41" y="122"/>
                    <a:pt x="40" y="122"/>
                  </a:cubicBezTo>
                  <a:cubicBezTo>
                    <a:pt x="40" y="123"/>
                    <a:pt x="40" y="124"/>
                    <a:pt x="38" y="124"/>
                  </a:cubicBezTo>
                  <a:cubicBezTo>
                    <a:pt x="40" y="124"/>
                    <a:pt x="39" y="127"/>
                    <a:pt x="38" y="128"/>
                  </a:cubicBezTo>
                  <a:cubicBezTo>
                    <a:pt x="38" y="129"/>
                    <a:pt x="39" y="128"/>
                    <a:pt x="39" y="129"/>
                  </a:cubicBezTo>
                  <a:cubicBezTo>
                    <a:pt x="39" y="130"/>
                    <a:pt x="38" y="131"/>
                    <a:pt x="38" y="131"/>
                  </a:cubicBezTo>
                  <a:cubicBezTo>
                    <a:pt x="38" y="132"/>
                    <a:pt x="37" y="132"/>
                    <a:pt x="37" y="133"/>
                  </a:cubicBezTo>
                  <a:cubicBezTo>
                    <a:pt x="37" y="134"/>
                    <a:pt x="38" y="134"/>
                    <a:pt x="38" y="134"/>
                  </a:cubicBezTo>
                  <a:cubicBezTo>
                    <a:pt x="38" y="135"/>
                    <a:pt x="39" y="135"/>
                    <a:pt x="39" y="136"/>
                  </a:cubicBezTo>
                  <a:cubicBezTo>
                    <a:pt x="39" y="137"/>
                    <a:pt x="37" y="136"/>
                    <a:pt x="37" y="136"/>
                  </a:cubicBezTo>
                  <a:cubicBezTo>
                    <a:pt x="36" y="136"/>
                    <a:pt x="36" y="136"/>
                    <a:pt x="35" y="135"/>
                  </a:cubicBezTo>
                  <a:cubicBezTo>
                    <a:pt x="35" y="135"/>
                    <a:pt x="35" y="135"/>
                    <a:pt x="35" y="135"/>
                  </a:cubicBezTo>
                  <a:cubicBezTo>
                    <a:pt x="35" y="135"/>
                    <a:pt x="35" y="135"/>
                    <a:pt x="35" y="134"/>
                  </a:cubicBezTo>
                  <a:cubicBezTo>
                    <a:pt x="34" y="134"/>
                    <a:pt x="34" y="132"/>
                    <a:pt x="33" y="131"/>
                  </a:cubicBezTo>
                  <a:cubicBezTo>
                    <a:pt x="34" y="130"/>
                    <a:pt x="33" y="129"/>
                    <a:pt x="33" y="127"/>
                  </a:cubicBezTo>
                  <a:cubicBezTo>
                    <a:pt x="33" y="126"/>
                    <a:pt x="33" y="125"/>
                    <a:pt x="33" y="125"/>
                  </a:cubicBezTo>
                  <a:cubicBezTo>
                    <a:pt x="34" y="124"/>
                    <a:pt x="32" y="125"/>
                    <a:pt x="33" y="124"/>
                  </a:cubicBezTo>
                  <a:cubicBezTo>
                    <a:pt x="33" y="123"/>
                    <a:pt x="34" y="123"/>
                    <a:pt x="34" y="122"/>
                  </a:cubicBezTo>
                  <a:cubicBezTo>
                    <a:pt x="34" y="121"/>
                    <a:pt x="33" y="122"/>
                    <a:pt x="33" y="121"/>
                  </a:cubicBezTo>
                  <a:cubicBezTo>
                    <a:pt x="33" y="120"/>
                    <a:pt x="33" y="116"/>
                    <a:pt x="34" y="116"/>
                  </a:cubicBezTo>
                  <a:cubicBezTo>
                    <a:pt x="34" y="114"/>
                    <a:pt x="33" y="112"/>
                    <a:pt x="34" y="111"/>
                  </a:cubicBezTo>
                  <a:cubicBezTo>
                    <a:pt x="34" y="111"/>
                    <a:pt x="34" y="110"/>
                    <a:pt x="33" y="110"/>
                  </a:cubicBezTo>
                  <a:cubicBezTo>
                    <a:pt x="34" y="110"/>
                    <a:pt x="34" y="109"/>
                    <a:pt x="34" y="109"/>
                  </a:cubicBezTo>
                  <a:cubicBezTo>
                    <a:pt x="34" y="107"/>
                    <a:pt x="33" y="106"/>
                    <a:pt x="33" y="105"/>
                  </a:cubicBezTo>
                  <a:cubicBezTo>
                    <a:pt x="31" y="104"/>
                    <a:pt x="31" y="103"/>
                    <a:pt x="30" y="102"/>
                  </a:cubicBezTo>
                  <a:cubicBezTo>
                    <a:pt x="30" y="101"/>
                    <a:pt x="30" y="101"/>
                    <a:pt x="30" y="101"/>
                  </a:cubicBezTo>
                  <a:cubicBezTo>
                    <a:pt x="29" y="100"/>
                    <a:pt x="28" y="99"/>
                    <a:pt x="28" y="97"/>
                  </a:cubicBezTo>
                  <a:cubicBezTo>
                    <a:pt x="29" y="97"/>
                    <a:pt x="29" y="97"/>
                    <a:pt x="29" y="97"/>
                  </a:cubicBezTo>
                  <a:cubicBezTo>
                    <a:pt x="29" y="96"/>
                    <a:pt x="28" y="96"/>
                    <a:pt x="28" y="95"/>
                  </a:cubicBezTo>
                  <a:cubicBezTo>
                    <a:pt x="29" y="95"/>
                    <a:pt x="27" y="93"/>
                    <a:pt x="28" y="92"/>
                  </a:cubicBezTo>
                  <a:cubicBezTo>
                    <a:pt x="28" y="90"/>
                    <a:pt x="29" y="90"/>
                    <a:pt x="29" y="89"/>
                  </a:cubicBezTo>
                  <a:cubicBezTo>
                    <a:pt x="29" y="88"/>
                    <a:pt x="29" y="88"/>
                    <a:pt x="29" y="88"/>
                  </a:cubicBezTo>
                  <a:cubicBezTo>
                    <a:pt x="29" y="87"/>
                    <a:pt x="29" y="86"/>
                    <a:pt x="28" y="85"/>
                  </a:cubicBezTo>
                  <a:cubicBezTo>
                    <a:pt x="28" y="85"/>
                    <a:pt x="28" y="86"/>
                    <a:pt x="28" y="86"/>
                  </a:cubicBezTo>
                  <a:cubicBezTo>
                    <a:pt x="27" y="86"/>
                    <a:pt x="26" y="84"/>
                    <a:pt x="25" y="84"/>
                  </a:cubicBezTo>
                  <a:cubicBezTo>
                    <a:pt x="25" y="84"/>
                    <a:pt x="25" y="84"/>
                    <a:pt x="25" y="83"/>
                  </a:cubicBezTo>
                  <a:cubicBezTo>
                    <a:pt x="24" y="83"/>
                    <a:pt x="24" y="83"/>
                    <a:pt x="24" y="82"/>
                  </a:cubicBezTo>
                  <a:cubicBezTo>
                    <a:pt x="23" y="82"/>
                    <a:pt x="23" y="82"/>
                    <a:pt x="22" y="82"/>
                  </a:cubicBezTo>
                  <a:cubicBezTo>
                    <a:pt x="21" y="81"/>
                    <a:pt x="21" y="81"/>
                    <a:pt x="21" y="80"/>
                  </a:cubicBezTo>
                  <a:cubicBezTo>
                    <a:pt x="18" y="80"/>
                    <a:pt x="17" y="79"/>
                    <a:pt x="15" y="78"/>
                  </a:cubicBezTo>
                  <a:cubicBezTo>
                    <a:pt x="15" y="77"/>
                    <a:pt x="14" y="76"/>
                    <a:pt x="14" y="74"/>
                  </a:cubicBezTo>
                  <a:cubicBezTo>
                    <a:pt x="14" y="73"/>
                    <a:pt x="13" y="73"/>
                    <a:pt x="12" y="72"/>
                  </a:cubicBezTo>
                  <a:cubicBezTo>
                    <a:pt x="12" y="72"/>
                    <a:pt x="12" y="71"/>
                    <a:pt x="12" y="71"/>
                  </a:cubicBezTo>
                  <a:cubicBezTo>
                    <a:pt x="12" y="73"/>
                    <a:pt x="12" y="72"/>
                    <a:pt x="12" y="74"/>
                  </a:cubicBezTo>
                  <a:cubicBezTo>
                    <a:pt x="12" y="74"/>
                    <a:pt x="12" y="73"/>
                    <a:pt x="11" y="73"/>
                  </a:cubicBezTo>
                  <a:cubicBezTo>
                    <a:pt x="11" y="72"/>
                    <a:pt x="10" y="71"/>
                    <a:pt x="9" y="71"/>
                  </a:cubicBezTo>
                  <a:cubicBezTo>
                    <a:pt x="9" y="70"/>
                    <a:pt x="9" y="70"/>
                    <a:pt x="10" y="70"/>
                  </a:cubicBezTo>
                  <a:cubicBezTo>
                    <a:pt x="9" y="69"/>
                    <a:pt x="9" y="67"/>
                    <a:pt x="8" y="66"/>
                  </a:cubicBezTo>
                  <a:cubicBezTo>
                    <a:pt x="8" y="66"/>
                    <a:pt x="8" y="65"/>
                    <a:pt x="8" y="65"/>
                  </a:cubicBezTo>
                  <a:cubicBezTo>
                    <a:pt x="10" y="53"/>
                    <a:pt x="15" y="42"/>
                    <a:pt x="23" y="33"/>
                  </a:cubicBezTo>
                  <a:close/>
                  <a:moveTo>
                    <a:pt x="32" y="24"/>
                  </a:moveTo>
                  <a:cubicBezTo>
                    <a:pt x="36" y="20"/>
                    <a:pt x="40" y="17"/>
                    <a:pt x="45" y="15"/>
                  </a:cubicBezTo>
                  <a:cubicBezTo>
                    <a:pt x="45" y="15"/>
                    <a:pt x="45" y="15"/>
                    <a:pt x="45" y="15"/>
                  </a:cubicBezTo>
                  <a:cubicBezTo>
                    <a:pt x="45" y="17"/>
                    <a:pt x="44" y="16"/>
                    <a:pt x="43" y="17"/>
                  </a:cubicBezTo>
                  <a:cubicBezTo>
                    <a:pt x="42" y="17"/>
                    <a:pt x="43" y="17"/>
                    <a:pt x="43" y="18"/>
                  </a:cubicBezTo>
                  <a:cubicBezTo>
                    <a:pt x="42" y="18"/>
                    <a:pt x="41" y="19"/>
                    <a:pt x="41" y="19"/>
                  </a:cubicBezTo>
                  <a:cubicBezTo>
                    <a:pt x="39" y="19"/>
                    <a:pt x="39" y="20"/>
                    <a:pt x="38" y="20"/>
                  </a:cubicBezTo>
                  <a:cubicBezTo>
                    <a:pt x="38" y="22"/>
                    <a:pt x="37" y="22"/>
                    <a:pt x="37" y="23"/>
                  </a:cubicBezTo>
                  <a:cubicBezTo>
                    <a:pt x="36" y="23"/>
                    <a:pt x="36" y="23"/>
                    <a:pt x="35" y="23"/>
                  </a:cubicBezTo>
                  <a:cubicBezTo>
                    <a:pt x="35" y="24"/>
                    <a:pt x="36" y="23"/>
                    <a:pt x="36" y="24"/>
                  </a:cubicBezTo>
                  <a:cubicBezTo>
                    <a:pt x="36" y="25"/>
                    <a:pt x="36" y="25"/>
                    <a:pt x="35" y="25"/>
                  </a:cubicBezTo>
                  <a:cubicBezTo>
                    <a:pt x="35" y="27"/>
                    <a:pt x="32" y="25"/>
                    <a:pt x="30" y="26"/>
                  </a:cubicBezTo>
                  <a:cubicBezTo>
                    <a:pt x="30" y="25"/>
                    <a:pt x="30" y="25"/>
                    <a:pt x="30" y="25"/>
                  </a:cubicBezTo>
                  <a:cubicBezTo>
                    <a:pt x="30" y="25"/>
                    <a:pt x="31" y="25"/>
                    <a:pt x="31" y="24"/>
                  </a:cubicBezTo>
                  <a:cubicBezTo>
                    <a:pt x="32" y="25"/>
                    <a:pt x="32" y="25"/>
                    <a:pt x="33" y="25"/>
                  </a:cubicBezTo>
                  <a:cubicBezTo>
                    <a:pt x="33" y="24"/>
                    <a:pt x="32" y="24"/>
                    <a:pt x="32" y="24"/>
                  </a:cubicBezTo>
                  <a:close/>
                  <a:moveTo>
                    <a:pt x="141" y="45"/>
                  </a:moveTo>
                  <a:cubicBezTo>
                    <a:pt x="141" y="45"/>
                    <a:pt x="140" y="46"/>
                    <a:pt x="140" y="46"/>
                  </a:cubicBezTo>
                  <a:cubicBezTo>
                    <a:pt x="141" y="48"/>
                    <a:pt x="141" y="47"/>
                    <a:pt x="142" y="47"/>
                  </a:cubicBezTo>
                  <a:cubicBezTo>
                    <a:pt x="142" y="47"/>
                    <a:pt x="143" y="48"/>
                    <a:pt x="143" y="49"/>
                  </a:cubicBezTo>
                  <a:cubicBezTo>
                    <a:pt x="143" y="50"/>
                    <a:pt x="144" y="52"/>
                    <a:pt x="143" y="54"/>
                  </a:cubicBezTo>
                  <a:cubicBezTo>
                    <a:pt x="143" y="54"/>
                    <a:pt x="142" y="56"/>
                    <a:pt x="141" y="57"/>
                  </a:cubicBezTo>
                  <a:cubicBezTo>
                    <a:pt x="141" y="58"/>
                    <a:pt x="140" y="58"/>
                    <a:pt x="140" y="58"/>
                  </a:cubicBezTo>
                  <a:cubicBezTo>
                    <a:pt x="139" y="60"/>
                    <a:pt x="140" y="64"/>
                    <a:pt x="139" y="65"/>
                  </a:cubicBezTo>
                  <a:cubicBezTo>
                    <a:pt x="138" y="64"/>
                    <a:pt x="137" y="64"/>
                    <a:pt x="138" y="62"/>
                  </a:cubicBezTo>
                  <a:cubicBezTo>
                    <a:pt x="137" y="62"/>
                    <a:pt x="136" y="61"/>
                    <a:pt x="136" y="61"/>
                  </a:cubicBezTo>
                  <a:cubicBezTo>
                    <a:pt x="135" y="61"/>
                    <a:pt x="136" y="62"/>
                    <a:pt x="136" y="62"/>
                  </a:cubicBezTo>
                  <a:cubicBezTo>
                    <a:pt x="136" y="63"/>
                    <a:pt x="136" y="63"/>
                    <a:pt x="135" y="63"/>
                  </a:cubicBezTo>
                  <a:cubicBezTo>
                    <a:pt x="135" y="64"/>
                    <a:pt x="135" y="63"/>
                    <a:pt x="135" y="64"/>
                  </a:cubicBezTo>
                  <a:cubicBezTo>
                    <a:pt x="135" y="65"/>
                    <a:pt x="135" y="65"/>
                    <a:pt x="136" y="66"/>
                  </a:cubicBezTo>
                  <a:cubicBezTo>
                    <a:pt x="136" y="66"/>
                    <a:pt x="136" y="67"/>
                    <a:pt x="136" y="67"/>
                  </a:cubicBezTo>
                  <a:cubicBezTo>
                    <a:pt x="136" y="68"/>
                    <a:pt x="136" y="70"/>
                    <a:pt x="136" y="71"/>
                  </a:cubicBezTo>
                  <a:cubicBezTo>
                    <a:pt x="135" y="71"/>
                    <a:pt x="135" y="71"/>
                    <a:pt x="135" y="71"/>
                  </a:cubicBezTo>
                  <a:cubicBezTo>
                    <a:pt x="135" y="73"/>
                    <a:pt x="134" y="74"/>
                    <a:pt x="133" y="76"/>
                  </a:cubicBezTo>
                  <a:cubicBezTo>
                    <a:pt x="132" y="76"/>
                    <a:pt x="130" y="76"/>
                    <a:pt x="130" y="77"/>
                  </a:cubicBezTo>
                  <a:cubicBezTo>
                    <a:pt x="131" y="77"/>
                    <a:pt x="131" y="77"/>
                    <a:pt x="131" y="77"/>
                  </a:cubicBezTo>
                  <a:cubicBezTo>
                    <a:pt x="131" y="78"/>
                    <a:pt x="131" y="79"/>
                    <a:pt x="130" y="79"/>
                  </a:cubicBezTo>
                  <a:cubicBezTo>
                    <a:pt x="131" y="82"/>
                    <a:pt x="130" y="84"/>
                    <a:pt x="128" y="85"/>
                  </a:cubicBezTo>
                  <a:cubicBezTo>
                    <a:pt x="128" y="84"/>
                    <a:pt x="128" y="84"/>
                    <a:pt x="127" y="84"/>
                  </a:cubicBezTo>
                  <a:cubicBezTo>
                    <a:pt x="126" y="84"/>
                    <a:pt x="126" y="83"/>
                    <a:pt x="125" y="82"/>
                  </a:cubicBezTo>
                  <a:cubicBezTo>
                    <a:pt x="125" y="82"/>
                    <a:pt x="125" y="83"/>
                    <a:pt x="125" y="84"/>
                  </a:cubicBezTo>
                  <a:cubicBezTo>
                    <a:pt x="125" y="85"/>
                    <a:pt x="126" y="86"/>
                    <a:pt x="127" y="86"/>
                  </a:cubicBezTo>
                  <a:cubicBezTo>
                    <a:pt x="127" y="88"/>
                    <a:pt x="128" y="88"/>
                    <a:pt x="128" y="90"/>
                  </a:cubicBezTo>
                  <a:cubicBezTo>
                    <a:pt x="127" y="89"/>
                    <a:pt x="125" y="88"/>
                    <a:pt x="124" y="87"/>
                  </a:cubicBezTo>
                  <a:cubicBezTo>
                    <a:pt x="125" y="86"/>
                    <a:pt x="124" y="85"/>
                    <a:pt x="124" y="85"/>
                  </a:cubicBezTo>
                  <a:cubicBezTo>
                    <a:pt x="124" y="84"/>
                    <a:pt x="124" y="84"/>
                    <a:pt x="124" y="83"/>
                  </a:cubicBezTo>
                  <a:cubicBezTo>
                    <a:pt x="124" y="82"/>
                    <a:pt x="124" y="82"/>
                    <a:pt x="123" y="81"/>
                  </a:cubicBezTo>
                  <a:cubicBezTo>
                    <a:pt x="123" y="81"/>
                    <a:pt x="123" y="80"/>
                    <a:pt x="123" y="80"/>
                  </a:cubicBezTo>
                  <a:cubicBezTo>
                    <a:pt x="123" y="79"/>
                    <a:pt x="121" y="80"/>
                    <a:pt x="121" y="79"/>
                  </a:cubicBezTo>
                  <a:cubicBezTo>
                    <a:pt x="121" y="78"/>
                    <a:pt x="121" y="78"/>
                    <a:pt x="121" y="78"/>
                  </a:cubicBezTo>
                  <a:cubicBezTo>
                    <a:pt x="120" y="77"/>
                    <a:pt x="120" y="76"/>
                    <a:pt x="120" y="75"/>
                  </a:cubicBezTo>
                  <a:cubicBezTo>
                    <a:pt x="119" y="75"/>
                    <a:pt x="118" y="76"/>
                    <a:pt x="118" y="76"/>
                  </a:cubicBezTo>
                  <a:cubicBezTo>
                    <a:pt x="117" y="77"/>
                    <a:pt x="116" y="77"/>
                    <a:pt x="116" y="78"/>
                  </a:cubicBezTo>
                  <a:cubicBezTo>
                    <a:pt x="116" y="78"/>
                    <a:pt x="116" y="79"/>
                    <a:pt x="115" y="79"/>
                  </a:cubicBezTo>
                  <a:cubicBezTo>
                    <a:pt x="115" y="79"/>
                    <a:pt x="115" y="80"/>
                    <a:pt x="115" y="80"/>
                  </a:cubicBezTo>
                  <a:cubicBezTo>
                    <a:pt x="115" y="80"/>
                    <a:pt x="115" y="80"/>
                    <a:pt x="114" y="80"/>
                  </a:cubicBezTo>
                  <a:cubicBezTo>
                    <a:pt x="114" y="82"/>
                    <a:pt x="114" y="84"/>
                    <a:pt x="113" y="85"/>
                  </a:cubicBezTo>
                  <a:cubicBezTo>
                    <a:pt x="113" y="85"/>
                    <a:pt x="112" y="85"/>
                    <a:pt x="112" y="85"/>
                  </a:cubicBezTo>
                  <a:cubicBezTo>
                    <a:pt x="112" y="85"/>
                    <a:pt x="112" y="84"/>
                    <a:pt x="112" y="83"/>
                  </a:cubicBezTo>
                  <a:cubicBezTo>
                    <a:pt x="111" y="83"/>
                    <a:pt x="111" y="82"/>
                    <a:pt x="110" y="81"/>
                  </a:cubicBezTo>
                  <a:cubicBezTo>
                    <a:pt x="110" y="80"/>
                    <a:pt x="110" y="79"/>
                    <a:pt x="109" y="78"/>
                  </a:cubicBezTo>
                  <a:cubicBezTo>
                    <a:pt x="109" y="77"/>
                    <a:pt x="109" y="77"/>
                    <a:pt x="109" y="76"/>
                  </a:cubicBezTo>
                  <a:cubicBezTo>
                    <a:pt x="108" y="75"/>
                    <a:pt x="108" y="76"/>
                    <a:pt x="107" y="75"/>
                  </a:cubicBezTo>
                  <a:cubicBezTo>
                    <a:pt x="107" y="75"/>
                    <a:pt x="107" y="74"/>
                    <a:pt x="108" y="74"/>
                  </a:cubicBezTo>
                  <a:cubicBezTo>
                    <a:pt x="107" y="74"/>
                    <a:pt x="106" y="73"/>
                    <a:pt x="105" y="73"/>
                  </a:cubicBezTo>
                  <a:cubicBezTo>
                    <a:pt x="104" y="73"/>
                    <a:pt x="104" y="73"/>
                    <a:pt x="104" y="73"/>
                  </a:cubicBezTo>
                  <a:cubicBezTo>
                    <a:pt x="103" y="73"/>
                    <a:pt x="103" y="74"/>
                    <a:pt x="102" y="73"/>
                  </a:cubicBezTo>
                  <a:cubicBezTo>
                    <a:pt x="102" y="72"/>
                    <a:pt x="101" y="73"/>
                    <a:pt x="101" y="72"/>
                  </a:cubicBezTo>
                  <a:cubicBezTo>
                    <a:pt x="99" y="72"/>
                    <a:pt x="99" y="69"/>
                    <a:pt x="98" y="68"/>
                  </a:cubicBezTo>
                  <a:cubicBezTo>
                    <a:pt x="97" y="68"/>
                    <a:pt x="97" y="69"/>
                    <a:pt x="97" y="69"/>
                  </a:cubicBezTo>
                  <a:cubicBezTo>
                    <a:pt x="97" y="69"/>
                    <a:pt x="97" y="70"/>
                    <a:pt x="98" y="70"/>
                  </a:cubicBezTo>
                  <a:cubicBezTo>
                    <a:pt x="98" y="71"/>
                    <a:pt x="99" y="72"/>
                    <a:pt x="99" y="73"/>
                  </a:cubicBezTo>
                  <a:cubicBezTo>
                    <a:pt x="99" y="72"/>
                    <a:pt x="100" y="72"/>
                    <a:pt x="101" y="72"/>
                  </a:cubicBezTo>
                  <a:cubicBezTo>
                    <a:pt x="101" y="74"/>
                    <a:pt x="102" y="74"/>
                    <a:pt x="102" y="75"/>
                  </a:cubicBezTo>
                  <a:cubicBezTo>
                    <a:pt x="102" y="76"/>
                    <a:pt x="101" y="76"/>
                    <a:pt x="102" y="77"/>
                  </a:cubicBezTo>
                  <a:cubicBezTo>
                    <a:pt x="101" y="78"/>
                    <a:pt x="100" y="78"/>
                    <a:pt x="99" y="79"/>
                  </a:cubicBezTo>
                  <a:cubicBezTo>
                    <a:pt x="99" y="79"/>
                    <a:pt x="99" y="80"/>
                    <a:pt x="99" y="80"/>
                  </a:cubicBezTo>
                  <a:cubicBezTo>
                    <a:pt x="97" y="80"/>
                    <a:pt x="96" y="81"/>
                    <a:pt x="94" y="82"/>
                  </a:cubicBezTo>
                  <a:cubicBezTo>
                    <a:pt x="93" y="81"/>
                    <a:pt x="93" y="79"/>
                    <a:pt x="92" y="78"/>
                  </a:cubicBezTo>
                  <a:cubicBezTo>
                    <a:pt x="91" y="77"/>
                    <a:pt x="91" y="75"/>
                    <a:pt x="90" y="74"/>
                  </a:cubicBezTo>
                  <a:cubicBezTo>
                    <a:pt x="90" y="74"/>
                    <a:pt x="89" y="72"/>
                    <a:pt x="89" y="72"/>
                  </a:cubicBezTo>
                  <a:cubicBezTo>
                    <a:pt x="88" y="72"/>
                    <a:pt x="89" y="73"/>
                    <a:pt x="89" y="74"/>
                  </a:cubicBezTo>
                  <a:cubicBezTo>
                    <a:pt x="89" y="75"/>
                    <a:pt x="90" y="75"/>
                    <a:pt x="90" y="76"/>
                  </a:cubicBezTo>
                  <a:cubicBezTo>
                    <a:pt x="90" y="78"/>
                    <a:pt x="91" y="77"/>
                    <a:pt x="91" y="79"/>
                  </a:cubicBezTo>
                  <a:cubicBezTo>
                    <a:pt x="92" y="80"/>
                    <a:pt x="93" y="81"/>
                    <a:pt x="93" y="83"/>
                  </a:cubicBezTo>
                  <a:cubicBezTo>
                    <a:pt x="94" y="83"/>
                    <a:pt x="95" y="83"/>
                    <a:pt x="95" y="83"/>
                  </a:cubicBezTo>
                  <a:cubicBezTo>
                    <a:pt x="96" y="83"/>
                    <a:pt x="96" y="82"/>
                    <a:pt x="97" y="82"/>
                  </a:cubicBezTo>
                  <a:cubicBezTo>
                    <a:pt x="98" y="83"/>
                    <a:pt x="98" y="84"/>
                    <a:pt x="98" y="85"/>
                  </a:cubicBezTo>
                  <a:cubicBezTo>
                    <a:pt x="96" y="87"/>
                    <a:pt x="95" y="89"/>
                    <a:pt x="94" y="91"/>
                  </a:cubicBezTo>
                  <a:cubicBezTo>
                    <a:pt x="94" y="91"/>
                    <a:pt x="93" y="92"/>
                    <a:pt x="93" y="92"/>
                  </a:cubicBezTo>
                  <a:cubicBezTo>
                    <a:pt x="92" y="94"/>
                    <a:pt x="92" y="95"/>
                    <a:pt x="91" y="96"/>
                  </a:cubicBezTo>
                  <a:cubicBezTo>
                    <a:pt x="92" y="98"/>
                    <a:pt x="92" y="102"/>
                    <a:pt x="91" y="104"/>
                  </a:cubicBezTo>
                  <a:cubicBezTo>
                    <a:pt x="90" y="105"/>
                    <a:pt x="89" y="107"/>
                    <a:pt x="88" y="110"/>
                  </a:cubicBezTo>
                  <a:cubicBezTo>
                    <a:pt x="88" y="110"/>
                    <a:pt x="87" y="111"/>
                    <a:pt x="87" y="111"/>
                  </a:cubicBezTo>
                  <a:cubicBezTo>
                    <a:pt x="87" y="112"/>
                    <a:pt x="87" y="112"/>
                    <a:pt x="87" y="113"/>
                  </a:cubicBezTo>
                  <a:cubicBezTo>
                    <a:pt x="86" y="114"/>
                    <a:pt x="85" y="115"/>
                    <a:pt x="85" y="117"/>
                  </a:cubicBezTo>
                  <a:cubicBezTo>
                    <a:pt x="83" y="117"/>
                    <a:pt x="81" y="119"/>
                    <a:pt x="79" y="119"/>
                  </a:cubicBezTo>
                  <a:cubicBezTo>
                    <a:pt x="78" y="117"/>
                    <a:pt x="78" y="115"/>
                    <a:pt x="77" y="113"/>
                  </a:cubicBezTo>
                  <a:cubicBezTo>
                    <a:pt x="77" y="112"/>
                    <a:pt x="77" y="112"/>
                    <a:pt x="77" y="111"/>
                  </a:cubicBezTo>
                  <a:cubicBezTo>
                    <a:pt x="77" y="109"/>
                    <a:pt x="76" y="107"/>
                    <a:pt x="75" y="106"/>
                  </a:cubicBezTo>
                  <a:cubicBezTo>
                    <a:pt x="75" y="105"/>
                    <a:pt x="75" y="103"/>
                    <a:pt x="76" y="102"/>
                  </a:cubicBezTo>
                  <a:cubicBezTo>
                    <a:pt x="76" y="100"/>
                    <a:pt x="76" y="99"/>
                    <a:pt x="75" y="98"/>
                  </a:cubicBezTo>
                  <a:cubicBezTo>
                    <a:pt x="75" y="96"/>
                    <a:pt x="74" y="95"/>
                    <a:pt x="73" y="93"/>
                  </a:cubicBezTo>
                  <a:cubicBezTo>
                    <a:pt x="73" y="91"/>
                    <a:pt x="74" y="90"/>
                    <a:pt x="74" y="88"/>
                  </a:cubicBezTo>
                  <a:cubicBezTo>
                    <a:pt x="73" y="88"/>
                    <a:pt x="73" y="88"/>
                    <a:pt x="73" y="89"/>
                  </a:cubicBezTo>
                  <a:cubicBezTo>
                    <a:pt x="72" y="89"/>
                    <a:pt x="71" y="88"/>
                    <a:pt x="70" y="88"/>
                  </a:cubicBezTo>
                  <a:cubicBezTo>
                    <a:pt x="70" y="88"/>
                    <a:pt x="70" y="87"/>
                    <a:pt x="70" y="87"/>
                  </a:cubicBezTo>
                  <a:cubicBezTo>
                    <a:pt x="69" y="87"/>
                    <a:pt x="69" y="88"/>
                    <a:pt x="68" y="88"/>
                  </a:cubicBezTo>
                  <a:cubicBezTo>
                    <a:pt x="67" y="88"/>
                    <a:pt x="66" y="88"/>
                    <a:pt x="65" y="89"/>
                  </a:cubicBezTo>
                  <a:cubicBezTo>
                    <a:pt x="63" y="88"/>
                    <a:pt x="63" y="87"/>
                    <a:pt x="62" y="86"/>
                  </a:cubicBezTo>
                  <a:cubicBezTo>
                    <a:pt x="61" y="85"/>
                    <a:pt x="60" y="84"/>
                    <a:pt x="60" y="83"/>
                  </a:cubicBezTo>
                  <a:cubicBezTo>
                    <a:pt x="60" y="80"/>
                    <a:pt x="60" y="78"/>
                    <a:pt x="60" y="75"/>
                  </a:cubicBezTo>
                  <a:cubicBezTo>
                    <a:pt x="60" y="74"/>
                    <a:pt x="61" y="73"/>
                    <a:pt x="61" y="72"/>
                  </a:cubicBezTo>
                  <a:cubicBezTo>
                    <a:pt x="61" y="71"/>
                    <a:pt x="63" y="70"/>
                    <a:pt x="63" y="69"/>
                  </a:cubicBezTo>
                  <a:cubicBezTo>
                    <a:pt x="64" y="68"/>
                    <a:pt x="63" y="67"/>
                    <a:pt x="64" y="65"/>
                  </a:cubicBezTo>
                  <a:cubicBezTo>
                    <a:pt x="65" y="65"/>
                    <a:pt x="65" y="65"/>
                    <a:pt x="66" y="64"/>
                  </a:cubicBezTo>
                  <a:cubicBezTo>
                    <a:pt x="66" y="64"/>
                    <a:pt x="67" y="64"/>
                    <a:pt x="67" y="64"/>
                  </a:cubicBezTo>
                  <a:cubicBezTo>
                    <a:pt x="68" y="63"/>
                    <a:pt x="70" y="63"/>
                    <a:pt x="72" y="63"/>
                  </a:cubicBezTo>
                  <a:cubicBezTo>
                    <a:pt x="73" y="63"/>
                    <a:pt x="74" y="62"/>
                    <a:pt x="75" y="62"/>
                  </a:cubicBezTo>
                  <a:cubicBezTo>
                    <a:pt x="75" y="63"/>
                    <a:pt x="75" y="64"/>
                    <a:pt x="75" y="64"/>
                  </a:cubicBezTo>
                  <a:cubicBezTo>
                    <a:pt x="75" y="64"/>
                    <a:pt x="76" y="64"/>
                    <a:pt x="75" y="65"/>
                  </a:cubicBezTo>
                  <a:cubicBezTo>
                    <a:pt x="76" y="67"/>
                    <a:pt x="79" y="67"/>
                    <a:pt x="80" y="68"/>
                  </a:cubicBezTo>
                  <a:cubicBezTo>
                    <a:pt x="80" y="68"/>
                    <a:pt x="80" y="67"/>
                    <a:pt x="81" y="66"/>
                  </a:cubicBezTo>
                  <a:cubicBezTo>
                    <a:pt x="83" y="67"/>
                    <a:pt x="85" y="67"/>
                    <a:pt x="87" y="68"/>
                  </a:cubicBezTo>
                  <a:cubicBezTo>
                    <a:pt x="88" y="67"/>
                    <a:pt x="88" y="65"/>
                    <a:pt x="88" y="65"/>
                  </a:cubicBezTo>
                  <a:cubicBezTo>
                    <a:pt x="88" y="64"/>
                    <a:pt x="88" y="64"/>
                    <a:pt x="88" y="63"/>
                  </a:cubicBezTo>
                  <a:cubicBezTo>
                    <a:pt x="87" y="63"/>
                    <a:pt x="88" y="65"/>
                    <a:pt x="87" y="65"/>
                  </a:cubicBezTo>
                  <a:cubicBezTo>
                    <a:pt x="86" y="65"/>
                    <a:pt x="87" y="64"/>
                    <a:pt x="87" y="63"/>
                  </a:cubicBezTo>
                  <a:cubicBezTo>
                    <a:pt x="86" y="64"/>
                    <a:pt x="84" y="64"/>
                    <a:pt x="83" y="63"/>
                  </a:cubicBezTo>
                  <a:cubicBezTo>
                    <a:pt x="83" y="63"/>
                    <a:pt x="83" y="62"/>
                    <a:pt x="83" y="62"/>
                  </a:cubicBezTo>
                  <a:cubicBezTo>
                    <a:pt x="83" y="61"/>
                    <a:pt x="83" y="61"/>
                    <a:pt x="83" y="60"/>
                  </a:cubicBezTo>
                  <a:cubicBezTo>
                    <a:pt x="83" y="60"/>
                    <a:pt x="83" y="60"/>
                    <a:pt x="82" y="60"/>
                  </a:cubicBezTo>
                  <a:cubicBezTo>
                    <a:pt x="82" y="61"/>
                    <a:pt x="82" y="62"/>
                    <a:pt x="82" y="63"/>
                  </a:cubicBezTo>
                  <a:cubicBezTo>
                    <a:pt x="83" y="63"/>
                    <a:pt x="83" y="63"/>
                    <a:pt x="83" y="64"/>
                  </a:cubicBezTo>
                  <a:cubicBezTo>
                    <a:pt x="83" y="64"/>
                    <a:pt x="82" y="64"/>
                    <a:pt x="82" y="64"/>
                  </a:cubicBezTo>
                  <a:cubicBezTo>
                    <a:pt x="82" y="64"/>
                    <a:pt x="82" y="64"/>
                    <a:pt x="82" y="63"/>
                  </a:cubicBezTo>
                  <a:cubicBezTo>
                    <a:pt x="81" y="63"/>
                    <a:pt x="81" y="63"/>
                    <a:pt x="80" y="63"/>
                  </a:cubicBezTo>
                  <a:cubicBezTo>
                    <a:pt x="80" y="62"/>
                    <a:pt x="80" y="62"/>
                    <a:pt x="80" y="61"/>
                  </a:cubicBezTo>
                  <a:cubicBezTo>
                    <a:pt x="80" y="61"/>
                    <a:pt x="80" y="61"/>
                    <a:pt x="80" y="60"/>
                  </a:cubicBezTo>
                  <a:cubicBezTo>
                    <a:pt x="80" y="60"/>
                    <a:pt x="80" y="59"/>
                    <a:pt x="79" y="59"/>
                  </a:cubicBezTo>
                  <a:cubicBezTo>
                    <a:pt x="79" y="58"/>
                    <a:pt x="77" y="57"/>
                    <a:pt x="77" y="56"/>
                  </a:cubicBezTo>
                  <a:cubicBezTo>
                    <a:pt x="76" y="58"/>
                    <a:pt x="79" y="58"/>
                    <a:pt x="79" y="60"/>
                  </a:cubicBezTo>
                  <a:cubicBezTo>
                    <a:pt x="79" y="61"/>
                    <a:pt x="79" y="59"/>
                    <a:pt x="78" y="60"/>
                  </a:cubicBezTo>
                  <a:cubicBezTo>
                    <a:pt x="78" y="60"/>
                    <a:pt x="79" y="60"/>
                    <a:pt x="79" y="61"/>
                  </a:cubicBezTo>
                  <a:cubicBezTo>
                    <a:pt x="78" y="61"/>
                    <a:pt x="77" y="62"/>
                    <a:pt x="78" y="63"/>
                  </a:cubicBezTo>
                  <a:cubicBezTo>
                    <a:pt x="77" y="62"/>
                    <a:pt x="76" y="62"/>
                    <a:pt x="76" y="61"/>
                  </a:cubicBezTo>
                  <a:cubicBezTo>
                    <a:pt x="77" y="61"/>
                    <a:pt x="77" y="61"/>
                    <a:pt x="78" y="61"/>
                  </a:cubicBezTo>
                  <a:cubicBezTo>
                    <a:pt x="77" y="60"/>
                    <a:pt x="77" y="59"/>
                    <a:pt x="75" y="59"/>
                  </a:cubicBezTo>
                  <a:cubicBezTo>
                    <a:pt x="75" y="59"/>
                    <a:pt x="75" y="58"/>
                    <a:pt x="75" y="58"/>
                  </a:cubicBezTo>
                  <a:cubicBezTo>
                    <a:pt x="75" y="60"/>
                    <a:pt x="75" y="61"/>
                    <a:pt x="74" y="61"/>
                  </a:cubicBezTo>
                  <a:cubicBezTo>
                    <a:pt x="74" y="60"/>
                    <a:pt x="73" y="58"/>
                    <a:pt x="74" y="57"/>
                  </a:cubicBezTo>
                  <a:cubicBezTo>
                    <a:pt x="73" y="57"/>
                    <a:pt x="73" y="58"/>
                    <a:pt x="72" y="57"/>
                  </a:cubicBezTo>
                  <a:cubicBezTo>
                    <a:pt x="70" y="57"/>
                    <a:pt x="70" y="59"/>
                    <a:pt x="69" y="59"/>
                  </a:cubicBezTo>
                  <a:cubicBezTo>
                    <a:pt x="70" y="61"/>
                    <a:pt x="69" y="62"/>
                    <a:pt x="68" y="63"/>
                  </a:cubicBezTo>
                  <a:cubicBezTo>
                    <a:pt x="67" y="63"/>
                    <a:pt x="67" y="63"/>
                    <a:pt x="66" y="63"/>
                  </a:cubicBezTo>
                  <a:cubicBezTo>
                    <a:pt x="66" y="63"/>
                    <a:pt x="65" y="62"/>
                    <a:pt x="64" y="63"/>
                  </a:cubicBezTo>
                  <a:cubicBezTo>
                    <a:pt x="64" y="61"/>
                    <a:pt x="64" y="61"/>
                    <a:pt x="64" y="60"/>
                  </a:cubicBezTo>
                  <a:cubicBezTo>
                    <a:pt x="65" y="60"/>
                    <a:pt x="64" y="58"/>
                    <a:pt x="64" y="57"/>
                  </a:cubicBezTo>
                  <a:cubicBezTo>
                    <a:pt x="66" y="57"/>
                    <a:pt x="67" y="57"/>
                    <a:pt x="68" y="57"/>
                  </a:cubicBezTo>
                  <a:cubicBezTo>
                    <a:pt x="68" y="57"/>
                    <a:pt x="68" y="56"/>
                    <a:pt x="68" y="56"/>
                  </a:cubicBezTo>
                  <a:cubicBezTo>
                    <a:pt x="69" y="55"/>
                    <a:pt x="67" y="55"/>
                    <a:pt x="67" y="54"/>
                  </a:cubicBezTo>
                  <a:cubicBezTo>
                    <a:pt x="67" y="54"/>
                    <a:pt x="66" y="54"/>
                    <a:pt x="66" y="54"/>
                  </a:cubicBezTo>
                  <a:cubicBezTo>
                    <a:pt x="66" y="53"/>
                    <a:pt x="66" y="53"/>
                    <a:pt x="67" y="52"/>
                  </a:cubicBezTo>
                  <a:cubicBezTo>
                    <a:pt x="68" y="52"/>
                    <a:pt x="68" y="51"/>
                    <a:pt x="69" y="51"/>
                  </a:cubicBezTo>
                  <a:cubicBezTo>
                    <a:pt x="69" y="51"/>
                    <a:pt x="69" y="51"/>
                    <a:pt x="69" y="51"/>
                  </a:cubicBezTo>
                  <a:cubicBezTo>
                    <a:pt x="68" y="51"/>
                    <a:pt x="67" y="51"/>
                    <a:pt x="65" y="51"/>
                  </a:cubicBezTo>
                  <a:cubicBezTo>
                    <a:pt x="65" y="50"/>
                    <a:pt x="66" y="50"/>
                    <a:pt x="67" y="50"/>
                  </a:cubicBezTo>
                  <a:cubicBezTo>
                    <a:pt x="66" y="50"/>
                    <a:pt x="66" y="49"/>
                    <a:pt x="66" y="48"/>
                  </a:cubicBezTo>
                  <a:cubicBezTo>
                    <a:pt x="66" y="48"/>
                    <a:pt x="67" y="48"/>
                    <a:pt x="67" y="47"/>
                  </a:cubicBezTo>
                  <a:cubicBezTo>
                    <a:pt x="67" y="46"/>
                    <a:pt x="67" y="46"/>
                    <a:pt x="66" y="46"/>
                  </a:cubicBezTo>
                  <a:cubicBezTo>
                    <a:pt x="66" y="45"/>
                    <a:pt x="66" y="44"/>
                    <a:pt x="66" y="42"/>
                  </a:cubicBezTo>
                  <a:cubicBezTo>
                    <a:pt x="67" y="42"/>
                    <a:pt x="67" y="42"/>
                    <a:pt x="68" y="42"/>
                  </a:cubicBezTo>
                  <a:cubicBezTo>
                    <a:pt x="68" y="43"/>
                    <a:pt x="68" y="43"/>
                    <a:pt x="67" y="43"/>
                  </a:cubicBezTo>
                  <a:cubicBezTo>
                    <a:pt x="68" y="43"/>
                    <a:pt x="68" y="44"/>
                    <a:pt x="68" y="44"/>
                  </a:cubicBezTo>
                  <a:cubicBezTo>
                    <a:pt x="68" y="45"/>
                    <a:pt x="69" y="45"/>
                    <a:pt x="69" y="47"/>
                  </a:cubicBezTo>
                  <a:cubicBezTo>
                    <a:pt x="69" y="48"/>
                    <a:pt x="70" y="48"/>
                    <a:pt x="70" y="48"/>
                  </a:cubicBezTo>
                  <a:cubicBezTo>
                    <a:pt x="69" y="49"/>
                    <a:pt x="69" y="50"/>
                    <a:pt x="69" y="51"/>
                  </a:cubicBezTo>
                  <a:cubicBezTo>
                    <a:pt x="70" y="51"/>
                    <a:pt x="69" y="49"/>
                    <a:pt x="71" y="49"/>
                  </a:cubicBezTo>
                  <a:cubicBezTo>
                    <a:pt x="71" y="48"/>
                    <a:pt x="71" y="48"/>
                    <a:pt x="71" y="48"/>
                  </a:cubicBezTo>
                  <a:cubicBezTo>
                    <a:pt x="72" y="48"/>
                    <a:pt x="73" y="47"/>
                    <a:pt x="73" y="47"/>
                  </a:cubicBezTo>
                  <a:cubicBezTo>
                    <a:pt x="73" y="47"/>
                    <a:pt x="73" y="46"/>
                    <a:pt x="73" y="46"/>
                  </a:cubicBezTo>
                  <a:cubicBezTo>
                    <a:pt x="73" y="45"/>
                    <a:pt x="73" y="45"/>
                    <a:pt x="74" y="44"/>
                  </a:cubicBezTo>
                  <a:cubicBezTo>
                    <a:pt x="74" y="44"/>
                    <a:pt x="72" y="44"/>
                    <a:pt x="72" y="44"/>
                  </a:cubicBezTo>
                  <a:cubicBezTo>
                    <a:pt x="72" y="42"/>
                    <a:pt x="72" y="41"/>
                    <a:pt x="72" y="40"/>
                  </a:cubicBezTo>
                  <a:cubicBezTo>
                    <a:pt x="72" y="39"/>
                    <a:pt x="72" y="37"/>
                    <a:pt x="74" y="37"/>
                  </a:cubicBezTo>
                  <a:cubicBezTo>
                    <a:pt x="74" y="37"/>
                    <a:pt x="74" y="37"/>
                    <a:pt x="74" y="36"/>
                  </a:cubicBezTo>
                  <a:cubicBezTo>
                    <a:pt x="74" y="36"/>
                    <a:pt x="74" y="36"/>
                    <a:pt x="74" y="37"/>
                  </a:cubicBezTo>
                  <a:cubicBezTo>
                    <a:pt x="75" y="36"/>
                    <a:pt x="76" y="35"/>
                    <a:pt x="76" y="33"/>
                  </a:cubicBezTo>
                  <a:cubicBezTo>
                    <a:pt x="77" y="33"/>
                    <a:pt x="78" y="32"/>
                    <a:pt x="79" y="31"/>
                  </a:cubicBezTo>
                  <a:cubicBezTo>
                    <a:pt x="79" y="31"/>
                    <a:pt x="79" y="30"/>
                    <a:pt x="79" y="31"/>
                  </a:cubicBezTo>
                  <a:cubicBezTo>
                    <a:pt x="80" y="30"/>
                    <a:pt x="81" y="30"/>
                    <a:pt x="81" y="29"/>
                  </a:cubicBezTo>
                  <a:cubicBezTo>
                    <a:pt x="82" y="29"/>
                    <a:pt x="83" y="29"/>
                    <a:pt x="83" y="29"/>
                  </a:cubicBezTo>
                  <a:cubicBezTo>
                    <a:pt x="84" y="29"/>
                    <a:pt x="84" y="30"/>
                    <a:pt x="85" y="31"/>
                  </a:cubicBezTo>
                  <a:cubicBezTo>
                    <a:pt x="86" y="31"/>
                    <a:pt x="86" y="31"/>
                    <a:pt x="87" y="32"/>
                  </a:cubicBezTo>
                  <a:cubicBezTo>
                    <a:pt x="88" y="32"/>
                    <a:pt x="90" y="33"/>
                    <a:pt x="89" y="35"/>
                  </a:cubicBezTo>
                  <a:cubicBezTo>
                    <a:pt x="91" y="35"/>
                    <a:pt x="91" y="33"/>
                    <a:pt x="91" y="32"/>
                  </a:cubicBezTo>
                  <a:cubicBezTo>
                    <a:pt x="91" y="32"/>
                    <a:pt x="92" y="32"/>
                    <a:pt x="92" y="32"/>
                  </a:cubicBezTo>
                  <a:cubicBezTo>
                    <a:pt x="92" y="33"/>
                    <a:pt x="92" y="33"/>
                    <a:pt x="92" y="34"/>
                  </a:cubicBezTo>
                  <a:cubicBezTo>
                    <a:pt x="94" y="33"/>
                    <a:pt x="94" y="32"/>
                    <a:pt x="95" y="32"/>
                  </a:cubicBezTo>
                  <a:cubicBezTo>
                    <a:pt x="97" y="32"/>
                    <a:pt x="98" y="32"/>
                    <a:pt x="99" y="32"/>
                  </a:cubicBezTo>
                  <a:cubicBezTo>
                    <a:pt x="99" y="31"/>
                    <a:pt x="97" y="31"/>
                    <a:pt x="98" y="30"/>
                  </a:cubicBezTo>
                  <a:cubicBezTo>
                    <a:pt x="99" y="30"/>
                    <a:pt x="99" y="31"/>
                    <a:pt x="101" y="31"/>
                  </a:cubicBezTo>
                  <a:cubicBezTo>
                    <a:pt x="102" y="30"/>
                    <a:pt x="103" y="29"/>
                    <a:pt x="103" y="28"/>
                  </a:cubicBezTo>
                  <a:cubicBezTo>
                    <a:pt x="104" y="27"/>
                    <a:pt x="104" y="28"/>
                    <a:pt x="105" y="29"/>
                  </a:cubicBezTo>
                  <a:cubicBezTo>
                    <a:pt x="106" y="29"/>
                    <a:pt x="105" y="28"/>
                    <a:pt x="106" y="28"/>
                  </a:cubicBezTo>
                  <a:cubicBezTo>
                    <a:pt x="106" y="29"/>
                    <a:pt x="106" y="29"/>
                    <a:pt x="106" y="30"/>
                  </a:cubicBezTo>
                  <a:cubicBezTo>
                    <a:pt x="107" y="30"/>
                    <a:pt x="107" y="29"/>
                    <a:pt x="107" y="28"/>
                  </a:cubicBezTo>
                  <a:cubicBezTo>
                    <a:pt x="108" y="28"/>
                    <a:pt x="108" y="29"/>
                    <a:pt x="109" y="29"/>
                  </a:cubicBezTo>
                  <a:cubicBezTo>
                    <a:pt x="109" y="28"/>
                    <a:pt x="108" y="28"/>
                    <a:pt x="108" y="27"/>
                  </a:cubicBezTo>
                  <a:cubicBezTo>
                    <a:pt x="108" y="26"/>
                    <a:pt x="109" y="27"/>
                    <a:pt x="110" y="27"/>
                  </a:cubicBezTo>
                  <a:cubicBezTo>
                    <a:pt x="110" y="27"/>
                    <a:pt x="110" y="26"/>
                    <a:pt x="110" y="25"/>
                  </a:cubicBezTo>
                  <a:cubicBezTo>
                    <a:pt x="111" y="25"/>
                    <a:pt x="111" y="25"/>
                    <a:pt x="112" y="25"/>
                  </a:cubicBezTo>
                  <a:cubicBezTo>
                    <a:pt x="113" y="25"/>
                    <a:pt x="114" y="24"/>
                    <a:pt x="115" y="23"/>
                  </a:cubicBezTo>
                  <a:cubicBezTo>
                    <a:pt x="115" y="23"/>
                    <a:pt x="115" y="24"/>
                    <a:pt x="115" y="24"/>
                  </a:cubicBezTo>
                  <a:cubicBezTo>
                    <a:pt x="116" y="24"/>
                    <a:pt x="116" y="23"/>
                    <a:pt x="117" y="23"/>
                  </a:cubicBezTo>
                  <a:cubicBezTo>
                    <a:pt x="117" y="22"/>
                    <a:pt x="117" y="22"/>
                    <a:pt x="118" y="21"/>
                  </a:cubicBezTo>
                  <a:cubicBezTo>
                    <a:pt x="119" y="21"/>
                    <a:pt x="119" y="22"/>
                    <a:pt x="119" y="23"/>
                  </a:cubicBezTo>
                  <a:cubicBezTo>
                    <a:pt x="120" y="23"/>
                    <a:pt x="121" y="23"/>
                    <a:pt x="122" y="22"/>
                  </a:cubicBezTo>
                  <a:cubicBezTo>
                    <a:pt x="122" y="23"/>
                    <a:pt x="123" y="23"/>
                    <a:pt x="124" y="24"/>
                  </a:cubicBezTo>
                  <a:cubicBezTo>
                    <a:pt x="124" y="25"/>
                    <a:pt x="123" y="25"/>
                    <a:pt x="123" y="26"/>
                  </a:cubicBezTo>
                  <a:cubicBezTo>
                    <a:pt x="124" y="26"/>
                    <a:pt x="125" y="26"/>
                    <a:pt x="125" y="26"/>
                  </a:cubicBezTo>
                  <a:cubicBezTo>
                    <a:pt x="126" y="27"/>
                    <a:pt x="126" y="26"/>
                    <a:pt x="126" y="26"/>
                  </a:cubicBezTo>
                  <a:cubicBezTo>
                    <a:pt x="127" y="27"/>
                    <a:pt x="127" y="27"/>
                    <a:pt x="128" y="27"/>
                  </a:cubicBezTo>
                  <a:cubicBezTo>
                    <a:pt x="133" y="32"/>
                    <a:pt x="138" y="38"/>
                    <a:pt x="141" y="45"/>
                  </a:cubicBezTo>
                  <a:close/>
                  <a:moveTo>
                    <a:pt x="146" y="58"/>
                  </a:moveTo>
                  <a:cubicBezTo>
                    <a:pt x="146" y="58"/>
                    <a:pt x="146" y="58"/>
                    <a:pt x="146" y="58"/>
                  </a:cubicBezTo>
                  <a:cubicBezTo>
                    <a:pt x="146" y="58"/>
                    <a:pt x="146" y="57"/>
                    <a:pt x="146" y="57"/>
                  </a:cubicBezTo>
                  <a:cubicBezTo>
                    <a:pt x="145" y="57"/>
                    <a:pt x="145" y="59"/>
                    <a:pt x="144" y="58"/>
                  </a:cubicBezTo>
                  <a:cubicBezTo>
                    <a:pt x="144" y="57"/>
                    <a:pt x="145" y="56"/>
                    <a:pt x="144" y="55"/>
                  </a:cubicBezTo>
                  <a:cubicBezTo>
                    <a:pt x="145" y="55"/>
                    <a:pt x="145" y="55"/>
                    <a:pt x="146" y="55"/>
                  </a:cubicBezTo>
                  <a:cubicBezTo>
                    <a:pt x="146" y="56"/>
                    <a:pt x="146" y="57"/>
                    <a:pt x="146" y="58"/>
                  </a:cubicBezTo>
                  <a:close/>
                  <a:moveTo>
                    <a:pt x="138" y="83"/>
                  </a:moveTo>
                  <a:cubicBezTo>
                    <a:pt x="138" y="82"/>
                    <a:pt x="139" y="82"/>
                    <a:pt x="139" y="82"/>
                  </a:cubicBezTo>
                  <a:cubicBezTo>
                    <a:pt x="139" y="81"/>
                    <a:pt x="139" y="80"/>
                    <a:pt x="140" y="80"/>
                  </a:cubicBezTo>
                  <a:cubicBezTo>
                    <a:pt x="140" y="80"/>
                    <a:pt x="141" y="81"/>
                    <a:pt x="141" y="81"/>
                  </a:cubicBezTo>
                  <a:cubicBezTo>
                    <a:pt x="141" y="82"/>
                    <a:pt x="142" y="82"/>
                    <a:pt x="142" y="83"/>
                  </a:cubicBezTo>
                  <a:cubicBezTo>
                    <a:pt x="141" y="83"/>
                    <a:pt x="140" y="83"/>
                    <a:pt x="140" y="84"/>
                  </a:cubicBezTo>
                  <a:cubicBezTo>
                    <a:pt x="139" y="84"/>
                    <a:pt x="139" y="84"/>
                    <a:pt x="139" y="83"/>
                  </a:cubicBezTo>
                  <a:cubicBezTo>
                    <a:pt x="139" y="83"/>
                    <a:pt x="138" y="83"/>
                    <a:pt x="138" y="83"/>
                  </a:cubicBezTo>
                  <a:close/>
                  <a:moveTo>
                    <a:pt x="139" y="94"/>
                  </a:moveTo>
                  <a:cubicBezTo>
                    <a:pt x="138" y="95"/>
                    <a:pt x="138" y="94"/>
                    <a:pt x="137" y="93"/>
                  </a:cubicBezTo>
                  <a:cubicBezTo>
                    <a:pt x="137" y="94"/>
                    <a:pt x="137" y="94"/>
                    <a:pt x="137" y="95"/>
                  </a:cubicBezTo>
                  <a:cubicBezTo>
                    <a:pt x="135" y="94"/>
                    <a:pt x="136" y="91"/>
                    <a:pt x="137" y="90"/>
                  </a:cubicBezTo>
                  <a:cubicBezTo>
                    <a:pt x="137" y="91"/>
                    <a:pt x="139" y="90"/>
                    <a:pt x="139" y="92"/>
                  </a:cubicBezTo>
                  <a:cubicBezTo>
                    <a:pt x="139" y="92"/>
                    <a:pt x="138" y="92"/>
                    <a:pt x="138" y="92"/>
                  </a:cubicBezTo>
                  <a:cubicBezTo>
                    <a:pt x="138" y="93"/>
                    <a:pt x="138" y="93"/>
                    <a:pt x="139" y="94"/>
                  </a:cubicBezTo>
                  <a:close/>
                  <a:moveTo>
                    <a:pt x="136" y="91"/>
                  </a:moveTo>
                  <a:cubicBezTo>
                    <a:pt x="135" y="92"/>
                    <a:pt x="135" y="93"/>
                    <a:pt x="134" y="94"/>
                  </a:cubicBezTo>
                  <a:cubicBezTo>
                    <a:pt x="134" y="94"/>
                    <a:pt x="135" y="94"/>
                    <a:pt x="135" y="94"/>
                  </a:cubicBezTo>
                  <a:cubicBezTo>
                    <a:pt x="135" y="95"/>
                    <a:pt x="134" y="94"/>
                    <a:pt x="134" y="95"/>
                  </a:cubicBezTo>
                  <a:cubicBezTo>
                    <a:pt x="133" y="95"/>
                    <a:pt x="133" y="94"/>
                    <a:pt x="131" y="94"/>
                  </a:cubicBezTo>
                  <a:cubicBezTo>
                    <a:pt x="131" y="93"/>
                    <a:pt x="130" y="92"/>
                    <a:pt x="130" y="91"/>
                  </a:cubicBezTo>
                  <a:cubicBezTo>
                    <a:pt x="130" y="89"/>
                    <a:pt x="134" y="89"/>
                    <a:pt x="134" y="86"/>
                  </a:cubicBezTo>
                  <a:cubicBezTo>
                    <a:pt x="135" y="86"/>
                    <a:pt x="135" y="87"/>
                    <a:pt x="136" y="87"/>
                  </a:cubicBezTo>
                  <a:cubicBezTo>
                    <a:pt x="136" y="88"/>
                    <a:pt x="136" y="88"/>
                    <a:pt x="135" y="89"/>
                  </a:cubicBezTo>
                  <a:cubicBezTo>
                    <a:pt x="136" y="89"/>
                    <a:pt x="135" y="90"/>
                    <a:pt x="136" y="91"/>
                  </a:cubicBezTo>
                  <a:close/>
                  <a:moveTo>
                    <a:pt x="134" y="98"/>
                  </a:moveTo>
                  <a:cubicBezTo>
                    <a:pt x="131" y="98"/>
                    <a:pt x="130" y="97"/>
                    <a:pt x="128" y="97"/>
                  </a:cubicBezTo>
                  <a:cubicBezTo>
                    <a:pt x="128" y="96"/>
                    <a:pt x="128" y="96"/>
                    <a:pt x="129" y="95"/>
                  </a:cubicBezTo>
                  <a:cubicBezTo>
                    <a:pt x="130" y="96"/>
                    <a:pt x="131" y="96"/>
                    <a:pt x="133" y="96"/>
                  </a:cubicBezTo>
                  <a:cubicBezTo>
                    <a:pt x="133" y="97"/>
                    <a:pt x="134" y="97"/>
                    <a:pt x="134" y="98"/>
                  </a:cubicBezTo>
                  <a:close/>
                  <a:moveTo>
                    <a:pt x="136" y="75"/>
                  </a:moveTo>
                  <a:cubicBezTo>
                    <a:pt x="136" y="74"/>
                    <a:pt x="135" y="73"/>
                    <a:pt x="135" y="73"/>
                  </a:cubicBezTo>
                  <a:cubicBezTo>
                    <a:pt x="135" y="72"/>
                    <a:pt x="136" y="72"/>
                    <a:pt x="137" y="72"/>
                  </a:cubicBezTo>
                  <a:cubicBezTo>
                    <a:pt x="137" y="73"/>
                    <a:pt x="137" y="75"/>
                    <a:pt x="136" y="75"/>
                  </a:cubicBezTo>
                  <a:close/>
                  <a:moveTo>
                    <a:pt x="138" y="77"/>
                  </a:moveTo>
                  <a:cubicBezTo>
                    <a:pt x="139" y="78"/>
                    <a:pt x="138" y="79"/>
                    <a:pt x="137" y="80"/>
                  </a:cubicBezTo>
                  <a:cubicBezTo>
                    <a:pt x="137" y="79"/>
                    <a:pt x="136" y="79"/>
                    <a:pt x="136" y="78"/>
                  </a:cubicBezTo>
                  <a:cubicBezTo>
                    <a:pt x="136" y="76"/>
                    <a:pt x="138" y="76"/>
                    <a:pt x="138" y="77"/>
                  </a:cubicBezTo>
                  <a:close/>
                  <a:moveTo>
                    <a:pt x="144" y="90"/>
                  </a:moveTo>
                  <a:cubicBezTo>
                    <a:pt x="144" y="92"/>
                    <a:pt x="142" y="92"/>
                    <a:pt x="141" y="91"/>
                  </a:cubicBezTo>
                  <a:cubicBezTo>
                    <a:pt x="141" y="90"/>
                    <a:pt x="143" y="90"/>
                    <a:pt x="144" y="90"/>
                  </a:cubicBezTo>
                  <a:close/>
                  <a:moveTo>
                    <a:pt x="143" y="66"/>
                  </a:moveTo>
                  <a:cubicBezTo>
                    <a:pt x="143" y="66"/>
                    <a:pt x="143" y="66"/>
                    <a:pt x="142" y="66"/>
                  </a:cubicBezTo>
                  <a:cubicBezTo>
                    <a:pt x="142" y="66"/>
                    <a:pt x="141" y="66"/>
                    <a:pt x="141" y="68"/>
                  </a:cubicBezTo>
                  <a:cubicBezTo>
                    <a:pt x="141" y="67"/>
                    <a:pt x="140" y="67"/>
                    <a:pt x="140" y="66"/>
                  </a:cubicBezTo>
                  <a:cubicBezTo>
                    <a:pt x="141" y="66"/>
                    <a:pt x="141" y="66"/>
                    <a:pt x="141" y="66"/>
                  </a:cubicBezTo>
                  <a:cubicBezTo>
                    <a:pt x="142" y="65"/>
                    <a:pt x="140" y="66"/>
                    <a:pt x="140" y="65"/>
                  </a:cubicBezTo>
                  <a:cubicBezTo>
                    <a:pt x="140" y="64"/>
                    <a:pt x="142" y="64"/>
                    <a:pt x="143" y="64"/>
                  </a:cubicBezTo>
                  <a:cubicBezTo>
                    <a:pt x="144" y="63"/>
                    <a:pt x="144" y="62"/>
                    <a:pt x="145" y="62"/>
                  </a:cubicBezTo>
                  <a:cubicBezTo>
                    <a:pt x="145" y="62"/>
                    <a:pt x="145" y="61"/>
                    <a:pt x="145" y="61"/>
                  </a:cubicBezTo>
                  <a:cubicBezTo>
                    <a:pt x="145" y="60"/>
                    <a:pt x="145" y="59"/>
                    <a:pt x="145" y="58"/>
                  </a:cubicBezTo>
                  <a:cubicBezTo>
                    <a:pt x="145" y="58"/>
                    <a:pt x="145" y="58"/>
                    <a:pt x="146" y="58"/>
                  </a:cubicBezTo>
                  <a:cubicBezTo>
                    <a:pt x="146" y="60"/>
                    <a:pt x="146" y="62"/>
                    <a:pt x="146" y="64"/>
                  </a:cubicBezTo>
                  <a:cubicBezTo>
                    <a:pt x="145" y="65"/>
                    <a:pt x="144" y="65"/>
                    <a:pt x="143" y="66"/>
                  </a:cubicBezTo>
                  <a:close/>
                  <a:moveTo>
                    <a:pt x="144" y="51"/>
                  </a:moveTo>
                  <a:cubicBezTo>
                    <a:pt x="145" y="52"/>
                    <a:pt x="145" y="53"/>
                    <a:pt x="145" y="54"/>
                  </a:cubicBezTo>
                  <a:cubicBezTo>
                    <a:pt x="144" y="54"/>
                    <a:pt x="144" y="53"/>
                    <a:pt x="144" y="51"/>
                  </a:cubicBezTo>
                  <a:close/>
                  <a:moveTo>
                    <a:pt x="122" y="87"/>
                  </a:moveTo>
                  <a:cubicBezTo>
                    <a:pt x="123" y="87"/>
                    <a:pt x="124" y="88"/>
                    <a:pt x="124" y="87"/>
                  </a:cubicBezTo>
                  <a:cubicBezTo>
                    <a:pt x="124" y="87"/>
                    <a:pt x="124" y="88"/>
                    <a:pt x="125" y="87"/>
                  </a:cubicBezTo>
                  <a:cubicBezTo>
                    <a:pt x="124" y="88"/>
                    <a:pt x="125" y="89"/>
                    <a:pt x="125" y="89"/>
                  </a:cubicBezTo>
                  <a:cubicBezTo>
                    <a:pt x="126" y="90"/>
                    <a:pt x="127" y="91"/>
                    <a:pt x="127" y="91"/>
                  </a:cubicBezTo>
                  <a:cubicBezTo>
                    <a:pt x="127" y="93"/>
                    <a:pt x="128" y="94"/>
                    <a:pt x="128" y="95"/>
                  </a:cubicBezTo>
                  <a:cubicBezTo>
                    <a:pt x="127" y="95"/>
                    <a:pt x="126" y="94"/>
                    <a:pt x="125" y="93"/>
                  </a:cubicBezTo>
                  <a:cubicBezTo>
                    <a:pt x="126" y="90"/>
                    <a:pt x="122" y="90"/>
                    <a:pt x="122" y="87"/>
                  </a:cubicBezTo>
                  <a:close/>
                  <a:moveTo>
                    <a:pt x="114" y="84"/>
                  </a:moveTo>
                  <a:cubicBezTo>
                    <a:pt x="115" y="84"/>
                    <a:pt x="115" y="85"/>
                    <a:pt x="115" y="86"/>
                  </a:cubicBezTo>
                  <a:cubicBezTo>
                    <a:pt x="115" y="86"/>
                    <a:pt x="115" y="87"/>
                    <a:pt x="114" y="86"/>
                  </a:cubicBezTo>
                  <a:cubicBezTo>
                    <a:pt x="113" y="86"/>
                    <a:pt x="115" y="85"/>
                    <a:pt x="114" y="84"/>
                  </a:cubicBezTo>
                  <a:close/>
                  <a:moveTo>
                    <a:pt x="97" y="106"/>
                  </a:moveTo>
                  <a:cubicBezTo>
                    <a:pt x="96" y="106"/>
                    <a:pt x="96" y="107"/>
                    <a:pt x="96" y="107"/>
                  </a:cubicBezTo>
                  <a:cubicBezTo>
                    <a:pt x="96" y="107"/>
                    <a:pt x="96" y="108"/>
                    <a:pt x="96" y="108"/>
                  </a:cubicBezTo>
                  <a:cubicBezTo>
                    <a:pt x="95" y="110"/>
                    <a:pt x="96" y="110"/>
                    <a:pt x="95" y="111"/>
                  </a:cubicBezTo>
                  <a:cubicBezTo>
                    <a:pt x="94" y="111"/>
                    <a:pt x="94" y="112"/>
                    <a:pt x="93" y="112"/>
                  </a:cubicBezTo>
                  <a:cubicBezTo>
                    <a:pt x="92" y="111"/>
                    <a:pt x="93" y="110"/>
                    <a:pt x="93" y="108"/>
                  </a:cubicBezTo>
                  <a:cubicBezTo>
                    <a:pt x="93" y="108"/>
                    <a:pt x="93" y="107"/>
                    <a:pt x="93" y="107"/>
                  </a:cubicBezTo>
                  <a:cubicBezTo>
                    <a:pt x="93" y="106"/>
                    <a:pt x="93" y="106"/>
                    <a:pt x="93" y="105"/>
                  </a:cubicBezTo>
                  <a:cubicBezTo>
                    <a:pt x="94" y="104"/>
                    <a:pt x="94" y="103"/>
                    <a:pt x="95" y="103"/>
                  </a:cubicBezTo>
                  <a:cubicBezTo>
                    <a:pt x="95" y="102"/>
                    <a:pt x="96" y="101"/>
                    <a:pt x="96" y="100"/>
                  </a:cubicBezTo>
                  <a:cubicBezTo>
                    <a:pt x="97" y="100"/>
                    <a:pt x="96" y="102"/>
                    <a:pt x="97" y="102"/>
                  </a:cubicBezTo>
                  <a:cubicBezTo>
                    <a:pt x="97" y="104"/>
                    <a:pt x="96" y="105"/>
                    <a:pt x="97" y="106"/>
                  </a:cubicBezTo>
                  <a:close/>
                  <a:moveTo>
                    <a:pt x="43" y="132"/>
                  </a:moveTo>
                  <a:cubicBezTo>
                    <a:pt x="43" y="131"/>
                    <a:pt x="44" y="131"/>
                    <a:pt x="44" y="132"/>
                  </a:cubicBezTo>
                  <a:cubicBezTo>
                    <a:pt x="43" y="132"/>
                    <a:pt x="43" y="132"/>
                    <a:pt x="43" y="132"/>
                  </a:cubicBezTo>
                  <a:close/>
                  <a:moveTo>
                    <a:pt x="52" y="41"/>
                  </a:moveTo>
                  <a:cubicBezTo>
                    <a:pt x="51" y="41"/>
                    <a:pt x="51" y="42"/>
                    <a:pt x="51" y="42"/>
                  </a:cubicBezTo>
                  <a:cubicBezTo>
                    <a:pt x="50" y="42"/>
                    <a:pt x="50" y="41"/>
                    <a:pt x="50" y="41"/>
                  </a:cubicBezTo>
                  <a:cubicBezTo>
                    <a:pt x="49" y="41"/>
                    <a:pt x="49" y="41"/>
                    <a:pt x="48" y="41"/>
                  </a:cubicBezTo>
                  <a:cubicBezTo>
                    <a:pt x="47" y="39"/>
                    <a:pt x="48" y="36"/>
                    <a:pt x="46" y="35"/>
                  </a:cubicBezTo>
                  <a:cubicBezTo>
                    <a:pt x="46" y="34"/>
                    <a:pt x="47" y="34"/>
                    <a:pt x="47" y="33"/>
                  </a:cubicBezTo>
                  <a:cubicBezTo>
                    <a:pt x="47" y="33"/>
                    <a:pt x="48" y="32"/>
                    <a:pt x="48" y="32"/>
                  </a:cubicBezTo>
                  <a:cubicBezTo>
                    <a:pt x="48" y="31"/>
                    <a:pt x="47" y="31"/>
                    <a:pt x="46" y="30"/>
                  </a:cubicBezTo>
                  <a:cubicBezTo>
                    <a:pt x="47" y="30"/>
                    <a:pt x="48" y="30"/>
                    <a:pt x="48" y="29"/>
                  </a:cubicBezTo>
                  <a:cubicBezTo>
                    <a:pt x="47" y="28"/>
                    <a:pt x="47" y="30"/>
                    <a:pt x="46" y="29"/>
                  </a:cubicBezTo>
                  <a:cubicBezTo>
                    <a:pt x="46" y="28"/>
                    <a:pt x="46" y="28"/>
                    <a:pt x="46" y="27"/>
                  </a:cubicBezTo>
                  <a:cubicBezTo>
                    <a:pt x="46" y="27"/>
                    <a:pt x="46" y="26"/>
                    <a:pt x="46" y="25"/>
                  </a:cubicBezTo>
                  <a:cubicBezTo>
                    <a:pt x="44" y="25"/>
                    <a:pt x="44" y="25"/>
                    <a:pt x="43" y="24"/>
                  </a:cubicBezTo>
                  <a:cubicBezTo>
                    <a:pt x="42" y="24"/>
                    <a:pt x="43" y="25"/>
                    <a:pt x="42" y="25"/>
                  </a:cubicBezTo>
                  <a:cubicBezTo>
                    <a:pt x="41" y="24"/>
                    <a:pt x="40" y="24"/>
                    <a:pt x="40" y="23"/>
                  </a:cubicBezTo>
                  <a:cubicBezTo>
                    <a:pt x="41" y="22"/>
                    <a:pt x="42" y="23"/>
                    <a:pt x="43" y="23"/>
                  </a:cubicBezTo>
                  <a:cubicBezTo>
                    <a:pt x="43" y="21"/>
                    <a:pt x="42" y="22"/>
                    <a:pt x="41" y="22"/>
                  </a:cubicBezTo>
                  <a:cubicBezTo>
                    <a:pt x="41" y="22"/>
                    <a:pt x="40" y="22"/>
                    <a:pt x="40" y="22"/>
                  </a:cubicBezTo>
                  <a:cubicBezTo>
                    <a:pt x="40" y="22"/>
                    <a:pt x="40" y="22"/>
                    <a:pt x="39" y="22"/>
                  </a:cubicBezTo>
                  <a:cubicBezTo>
                    <a:pt x="39" y="21"/>
                    <a:pt x="40" y="21"/>
                    <a:pt x="41" y="21"/>
                  </a:cubicBezTo>
                  <a:cubicBezTo>
                    <a:pt x="41" y="20"/>
                    <a:pt x="43" y="20"/>
                    <a:pt x="43" y="20"/>
                  </a:cubicBezTo>
                  <a:cubicBezTo>
                    <a:pt x="43" y="19"/>
                    <a:pt x="42" y="19"/>
                    <a:pt x="42" y="18"/>
                  </a:cubicBezTo>
                  <a:cubicBezTo>
                    <a:pt x="45" y="18"/>
                    <a:pt x="46" y="16"/>
                    <a:pt x="48" y="16"/>
                  </a:cubicBezTo>
                  <a:cubicBezTo>
                    <a:pt x="50" y="16"/>
                    <a:pt x="51" y="16"/>
                    <a:pt x="53" y="16"/>
                  </a:cubicBezTo>
                  <a:cubicBezTo>
                    <a:pt x="53" y="16"/>
                    <a:pt x="52" y="15"/>
                    <a:pt x="52" y="14"/>
                  </a:cubicBezTo>
                  <a:cubicBezTo>
                    <a:pt x="53" y="13"/>
                    <a:pt x="54" y="14"/>
                    <a:pt x="55" y="14"/>
                  </a:cubicBezTo>
                  <a:cubicBezTo>
                    <a:pt x="56" y="13"/>
                    <a:pt x="59" y="14"/>
                    <a:pt x="59" y="13"/>
                  </a:cubicBezTo>
                  <a:cubicBezTo>
                    <a:pt x="60" y="13"/>
                    <a:pt x="60" y="13"/>
                    <a:pt x="61" y="14"/>
                  </a:cubicBezTo>
                  <a:cubicBezTo>
                    <a:pt x="61" y="13"/>
                    <a:pt x="62" y="13"/>
                    <a:pt x="63" y="14"/>
                  </a:cubicBezTo>
                  <a:cubicBezTo>
                    <a:pt x="64" y="14"/>
                    <a:pt x="65" y="14"/>
                    <a:pt x="66" y="14"/>
                  </a:cubicBezTo>
                  <a:cubicBezTo>
                    <a:pt x="65" y="16"/>
                    <a:pt x="63" y="15"/>
                    <a:pt x="63" y="16"/>
                  </a:cubicBezTo>
                  <a:cubicBezTo>
                    <a:pt x="64" y="17"/>
                    <a:pt x="65" y="16"/>
                    <a:pt x="66" y="16"/>
                  </a:cubicBezTo>
                  <a:cubicBezTo>
                    <a:pt x="67" y="16"/>
                    <a:pt x="67" y="17"/>
                    <a:pt x="67" y="17"/>
                  </a:cubicBezTo>
                  <a:cubicBezTo>
                    <a:pt x="67" y="17"/>
                    <a:pt x="69" y="17"/>
                    <a:pt x="68" y="18"/>
                  </a:cubicBezTo>
                  <a:cubicBezTo>
                    <a:pt x="68" y="19"/>
                    <a:pt x="67" y="18"/>
                    <a:pt x="66" y="18"/>
                  </a:cubicBezTo>
                  <a:cubicBezTo>
                    <a:pt x="66" y="18"/>
                    <a:pt x="66" y="19"/>
                    <a:pt x="65" y="19"/>
                  </a:cubicBezTo>
                  <a:cubicBezTo>
                    <a:pt x="65" y="20"/>
                    <a:pt x="65" y="20"/>
                    <a:pt x="65" y="21"/>
                  </a:cubicBezTo>
                  <a:cubicBezTo>
                    <a:pt x="64" y="20"/>
                    <a:pt x="65" y="21"/>
                    <a:pt x="64" y="21"/>
                  </a:cubicBezTo>
                  <a:cubicBezTo>
                    <a:pt x="64" y="22"/>
                    <a:pt x="66" y="22"/>
                    <a:pt x="66" y="23"/>
                  </a:cubicBezTo>
                  <a:cubicBezTo>
                    <a:pt x="65" y="23"/>
                    <a:pt x="64" y="23"/>
                    <a:pt x="64" y="23"/>
                  </a:cubicBezTo>
                  <a:cubicBezTo>
                    <a:pt x="64" y="25"/>
                    <a:pt x="65" y="27"/>
                    <a:pt x="63" y="28"/>
                  </a:cubicBezTo>
                  <a:cubicBezTo>
                    <a:pt x="63" y="28"/>
                    <a:pt x="63" y="28"/>
                    <a:pt x="63" y="29"/>
                  </a:cubicBezTo>
                  <a:cubicBezTo>
                    <a:pt x="63" y="29"/>
                    <a:pt x="62" y="29"/>
                    <a:pt x="62" y="29"/>
                  </a:cubicBezTo>
                  <a:cubicBezTo>
                    <a:pt x="61" y="29"/>
                    <a:pt x="63" y="30"/>
                    <a:pt x="63" y="30"/>
                  </a:cubicBezTo>
                  <a:cubicBezTo>
                    <a:pt x="61" y="30"/>
                    <a:pt x="61" y="30"/>
                    <a:pt x="60" y="29"/>
                  </a:cubicBezTo>
                  <a:cubicBezTo>
                    <a:pt x="59" y="29"/>
                    <a:pt x="59" y="30"/>
                    <a:pt x="59" y="30"/>
                  </a:cubicBezTo>
                  <a:cubicBezTo>
                    <a:pt x="60" y="30"/>
                    <a:pt x="61" y="31"/>
                    <a:pt x="61" y="30"/>
                  </a:cubicBezTo>
                  <a:cubicBezTo>
                    <a:pt x="62" y="31"/>
                    <a:pt x="60" y="32"/>
                    <a:pt x="60" y="33"/>
                  </a:cubicBezTo>
                  <a:cubicBezTo>
                    <a:pt x="59" y="33"/>
                    <a:pt x="58" y="34"/>
                    <a:pt x="57" y="34"/>
                  </a:cubicBezTo>
                  <a:cubicBezTo>
                    <a:pt x="56" y="35"/>
                    <a:pt x="56" y="35"/>
                    <a:pt x="56" y="35"/>
                  </a:cubicBezTo>
                  <a:cubicBezTo>
                    <a:pt x="55" y="35"/>
                    <a:pt x="55" y="36"/>
                    <a:pt x="54" y="35"/>
                  </a:cubicBezTo>
                  <a:cubicBezTo>
                    <a:pt x="53" y="35"/>
                    <a:pt x="53" y="37"/>
                    <a:pt x="53" y="37"/>
                  </a:cubicBezTo>
                  <a:cubicBezTo>
                    <a:pt x="53" y="39"/>
                    <a:pt x="52" y="39"/>
                    <a:pt x="52" y="41"/>
                  </a:cubicBezTo>
                  <a:close/>
                  <a:moveTo>
                    <a:pt x="78" y="19"/>
                  </a:moveTo>
                  <a:cubicBezTo>
                    <a:pt x="79" y="19"/>
                    <a:pt x="79" y="20"/>
                    <a:pt x="79" y="20"/>
                  </a:cubicBezTo>
                  <a:cubicBezTo>
                    <a:pt x="80" y="21"/>
                    <a:pt x="81" y="21"/>
                    <a:pt x="81" y="23"/>
                  </a:cubicBezTo>
                  <a:cubicBezTo>
                    <a:pt x="79" y="23"/>
                    <a:pt x="79" y="22"/>
                    <a:pt x="78" y="21"/>
                  </a:cubicBezTo>
                  <a:cubicBezTo>
                    <a:pt x="78" y="22"/>
                    <a:pt x="78" y="23"/>
                    <a:pt x="78" y="25"/>
                  </a:cubicBezTo>
                  <a:cubicBezTo>
                    <a:pt x="77" y="25"/>
                    <a:pt x="76" y="25"/>
                    <a:pt x="77" y="24"/>
                  </a:cubicBezTo>
                  <a:cubicBezTo>
                    <a:pt x="76" y="24"/>
                    <a:pt x="75" y="23"/>
                    <a:pt x="75" y="23"/>
                  </a:cubicBezTo>
                  <a:cubicBezTo>
                    <a:pt x="75" y="22"/>
                    <a:pt x="76" y="22"/>
                    <a:pt x="76" y="21"/>
                  </a:cubicBezTo>
                  <a:cubicBezTo>
                    <a:pt x="75" y="21"/>
                    <a:pt x="75" y="22"/>
                    <a:pt x="74" y="22"/>
                  </a:cubicBezTo>
                  <a:cubicBezTo>
                    <a:pt x="73" y="21"/>
                    <a:pt x="74" y="21"/>
                    <a:pt x="74" y="20"/>
                  </a:cubicBezTo>
                  <a:cubicBezTo>
                    <a:pt x="74" y="20"/>
                    <a:pt x="73" y="20"/>
                    <a:pt x="73" y="19"/>
                  </a:cubicBezTo>
                  <a:cubicBezTo>
                    <a:pt x="73" y="16"/>
                    <a:pt x="75" y="18"/>
                    <a:pt x="76" y="19"/>
                  </a:cubicBezTo>
                  <a:cubicBezTo>
                    <a:pt x="76" y="19"/>
                    <a:pt x="75" y="18"/>
                    <a:pt x="76" y="17"/>
                  </a:cubicBezTo>
                  <a:cubicBezTo>
                    <a:pt x="77" y="17"/>
                    <a:pt x="78" y="18"/>
                    <a:pt x="77" y="19"/>
                  </a:cubicBezTo>
                  <a:cubicBezTo>
                    <a:pt x="77" y="19"/>
                    <a:pt x="78" y="19"/>
                    <a:pt x="78" y="19"/>
                  </a:cubicBezTo>
                  <a:close/>
                  <a:moveTo>
                    <a:pt x="78" y="17"/>
                  </a:moveTo>
                  <a:cubicBezTo>
                    <a:pt x="80" y="17"/>
                    <a:pt x="82" y="17"/>
                    <a:pt x="84" y="17"/>
                  </a:cubicBezTo>
                  <a:cubicBezTo>
                    <a:pt x="84" y="19"/>
                    <a:pt x="83" y="18"/>
                    <a:pt x="83" y="19"/>
                  </a:cubicBezTo>
                  <a:cubicBezTo>
                    <a:pt x="81" y="19"/>
                    <a:pt x="80" y="18"/>
                    <a:pt x="78" y="18"/>
                  </a:cubicBezTo>
                  <a:cubicBezTo>
                    <a:pt x="78" y="18"/>
                    <a:pt x="78" y="17"/>
                    <a:pt x="78" y="17"/>
                  </a:cubicBezTo>
                  <a:close/>
                  <a:moveTo>
                    <a:pt x="66" y="49"/>
                  </a:moveTo>
                  <a:cubicBezTo>
                    <a:pt x="65" y="49"/>
                    <a:pt x="64" y="49"/>
                    <a:pt x="64" y="49"/>
                  </a:cubicBezTo>
                  <a:cubicBezTo>
                    <a:pt x="63" y="49"/>
                    <a:pt x="63" y="48"/>
                    <a:pt x="63" y="47"/>
                  </a:cubicBezTo>
                  <a:cubicBezTo>
                    <a:pt x="64" y="46"/>
                    <a:pt x="64" y="47"/>
                    <a:pt x="64" y="46"/>
                  </a:cubicBezTo>
                  <a:cubicBezTo>
                    <a:pt x="65" y="46"/>
                    <a:pt x="65" y="46"/>
                    <a:pt x="66" y="46"/>
                  </a:cubicBezTo>
                  <a:cubicBezTo>
                    <a:pt x="66" y="47"/>
                    <a:pt x="65" y="47"/>
                    <a:pt x="66" y="49"/>
                  </a:cubicBezTo>
                  <a:close/>
                  <a:moveTo>
                    <a:pt x="64" y="38"/>
                  </a:moveTo>
                  <a:cubicBezTo>
                    <a:pt x="63" y="38"/>
                    <a:pt x="63" y="36"/>
                    <a:pt x="62" y="37"/>
                  </a:cubicBezTo>
                  <a:cubicBezTo>
                    <a:pt x="62" y="36"/>
                    <a:pt x="63" y="36"/>
                    <a:pt x="63" y="35"/>
                  </a:cubicBezTo>
                  <a:cubicBezTo>
                    <a:pt x="62" y="35"/>
                    <a:pt x="62" y="36"/>
                    <a:pt x="62" y="35"/>
                  </a:cubicBezTo>
                  <a:cubicBezTo>
                    <a:pt x="62" y="34"/>
                    <a:pt x="63" y="35"/>
                    <a:pt x="63" y="33"/>
                  </a:cubicBezTo>
                  <a:cubicBezTo>
                    <a:pt x="63" y="33"/>
                    <a:pt x="63" y="34"/>
                    <a:pt x="64" y="35"/>
                  </a:cubicBezTo>
                  <a:cubicBezTo>
                    <a:pt x="65" y="34"/>
                    <a:pt x="65" y="35"/>
                    <a:pt x="66" y="34"/>
                  </a:cubicBezTo>
                  <a:cubicBezTo>
                    <a:pt x="66" y="35"/>
                    <a:pt x="67" y="36"/>
                    <a:pt x="67" y="37"/>
                  </a:cubicBezTo>
                  <a:cubicBezTo>
                    <a:pt x="67" y="37"/>
                    <a:pt x="66" y="37"/>
                    <a:pt x="66" y="38"/>
                  </a:cubicBezTo>
                  <a:cubicBezTo>
                    <a:pt x="65" y="38"/>
                    <a:pt x="64" y="37"/>
                    <a:pt x="64" y="38"/>
                  </a:cubicBezTo>
                  <a:close/>
                  <a:moveTo>
                    <a:pt x="96" y="25"/>
                  </a:moveTo>
                  <a:cubicBezTo>
                    <a:pt x="97" y="24"/>
                    <a:pt x="99" y="23"/>
                    <a:pt x="100" y="23"/>
                  </a:cubicBezTo>
                  <a:cubicBezTo>
                    <a:pt x="101" y="23"/>
                    <a:pt x="101" y="23"/>
                    <a:pt x="101" y="23"/>
                  </a:cubicBezTo>
                  <a:cubicBezTo>
                    <a:pt x="101" y="23"/>
                    <a:pt x="101" y="23"/>
                    <a:pt x="102" y="23"/>
                  </a:cubicBezTo>
                  <a:cubicBezTo>
                    <a:pt x="102" y="24"/>
                    <a:pt x="101" y="25"/>
                    <a:pt x="99" y="25"/>
                  </a:cubicBezTo>
                  <a:cubicBezTo>
                    <a:pt x="98" y="25"/>
                    <a:pt x="98" y="27"/>
                    <a:pt x="96" y="27"/>
                  </a:cubicBezTo>
                  <a:cubicBezTo>
                    <a:pt x="96" y="29"/>
                    <a:pt x="97" y="29"/>
                    <a:pt x="97" y="30"/>
                  </a:cubicBezTo>
                  <a:cubicBezTo>
                    <a:pt x="97" y="30"/>
                    <a:pt x="96" y="31"/>
                    <a:pt x="96" y="31"/>
                  </a:cubicBezTo>
                  <a:cubicBezTo>
                    <a:pt x="95" y="30"/>
                    <a:pt x="95" y="30"/>
                    <a:pt x="94" y="29"/>
                  </a:cubicBezTo>
                  <a:cubicBezTo>
                    <a:pt x="94" y="28"/>
                    <a:pt x="95" y="28"/>
                    <a:pt x="95" y="28"/>
                  </a:cubicBezTo>
                  <a:cubicBezTo>
                    <a:pt x="95" y="26"/>
                    <a:pt x="96" y="26"/>
                    <a:pt x="96" y="25"/>
                  </a:cubicBezTo>
                  <a:close/>
                  <a:moveTo>
                    <a:pt x="96" y="19"/>
                  </a:moveTo>
                  <a:cubicBezTo>
                    <a:pt x="96" y="17"/>
                    <a:pt x="98" y="17"/>
                    <a:pt x="98" y="18"/>
                  </a:cubicBezTo>
                  <a:cubicBezTo>
                    <a:pt x="97" y="18"/>
                    <a:pt x="97" y="20"/>
                    <a:pt x="96" y="19"/>
                  </a:cubicBezTo>
                  <a:close/>
                  <a:moveTo>
                    <a:pt x="112" y="18"/>
                  </a:moveTo>
                  <a:cubicBezTo>
                    <a:pt x="113" y="18"/>
                    <a:pt x="115" y="18"/>
                    <a:pt x="116" y="19"/>
                  </a:cubicBezTo>
                  <a:cubicBezTo>
                    <a:pt x="115" y="21"/>
                    <a:pt x="113" y="20"/>
                    <a:pt x="111" y="20"/>
                  </a:cubicBezTo>
                  <a:cubicBezTo>
                    <a:pt x="112" y="20"/>
                    <a:pt x="111" y="18"/>
                    <a:pt x="112" y="18"/>
                  </a:cubicBezTo>
                  <a:close/>
                  <a:moveTo>
                    <a:pt x="33" y="38"/>
                  </a:moveTo>
                  <a:cubicBezTo>
                    <a:pt x="33" y="40"/>
                    <a:pt x="31" y="37"/>
                    <a:pt x="31" y="39"/>
                  </a:cubicBezTo>
                  <a:cubicBezTo>
                    <a:pt x="30" y="39"/>
                    <a:pt x="29" y="39"/>
                    <a:pt x="29" y="38"/>
                  </a:cubicBezTo>
                  <a:cubicBezTo>
                    <a:pt x="30" y="38"/>
                    <a:pt x="30" y="37"/>
                    <a:pt x="31" y="36"/>
                  </a:cubicBezTo>
                  <a:cubicBezTo>
                    <a:pt x="31" y="36"/>
                    <a:pt x="31" y="37"/>
                    <a:pt x="32" y="37"/>
                  </a:cubicBezTo>
                  <a:cubicBezTo>
                    <a:pt x="33" y="37"/>
                    <a:pt x="32" y="38"/>
                    <a:pt x="33" y="38"/>
                  </a:cubicBezTo>
                  <a:close/>
                  <a:moveTo>
                    <a:pt x="37" y="77"/>
                  </a:moveTo>
                  <a:cubicBezTo>
                    <a:pt x="37" y="78"/>
                    <a:pt x="36" y="78"/>
                    <a:pt x="36" y="78"/>
                  </a:cubicBezTo>
                  <a:cubicBezTo>
                    <a:pt x="36" y="78"/>
                    <a:pt x="36" y="78"/>
                    <a:pt x="36" y="77"/>
                  </a:cubicBezTo>
                  <a:cubicBezTo>
                    <a:pt x="36" y="77"/>
                    <a:pt x="37" y="77"/>
                    <a:pt x="37" y="77"/>
                  </a:cubicBezTo>
                  <a:close/>
                  <a:moveTo>
                    <a:pt x="30" y="76"/>
                  </a:moveTo>
                  <a:cubicBezTo>
                    <a:pt x="29" y="76"/>
                    <a:pt x="29" y="75"/>
                    <a:pt x="28" y="75"/>
                  </a:cubicBezTo>
                  <a:cubicBezTo>
                    <a:pt x="27" y="74"/>
                    <a:pt x="27" y="75"/>
                    <a:pt x="26" y="75"/>
                  </a:cubicBezTo>
                  <a:cubicBezTo>
                    <a:pt x="26" y="75"/>
                    <a:pt x="26" y="74"/>
                    <a:pt x="27" y="74"/>
                  </a:cubicBezTo>
                  <a:cubicBezTo>
                    <a:pt x="28" y="74"/>
                    <a:pt x="29" y="74"/>
                    <a:pt x="30" y="74"/>
                  </a:cubicBezTo>
                  <a:cubicBezTo>
                    <a:pt x="30" y="75"/>
                    <a:pt x="31" y="75"/>
                    <a:pt x="32" y="75"/>
                  </a:cubicBezTo>
                  <a:cubicBezTo>
                    <a:pt x="32" y="76"/>
                    <a:pt x="32" y="75"/>
                    <a:pt x="32" y="76"/>
                  </a:cubicBezTo>
                  <a:cubicBezTo>
                    <a:pt x="33" y="76"/>
                    <a:pt x="35" y="76"/>
                    <a:pt x="35" y="78"/>
                  </a:cubicBezTo>
                  <a:cubicBezTo>
                    <a:pt x="34" y="78"/>
                    <a:pt x="33" y="78"/>
                    <a:pt x="33" y="78"/>
                  </a:cubicBezTo>
                  <a:cubicBezTo>
                    <a:pt x="33" y="78"/>
                    <a:pt x="33" y="78"/>
                    <a:pt x="32" y="78"/>
                  </a:cubicBezTo>
                  <a:cubicBezTo>
                    <a:pt x="32" y="77"/>
                    <a:pt x="31" y="77"/>
                    <a:pt x="32" y="77"/>
                  </a:cubicBezTo>
                  <a:cubicBezTo>
                    <a:pt x="32" y="76"/>
                    <a:pt x="31" y="77"/>
                    <a:pt x="30" y="76"/>
                  </a:cubicBezTo>
                  <a:close/>
                  <a:moveTo>
                    <a:pt x="31" y="78"/>
                  </a:moveTo>
                  <a:cubicBezTo>
                    <a:pt x="30" y="78"/>
                    <a:pt x="30" y="78"/>
                    <a:pt x="29" y="78"/>
                  </a:cubicBezTo>
                  <a:cubicBezTo>
                    <a:pt x="29" y="78"/>
                    <a:pt x="29" y="78"/>
                    <a:pt x="29" y="77"/>
                  </a:cubicBezTo>
                  <a:cubicBezTo>
                    <a:pt x="30" y="77"/>
                    <a:pt x="31" y="77"/>
                    <a:pt x="31" y="78"/>
                  </a:cubicBezTo>
                  <a:close/>
                  <a:moveTo>
                    <a:pt x="29" y="73"/>
                  </a:moveTo>
                  <a:cubicBezTo>
                    <a:pt x="29" y="73"/>
                    <a:pt x="29" y="73"/>
                    <a:pt x="29" y="72"/>
                  </a:cubicBezTo>
                  <a:cubicBezTo>
                    <a:pt x="30" y="72"/>
                    <a:pt x="30" y="73"/>
                    <a:pt x="30" y="73"/>
                  </a:cubicBezTo>
                  <a:cubicBezTo>
                    <a:pt x="30" y="73"/>
                    <a:pt x="30" y="73"/>
                    <a:pt x="29" y="73"/>
                  </a:cubicBezTo>
                  <a:close/>
                  <a:moveTo>
                    <a:pt x="31" y="72"/>
                  </a:moveTo>
                  <a:cubicBezTo>
                    <a:pt x="31" y="72"/>
                    <a:pt x="32" y="72"/>
                    <a:pt x="32" y="72"/>
                  </a:cubicBezTo>
                  <a:cubicBezTo>
                    <a:pt x="32" y="73"/>
                    <a:pt x="32" y="73"/>
                    <a:pt x="32" y="74"/>
                  </a:cubicBezTo>
                  <a:cubicBezTo>
                    <a:pt x="31" y="74"/>
                    <a:pt x="31" y="73"/>
                    <a:pt x="31" y="72"/>
                  </a:cubicBezTo>
                  <a:close/>
                  <a:moveTo>
                    <a:pt x="32" y="75"/>
                  </a:moveTo>
                  <a:cubicBezTo>
                    <a:pt x="32" y="74"/>
                    <a:pt x="32" y="74"/>
                    <a:pt x="32" y="73"/>
                  </a:cubicBezTo>
                  <a:cubicBezTo>
                    <a:pt x="33" y="73"/>
                    <a:pt x="33" y="74"/>
                    <a:pt x="33" y="74"/>
                  </a:cubicBezTo>
                  <a:cubicBezTo>
                    <a:pt x="34" y="75"/>
                    <a:pt x="34" y="74"/>
                    <a:pt x="34" y="75"/>
                  </a:cubicBezTo>
                  <a:cubicBezTo>
                    <a:pt x="34" y="76"/>
                    <a:pt x="33" y="76"/>
                    <a:pt x="33" y="74"/>
                  </a:cubicBezTo>
                  <a:cubicBezTo>
                    <a:pt x="33" y="75"/>
                    <a:pt x="33" y="75"/>
                    <a:pt x="32" y="75"/>
                  </a:cubicBezTo>
                  <a:close/>
                  <a:moveTo>
                    <a:pt x="147" y="97"/>
                  </a:moveTo>
                  <a:cubicBezTo>
                    <a:pt x="147" y="97"/>
                    <a:pt x="147" y="96"/>
                    <a:pt x="147" y="96"/>
                  </a:cubicBezTo>
                  <a:cubicBezTo>
                    <a:pt x="146" y="95"/>
                    <a:pt x="144" y="94"/>
                    <a:pt x="143" y="93"/>
                  </a:cubicBezTo>
                  <a:cubicBezTo>
                    <a:pt x="143" y="93"/>
                    <a:pt x="142" y="94"/>
                    <a:pt x="142" y="93"/>
                  </a:cubicBezTo>
                  <a:cubicBezTo>
                    <a:pt x="142" y="92"/>
                    <a:pt x="143" y="93"/>
                    <a:pt x="143" y="92"/>
                  </a:cubicBezTo>
                  <a:cubicBezTo>
                    <a:pt x="144" y="92"/>
                    <a:pt x="143" y="93"/>
                    <a:pt x="144" y="92"/>
                  </a:cubicBezTo>
                  <a:cubicBezTo>
                    <a:pt x="145" y="92"/>
                    <a:pt x="145" y="92"/>
                    <a:pt x="145" y="92"/>
                  </a:cubicBezTo>
                  <a:cubicBezTo>
                    <a:pt x="146" y="92"/>
                    <a:pt x="146" y="92"/>
                    <a:pt x="147" y="92"/>
                  </a:cubicBezTo>
                  <a:cubicBezTo>
                    <a:pt x="147" y="92"/>
                    <a:pt x="148" y="92"/>
                    <a:pt x="148" y="92"/>
                  </a:cubicBezTo>
                  <a:cubicBezTo>
                    <a:pt x="148" y="94"/>
                    <a:pt x="147" y="96"/>
                    <a:pt x="147" y="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9" name="Freeform 118"/>
            <p:cNvSpPr/>
            <p:nvPr/>
          </p:nvSpPr>
          <p:spPr bwMode="auto">
            <a:xfrm>
              <a:off x="3709988" y="258763"/>
              <a:ext cx="1588" cy="3175"/>
            </a:xfrm>
            <a:custGeom>
              <a:avLst/>
              <a:gdLst>
                <a:gd name="T0" fmla="*/ 0 w 1"/>
                <a:gd name="T1" fmla="*/ 1 h 1"/>
                <a:gd name="T2" fmla="*/ 0 w 1"/>
                <a:gd name="T3" fmla="*/ 1 h 1"/>
                <a:gd name="T4" fmla="*/ 0 w 1"/>
                <a:gd name="T5" fmla="*/ 1 h 1"/>
              </a:gdLst>
              <a:ahLst/>
              <a:cxnLst>
                <a:cxn ang="0">
                  <a:pos x="T0" y="T1"/>
                </a:cxn>
                <a:cxn ang="0">
                  <a:pos x="T2" y="T3"/>
                </a:cxn>
                <a:cxn ang="0">
                  <a:pos x="T4" y="T5"/>
                </a:cxn>
              </a:cxnLst>
              <a:rect l="0" t="0" r="r" b="b"/>
              <a:pathLst>
                <a:path w="1" h="1">
                  <a:moveTo>
                    <a:pt x="0" y="1"/>
                  </a:moveTo>
                  <a:cubicBezTo>
                    <a:pt x="0" y="0"/>
                    <a:pt x="0" y="1"/>
                    <a:pt x="0" y="1"/>
                  </a:cubicBezTo>
                  <a:cubicBezTo>
                    <a:pt x="0" y="1"/>
                    <a:pt x="1"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19"/>
            <p:cNvSpPr/>
            <p:nvPr/>
          </p:nvSpPr>
          <p:spPr bwMode="auto">
            <a:xfrm>
              <a:off x="3937000" y="341313"/>
              <a:ext cx="4763" cy="4763"/>
            </a:xfrm>
            <a:custGeom>
              <a:avLst/>
              <a:gdLst>
                <a:gd name="T0" fmla="*/ 2 w 2"/>
                <a:gd name="T1" fmla="*/ 1 h 2"/>
                <a:gd name="T2" fmla="*/ 2 w 2"/>
                <a:gd name="T3" fmla="*/ 0 h 2"/>
                <a:gd name="T4" fmla="*/ 0 w 2"/>
                <a:gd name="T5" fmla="*/ 1 h 2"/>
                <a:gd name="T6" fmla="*/ 2 w 2"/>
                <a:gd name="T7" fmla="*/ 1 h 2"/>
              </a:gdLst>
              <a:ahLst/>
              <a:cxnLst>
                <a:cxn ang="0">
                  <a:pos x="T0" y="T1"/>
                </a:cxn>
                <a:cxn ang="0">
                  <a:pos x="T2" y="T3"/>
                </a:cxn>
                <a:cxn ang="0">
                  <a:pos x="T4" y="T5"/>
                </a:cxn>
                <a:cxn ang="0">
                  <a:pos x="T6" y="T7"/>
                </a:cxn>
              </a:cxnLst>
              <a:rect l="0" t="0" r="r" b="b"/>
              <a:pathLst>
                <a:path w="2" h="2">
                  <a:moveTo>
                    <a:pt x="2" y="1"/>
                  </a:moveTo>
                  <a:cubicBezTo>
                    <a:pt x="1" y="1"/>
                    <a:pt x="2" y="1"/>
                    <a:pt x="2" y="0"/>
                  </a:cubicBezTo>
                  <a:cubicBezTo>
                    <a:pt x="1" y="0"/>
                    <a:pt x="0" y="1"/>
                    <a:pt x="0" y="1"/>
                  </a:cubicBezTo>
                  <a:cubicBezTo>
                    <a:pt x="1" y="1"/>
                    <a:pt x="1" y="2"/>
                    <a:pt x="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20"/>
            <p:cNvSpPr/>
            <p:nvPr/>
          </p:nvSpPr>
          <p:spPr bwMode="auto">
            <a:xfrm>
              <a:off x="3910013" y="266701"/>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Freeform 121"/>
            <p:cNvSpPr/>
            <p:nvPr/>
          </p:nvSpPr>
          <p:spPr bwMode="auto">
            <a:xfrm>
              <a:off x="3911600" y="263526"/>
              <a:ext cx="0" cy="3175"/>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1"/>
                    <a:pt x="0" y="1"/>
                    <a:pt x="0" y="0"/>
                  </a:cubicBezTo>
                  <a:cubicBezTo>
                    <a:pt x="0" y="0"/>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22"/>
            <p:cNvSpPr/>
            <p:nvPr/>
          </p:nvSpPr>
          <p:spPr bwMode="auto">
            <a:xfrm>
              <a:off x="3873500" y="274638"/>
              <a:ext cx="1588" cy="3175"/>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23"/>
            <p:cNvSpPr/>
            <p:nvPr/>
          </p:nvSpPr>
          <p:spPr bwMode="auto">
            <a:xfrm>
              <a:off x="3659188" y="366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24"/>
            <p:cNvSpPr/>
            <p:nvPr/>
          </p:nvSpPr>
          <p:spPr bwMode="auto">
            <a:xfrm>
              <a:off x="3802063" y="334963"/>
              <a:ext cx="1588" cy="3175"/>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0" y="1"/>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25"/>
            <p:cNvSpPr/>
            <p:nvPr/>
          </p:nvSpPr>
          <p:spPr bwMode="auto">
            <a:xfrm>
              <a:off x="3802063" y="284163"/>
              <a:ext cx="15875" cy="28575"/>
            </a:xfrm>
            <a:custGeom>
              <a:avLst/>
              <a:gdLst>
                <a:gd name="T0" fmla="*/ 7 w 7"/>
                <a:gd name="T1" fmla="*/ 0 h 12"/>
                <a:gd name="T2" fmla="*/ 4 w 7"/>
                <a:gd name="T3" fmla="*/ 6 h 12"/>
                <a:gd name="T4" fmla="*/ 5 w 7"/>
                <a:gd name="T5" fmla="*/ 7 h 12"/>
                <a:gd name="T6" fmla="*/ 3 w 7"/>
                <a:gd name="T7" fmla="*/ 11 h 12"/>
                <a:gd name="T8" fmla="*/ 0 w 7"/>
                <a:gd name="T9" fmla="*/ 8 h 12"/>
                <a:gd name="T10" fmla="*/ 1 w 7"/>
                <a:gd name="T11" fmla="*/ 11 h 12"/>
                <a:gd name="T12" fmla="*/ 1 w 7"/>
                <a:gd name="T13" fmla="*/ 12 h 12"/>
                <a:gd name="T14" fmla="*/ 2 w 7"/>
                <a:gd name="T15" fmla="*/ 12 h 12"/>
                <a:gd name="T16" fmla="*/ 4 w 7"/>
                <a:gd name="T17" fmla="*/ 11 h 12"/>
                <a:gd name="T18" fmla="*/ 5 w 7"/>
                <a:gd name="T19" fmla="*/ 11 h 12"/>
                <a:gd name="T20" fmla="*/ 6 w 7"/>
                <a:gd name="T21" fmla="*/ 8 h 12"/>
                <a:gd name="T22" fmla="*/ 7 w 7"/>
                <a:gd name="T23" fmla="*/ 9 h 12"/>
                <a:gd name="T24" fmla="*/ 7 w 7"/>
                <a:gd name="T25" fmla="*/ 6 h 12"/>
                <a:gd name="T26" fmla="*/ 5 w 7"/>
                <a:gd name="T27" fmla="*/ 5 h 12"/>
                <a:gd name="T28" fmla="*/ 7 w 7"/>
                <a:gd name="T29" fmla="*/ 1 h 12"/>
                <a:gd name="T30" fmla="*/ 7 w 7"/>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2">
                  <a:moveTo>
                    <a:pt x="7" y="0"/>
                  </a:moveTo>
                  <a:cubicBezTo>
                    <a:pt x="6" y="2"/>
                    <a:pt x="4" y="3"/>
                    <a:pt x="4" y="6"/>
                  </a:cubicBezTo>
                  <a:cubicBezTo>
                    <a:pt x="4" y="6"/>
                    <a:pt x="5" y="7"/>
                    <a:pt x="5" y="7"/>
                  </a:cubicBezTo>
                  <a:cubicBezTo>
                    <a:pt x="4" y="9"/>
                    <a:pt x="4" y="10"/>
                    <a:pt x="3" y="11"/>
                  </a:cubicBezTo>
                  <a:cubicBezTo>
                    <a:pt x="1" y="12"/>
                    <a:pt x="2" y="8"/>
                    <a:pt x="0" y="8"/>
                  </a:cubicBezTo>
                  <a:cubicBezTo>
                    <a:pt x="0" y="9"/>
                    <a:pt x="1" y="10"/>
                    <a:pt x="1" y="11"/>
                  </a:cubicBezTo>
                  <a:cubicBezTo>
                    <a:pt x="1" y="11"/>
                    <a:pt x="1" y="12"/>
                    <a:pt x="1" y="12"/>
                  </a:cubicBezTo>
                  <a:cubicBezTo>
                    <a:pt x="1" y="11"/>
                    <a:pt x="2" y="12"/>
                    <a:pt x="2" y="12"/>
                  </a:cubicBezTo>
                  <a:cubicBezTo>
                    <a:pt x="3" y="12"/>
                    <a:pt x="3" y="11"/>
                    <a:pt x="4" y="11"/>
                  </a:cubicBezTo>
                  <a:cubicBezTo>
                    <a:pt x="4" y="11"/>
                    <a:pt x="5" y="11"/>
                    <a:pt x="5" y="11"/>
                  </a:cubicBezTo>
                  <a:cubicBezTo>
                    <a:pt x="6" y="11"/>
                    <a:pt x="6" y="9"/>
                    <a:pt x="6" y="8"/>
                  </a:cubicBezTo>
                  <a:cubicBezTo>
                    <a:pt x="7" y="7"/>
                    <a:pt x="7" y="9"/>
                    <a:pt x="7" y="9"/>
                  </a:cubicBezTo>
                  <a:cubicBezTo>
                    <a:pt x="7" y="8"/>
                    <a:pt x="7" y="7"/>
                    <a:pt x="7" y="6"/>
                  </a:cubicBezTo>
                  <a:cubicBezTo>
                    <a:pt x="7" y="6"/>
                    <a:pt x="6" y="5"/>
                    <a:pt x="5" y="5"/>
                  </a:cubicBezTo>
                  <a:cubicBezTo>
                    <a:pt x="5" y="2"/>
                    <a:pt x="7" y="3"/>
                    <a:pt x="7" y="1"/>
                  </a:cubicBezTo>
                  <a:cubicBezTo>
                    <a:pt x="7" y="0"/>
                    <a:pt x="7"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Freeform 126"/>
            <p:cNvSpPr/>
            <p:nvPr/>
          </p:nvSpPr>
          <p:spPr bwMode="auto">
            <a:xfrm>
              <a:off x="3727450" y="314326"/>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8" name="Freeform 127"/>
            <p:cNvSpPr/>
            <p:nvPr/>
          </p:nvSpPr>
          <p:spPr bwMode="auto">
            <a:xfrm>
              <a:off x="3925888" y="376238"/>
              <a:ext cx="4763" cy="9525"/>
            </a:xfrm>
            <a:custGeom>
              <a:avLst/>
              <a:gdLst>
                <a:gd name="T0" fmla="*/ 1 w 2"/>
                <a:gd name="T1" fmla="*/ 1 h 4"/>
                <a:gd name="T2" fmla="*/ 1 w 2"/>
                <a:gd name="T3" fmla="*/ 3 h 4"/>
                <a:gd name="T4" fmla="*/ 2 w 2"/>
                <a:gd name="T5" fmla="*/ 4 h 4"/>
                <a:gd name="T6" fmla="*/ 2 w 2"/>
                <a:gd name="T7" fmla="*/ 2 h 4"/>
                <a:gd name="T8" fmla="*/ 1 w 2"/>
                <a:gd name="T9" fmla="*/ 1 h 4"/>
              </a:gdLst>
              <a:ahLst/>
              <a:cxnLst>
                <a:cxn ang="0">
                  <a:pos x="T0" y="T1"/>
                </a:cxn>
                <a:cxn ang="0">
                  <a:pos x="T2" y="T3"/>
                </a:cxn>
                <a:cxn ang="0">
                  <a:pos x="T4" y="T5"/>
                </a:cxn>
                <a:cxn ang="0">
                  <a:pos x="T6" y="T7"/>
                </a:cxn>
                <a:cxn ang="0">
                  <a:pos x="T8" y="T9"/>
                </a:cxn>
              </a:cxnLst>
              <a:rect l="0" t="0" r="r" b="b"/>
              <a:pathLst>
                <a:path w="2" h="4">
                  <a:moveTo>
                    <a:pt x="1" y="1"/>
                  </a:moveTo>
                  <a:cubicBezTo>
                    <a:pt x="0" y="2"/>
                    <a:pt x="1" y="2"/>
                    <a:pt x="1" y="3"/>
                  </a:cubicBezTo>
                  <a:cubicBezTo>
                    <a:pt x="1" y="3"/>
                    <a:pt x="2" y="3"/>
                    <a:pt x="2" y="4"/>
                  </a:cubicBezTo>
                  <a:cubicBezTo>
                    <a:pt x="2" y="2"/>
                    <a:pt x="2" y="3"/>
                    <a:pt x="2" y="2"/>
                  </a:cubicBezTo>
                  <a:cubicBezTo>
                    <a:pt x="1" y="2"/>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9" name="Freeform 128"/>
            <p:cNvSpPr/>
            <p:nvPr/>
          </p:nvSpPr>
          <p:spPr bwMode="auto">
            <a:xfrm>
              <a:off x="3829050" y="282576"/>
              <a:ext cx="9525" cy="6350"/>
            </a:xfrm>
            <a:custGeom>
              <a:avLst/>
              <a:gdLst>
                <a:gd name="T0" fmla="*/ 0 w 4"/>
                <a:gd name="T1" fmla="*/ 0 h 3"/>
                <a:gd name="T2" fmla="*/ 2 w 4"/>
                <a:gd name="T3" fmla="*/ 3 h 3"/>
                <a:gd name="T4" fmla="*/ 2 w 4"/>
                <a:gd name="T5" fmla="*/ 2 h 3"/>
                <a:gd name="T6" fmla="*/ 3 w 4"/>
                <a:gd name="T7" fmla="*/ 1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0" y="1"/>
                    <a:pt x="0" y="3"/>
                    <a:pt x="2" y="3"/>
                  </a:cubicBezTo>
                  <a:cubicBezTo>
                    <a:pt x="2" y="3"/>
                    <a:pt x="1" y="2"/>
                    <a:pt x="2" y="2"/>
                  </a:cubicBezTo>
                  <a:cubicBezTo>
                    <a:pt x="3" y="1"/>
                    <a:pt x="4"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29"/>
            <p:cNvSpPr/>
            <p:nvPr/>
          </p:nvSpPr>
          <p:spPr bwMode="auto">
            <a:xfrm>
              <a:off x="3824288" y="274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30"/>
            <p:cNvSpPr/>
            <p:nvPr/>
          </p:nvSpPr>
          <p:spPr bwMode="auto">
            <a:xfrm>
              <a:off x="3833813" y="366713"/>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31"/>
            <p:cNvSpPr/>
            <p:nvPr/>
          </p:nvSpPr>
          <p:spPr bwMode="auto">
            <a:xfrm>
              <a:off x="3833813" y="287338"/>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32"/>
            <p:cNvSpPr/>
            <p:nvPr/>
          </p:nvSpPr>
          <p:spPr bwMode="auto">
            <a:xfrm>
              <a:off x="3870325" y="273051"/>
              <a:ext cx="3175"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33"/>
            <p:cNvSpPr/>
            <p:nvPr/>
          </p:nvSpPr>
          <p:spPr bwMode="auto">
            <a:xfrm>
              <a:off x="3819525" y="298451"/>
              <a:ext cx="4763" cy="1588"/>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34"/>
            <p:cNvSpPr/>
            <p:nvPr/>
          </p:nvSpPr>
          <p:spPr bwMode="auto">
            <a:xfrm>
              <a:off x="3911600" y="263526"/>
              <a:ext cx="3175"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1" y="0"/>
                    <a:pt x="1" y="0"/>
                  </a:cubicBezTo>
                  <a:cubicBezTo>
                    <a:pt x="1"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35"/>
            <p:cNvSpPr/>
            <p:nvPr/>
          </p:nvSpPr>
          <p:spPr bwMode="auto">
            <a:xfrm>
              <a:off x="3767138" y="238126"/>
              <a:ext cx="9525" cy="4763"/>
            </a:xfrm>
            <a:custGeom>
              <a:avLst/>
              <a:gdLst>
                <a:gd name="T0" fmla="*/ 3 w 4"/>
                <a:gd name="T1" fmla="*/ 2 h 2"/>
                <a:gd name="T2" fmla="*/ 4 w 4"/>
                <a:gd name="T3" fmla="*/ 0 h 2"/>
                <a:gd name="T4" fmla="*/ 0 w 4"/>
                <a:gd name="T5" fmla="*/ 1 h 2"/>
                <a:gd name="T6" fmla="*/ 3 w 4"/>
                <a:gd name="T7" fmla="*/ 2 h 2"/>
              </a:gdLst>
              <a:ahLst/>
              <a:cxnLst>
                <a:cxn ang="0">
                  <a:pos x="T0" y="T1"/>
                </a:cxn>
                <a:cxn ang="0">
                  <a:pos x="T2" y="T3"/>
                </a:cxn>
                <a:cxn ang="0">
                  <a:pos x="T4" y="T5"/>
                </a:cxn>
                <a:cxn ang="0">
                  <a:pos x="T6" y="T7"/>
                </a:cxn>
              </a:cxnLst>
              <a:rect l="0" t="0" r="r" b="b"/>
              <a:pathLst>
                <a:path w="4" h="2">
                  <a:moveTo>
                    <a:pt x="3" y="2"/>
                  </a:moveTo>
                  <a:cubicBezTo>
                    <a:pt x="4" y="1"/>
                    <a:pt x="4" y="1"/>
                    <a:pt x="4" y="0"/>
                  </a:cubicBezTo>
                  <a:cubicBezTo>
                    <a:pt x="3" y="0"/>
                    <a:pt x="1" y="0"/>
                    <a:pt x="0" y="1"/>
                  </a:cubicBezTo>
                  <a:cubicBezTo>
                    <a:pt x="1" y="1"/>
                    <a:pt x="2" y="1"/>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36"/>
            <p:cNvSpPr/>
            <p:nvPr/>
          </p:nvSpPr>
          <p:spPr bwMode="auto">
            <a:xfrm>
              <a:off x="3771900" y="266701"/>
              <a:ext cx="1588" cy="3175"/>
            </a:xfrm>
            <a:custGeom>
              <a:avLst/>
              <a:gdLst>
                <a:gd name="T0" fmla="*/ 0 w 1"/>
                <a:gd name="T1" fmla="*/ 2 h 2"/>
                <a:gd name="T2" fmla="*/ 1 w 1"/>
                <a:gd name="T3" fmla="*/ 0 h 2"/>
                <a:gd name="T4" fmla="*/ 0 w 1"/>
                <a:gd name="T5" fmla="*/ 2 h 2"/>
              </a:gdLst>
              <a:ahLst/>
              <a:cxnLst>
                <a:cxn ang="0">
                  <a:pos x="T0" y="T1"/>
                </a:cxn>
                <a:cxn ang="0">
                  <a:pos x="T2" y="T3"/>
                </a:cxn>
                <a:cxn ang="0">
                  <a:pos x="T4" y="T5"/>
                </a:cxn>
              </a:cxnLst>
              <a:rect l="0" t="0" r="r" b="b"/>
              <a:pathLst>
                <a:path w="1" h="2">
                  <a:moveTo>
                    <a:pt x="0" y="2"/>
                  </a:moveTo>
                  <a:cubicBezTo>
                    <a:pt x="0" y="1"/>
                    <a:pt x="1"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37"/>
            <p:cNvSpPr/>
            <p:nvPr/>
          </p:nvSpPr>
          <p:spPr bwMode="auto">
            <a:xfrm>
              <a:off x="3656013" y="361951"/>
              <a:ext cx="3175" cy="4763"/>
            </a:xfrm>
            <a:custGeom>
              <a:avLst/>
              <a:gdLst>
                <a:gd name="T0" fmla="*/ 1 w 1"/>
                <a:gd name="T1" fmla="*/ 1 h 2"/>
                <a:gd name="T2" fmla="*/ 0 w 1"/>
                <a:gd name="T3" fmla="*/ 0 h 2"/>
                <a:gd name="T4" fmla="*/ 1 w 1"/>
                <a:gd name="T5" fmla="*/ 1 h 2"/>
              </a:gdLst>
              <a:ahLst/>
              <a:cxnLst>
                <a:cxn ang="0">
                  <a:pos x="T0" y="T1"/>
                </a:cxn>
                <a:cxn ang="0">
                  <a:pos x="T2" y="T3"/>
                </a:cxn>
                <a:cxn ang="0">
                  <a:pos x="T4" y="T5"/>
                </a:cxn>
              </a:cxnLst>
              <a:rect l="0" t="0" r="r" b="b"/>
              <a:pathLst>
                <a:path w="1" h="2">
                  <a:moveTo>
                    <a:pt x="1" y="1"/>
                  </a:moveTo>
                  <a:cubicBezTo>
                    <a:pt x="0" y="1"/>
                    <a:pt x="0" y="0"/>
                    <a:pt x="0" y="0"/>
                  </a:cubicBezTo>
                  <a:cubicBezTo>
                    <a:pt x="0" y="1"/>
                    <a:pt x="0" y="2"/>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38"/>
            <p:cNvSpPr/>
            <p:nvPr/>
          </p:nvSpPr>
          <p:spPr bwMode="auto">
            <a:xfrm>
              <a:off x="3656013" y="3603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nvGrpSpPr>
          <p:cNvPr id="4" name="组合 3"/>
          <p:cNvGrpSpPr/>
          <p:nvPr/>
        </p:nvGrpSpPr>
        <p:grpSpPr>
          <a:xfrm>
            <a:off x="5294672" y="3585615"/>
            <a:ext cx="915601" cy="915720"/>
            <a:chOff x="3970925" y="2689211"/>
            <a:chExt cx="686790" cy="686790"/>
          </a:xfrm>
        </p:grpSpPr>
        <p:sp>
          <p:nvSpPr>
            <p:cNvPr id="17" name="Oval 16"/>
            <p:cNvSpPr/>
            <p:nvPr/>
          </p:nvSpPr>
          <p:spPr>
            <a:xfrm>
              <a:off x="3970925" y="2689211"/>
              <a:ext cx="686790" cy="686790"/>
            </a:xfrm>
            <a:prstGeom prst="ellipse">
              <a:avLst/>
            </a:prstGeom>
            <a:solidFill>
              <a:schemeClr val="tx2">
                <a:lumMod val="75000"/>
              </a:schemeClr>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sp>
          <p:nvSpPr>
            <p:cNvPr id="50" name="Freeform 139"/>
            <p:cNvSpPr/>
            <p:nvPr/>
          </p:nvSpPr>
          <p:spPr bwMode="auto">
            <a:xfrm>
              <a:off x="4124613" y="2888937"/>
              <a:ext cx="379413" cy="287338"/>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 name="组合 4"/>
          <p:cNvGrpSpPr/>
          <p:nvPr/>
        </p:nvGrpSpPr>
        <p:grpSpPr>
          <a:xfrm>
            <a:off x="6403437" y="3585615"/>
            <a:ext cx="915601" cy="915720"/>
            <a:chOff x="4802607" y="2689211"/>
            <a:chExt cx="686790" cy="686790"/>
          </a:xfrm>
        </p:grpSpPr>
        <p:sp>
          <p:nvSpPr>
            <p:cNvPr id="18" name="Oval 17"/>
            <p:cNvSpPr/>
            <p:nvPr/>
          </p:nvSpPr>
          <p:spPr>
            <a:xfrm>
              <a:off x="4802607" y="2689211"/>
              <a:ext cx="686790" cy="686790"/>
            </a:xfrm>
            <a:prstGeom prst="ellipse">
              <a:avLst/>
            </a:prstGeom>
            <a:solidFill>
              <a:schemeClr val="accent2"/>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algn="ctr"/>
              <a:endParaRPr lang="en-US" sz="3700" dirty="0">
                <a:solidFill>
                  <a:schemeClr val="bg1"/>
                </a:solidFill>
                <a:latin typeface="+mn-ea"/>
              </a:endParaRPr>
            </a:p>
          </p:txBody>
        </p:sp>
        <p:grpSp>
          <p:nvGrpSpPr>
            <p:cNvPr id="51" name="组合 50"/>
            <p:cNvGrpSpPr/>
            <p:nvPr/>
          </p:nvGrpSpPr>
          <p:grpSpPr>
            <a:xfrm>
              <a:off x="4982489" y="2869093"/>
              <a:ext cx="327026" cy="327025"/>
              <a:chOff x="8921750" y="977901"/>
              <a:chExt cx="327026" cy="327025"/>
            </a:xfrm>
            <a:solidFill>
              <a:schemeClr val="bg1"/>
            </a:solidFill>
          </p:grpSpPr>
          <p:sp>
            <p:nvSpPr>
              <p:cNvPr id="52" name="Freeform 140"/>
              <p:cNvSpPr>
                <a:spLocks noEditPoints="1"/>
              </p:cNvSpPr>
              <p:nvPr/>
            </p:nvSpPr>
            <p:spPr bwMode="auto">
              <a:xfrm>
                <a:off x="8921750" y="1047751"/>
                <a:ext cx="257175" cy="25717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3" name="Freeform 141"/>
              <p:cNvSpPr>
                <a:spLocks noEditPoints="1"/>
              </p:cNvSpPr>
              <p:nvPr/>
            </p:nvSpPr>
            <p:spPr bwMode="auto">
              <a:xfrm>
                <a:off x="9129713" y="977901"/>
                <a:ext cx="119063" cy="120650"/>
              </a:xfrm>
              <a:custGeom>
                <a:avLst/>
                <a:gdLst>
                  <a:gd name="T0" fmla="*/ 48 w 52"/>
                  <a:gd name="T1" fmla="*/ 23 h 52"/>
                  <a:gd name="T2" fmla="*/ 50 w 52"/>
                  <a:gd name="T3" fmla="*/ 17 h 52"/>
                  <a:gd name="T4" fmla="*/ 48 w 52"/>
                  <a:gd name="T5" fmla="*/ 11 h 52"/>
                  <a:gd name="T6" fmla="*/ 44 w 52"/>
                  <a:gd name="T7" fmla="*/ 12 h 52"/>
                  <a:gd name="T8" fmla="*/ 42 w 52"/>
                  <a:gd name="T9" fmla="*/ 6 h 52"/>
                  <a:gd name="T10" fmla="*/ 38 w 52"/>
                  <a:gd name="T11" fmla="*/ 2 h 52"/>
                  <a:gd name="T12" fmla="*/ 34 w 52"/>
                  <a:gd name="T13" fmla="*/ 5 h 52"/>
                  <a:gd name="T14" fmla="*/ 30 w 52"/>
                  <a:gd name="T15" fmla="*/ 1 h 52"/>
                  <a:gd name="T16" fmla="*/ 24 w 52"/>
                  <a:gd name="T17" fmla="*/ 0 h 52"/>
                  <a:gd name="T18" fmla="*/ 23 w 52"/>
                  <a:gd name="T19" fmla="*/ 4 h 52"/>
                  <a:gd name="T20" fmla="*/ 17 w 52"/>
                  <a:gd name="T21" fmla="*/ 2 h 52"/>
                  <a:gd name="T22" fmla="*/ 11 w 52"/>
                  <a:gd name="T23" fmla="*/ 4 h 52"/>
                  <a:gd name="T24" fmla="*/ 12 w 52"/>
                  <a:gd name="T25" fmla="*/ 8 h 52"/>
                  <a:gd name="T26" fmla="*/ 6 w 52"/>
                  <a:gd name="T27" fmla="*/ 10 h 52"/>
                  <a:gd name="T28" fmla="*/ 2 w 52"/>
                  <a:gd name="T29" fmla="*/ 14 h 52"/>
                  <a:gd name="T30" fmla="*/ 6 w 52"/>
                  <a:gd name="T31" fmla="*/ 18 h 52"/>
                  <a:gd name="T32" fmla="*/ 1 w 52"/>
                  <a:gd name="T33" fmla="*/ 22 h 52"/>
                  <a:gd name="T34" fmla="*/ 0 w 52"/>
                  <a:gd name="T35" fmla="*/ 28 h 52"/>
                  <a:gd name="T36" fmla="*/ 4 w 52"/>
                  <a:gd name="T37" fmla="*/ 29 h 52"/>
                  <a:gd name="T38" fmla="*/ 2 w 52"/>
                  <a:gd name="T39" fmla="*/ 35 h 52"/>
                  <a:gd name="T40" fmla="*/ 4 w 52"/>
                  <a:gd name="T41" fmla="*/ 41 h 52"/>
                  <a:gd name="T42" fmla="*/ 9 w 52"/>
                  <a:gd name="T43" fmla="*/ 40 h 52"/>
                  <a:gd name="T44" fmla="*/ 10 w 52"/>
                  <a:gd name="T45" fmla="*/ 46 h 52"/>
                  <a:gd name="T46" fmla="*/ 15 w 52"/>
                  <a:gd name="T47" fmla="*/ 50 h 52"/>
                  <a:gd name="T48" fmla="*/ 18 w 52"/>
                  <a:gd name="T49" fmla="*/ 47 h 52"/>
                  <a:gd name="T50" fmla="*/ 22 w 52"/>
                  <a:gd name="T51" fmla="*/ 51 h 52"/>
                  <a:gd name="T52" fmla="*/ 28 w 52"/>
                  <a:gd name="T53" fmla="*/ 52 h 52"/>
                  <a:gd name="T54" fmla="*/ 29 w 52"/>
                  <a:gd name="T55" fmla="*/ 48 h 52"/>
                  <a:gd name="T56" fmla="*/ 35 w 52"/>
                  <a:gd name="T57" fmla="*/ 50 h 52"/>
                  <a:gd name="T58" fmla="*/ 41 w 52"/>
                  <a:gd name="T59" fmla="*/ 48 h 52"/>
                  <a:gd name="T60" fmla="*/ 40 w 52"/>
                  <a:gd name="T61" fmla="*/ 43 h 52"/>
                  <a:gd name="T62" fmla="*/ 46 w 52"/>
                  <a:gd name="T63" fmla="*/ 42 h 52"/>
                  <a:gd name="T64" fmla="*/ 50 w 52"/>
                  <a:gd name="T65" fmla="*/ 37 h 52"/>
                  <a:gd name="T66" fmla="*/ 47 w 52"/>
                  <a:gd name="T67" fmla="*/ 34 h 52"/>
                  <a:gd name="T68" fmla="*/ 51 w 52"/>
                  <a:gd name="T69" fmla="*/ 30 h 52"/>
                  <a:gd name="T70" fmla="*/ 52 w 52"/>
                  <a:gd name="T71" fmla="*/ 24 h 52"/>
                  <a:gd name="T72" fmla="*/ 26 w 52"/>
                  <a:gd name="T73" fmla="*/ 40 h 52"/>
                  <a:gd name="T74" fmla="*/ 26 w 52"/>
                  <a:gd name="T75" fmla="*/ 12 h 52"/>
                  <a:gd name="T76" fmla="*/ 26 w 52"/>
                  <a:gd name="T77" fmla="*/ 4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2" h="52">
                    <a:moveTo>
                      <a:pt x="51" y="23"/>
                    </a:moveTo>
                    <a:cubicBezTo>
                      <a:pt x="48" y="23"/>
                      <a:pt x="48" y="23"/>
                      <a:pt x="48" y="23"/>
                    </a:cubicBezTo>
                    <a:cubicBezTo>
                      <a:pt x="48" y="21"/>
                      <a:pt x="48" y="20"/>
                      <a:pt x="47" y="18"/>
                    </a:cubicBezTo>
                    <a:cubicBezTo>
                      <a:pt x="50" y="17"/>
                      <a:pt x="50" y="17"/>
                      <a:pt x="50" y="17"/>
                    </a:cubicBezTo>
                    <a:cubicBezTo>
                      <a:pt x="50" y="16"/>
                      <a:pt x="51" y="16"/>
                      <a:pt x="50" y="15"/>
                    </a:cubicBezTo>
                    <a:cubicBezTo>
                      <a:pt x="48" y="11"/>
                      <a:pt x="48" y="11"/>
                      <a:pt x="48" y="11"/>
                    </a:cubicBezTo>
                    <a:cubicBezTo>
                      <a:pt x="48" y="10"/>
                      <a:pt x="47" y="10"/>
                      <a:pt x="46" y="11"/>
                    </a:cubicBezTo>
                    <a:cubicBezTo>
                      <a:pt x="44" y="12"/>
                      <a:pt x="44" y="12"/>
                      <a:pt x="44" y="12"/>
                    </a:cubicBezTo>
                    <a:cubicBezTo>
                      <a:pt x="43" y="11"/>
                      <a:pt x="42" y="10"/>
                      <a:pt x="40" y="9"/>
                    </a:cubicBezTo>
                    <a:cubicBezTo>
                      <a:pt x="42" y="6"/>
                      <a:pt x="42" y="6"/>
                      <a:pt x="42" y="6"/>
                    </a:cubicBezTo>
                    <a:cubicBezTo>
                      <a:pt x="42" y="6"/>
                      <a:pt x="42" y="5"/>
                      <a:pt x="42" y="4"/>
                    </a:cubicBezTo>
                    <a:cubicBezTo>
                      <a:pt x="38" y="2"/>
                      <a:pt x="38" y="2"/>
                      <a:pt x="38" y="2"/>
                    </a:cubicBezTo>
                    <a:cubicBezTo>
                      <a:pt x="37" y="2"/>
                      <a:pt x="36" y="2"/>
                      <a:pt x="36" y="3"/>
                    </a:cubicBezTo>
                    <a:cubicBezTo>
                      <a:pt x="34" y="5"/>
                      <a:pt x="34" y="5"/>
                      <a:pt x="34" y="5"/>
                    </a:cubicBezTo>
                    <a:cubicBezTo>
                      <a:pt x="33" y="5"/>
                      <a:pt x="32" y="4"/>
                      <a:pt x="30" y="4"/>
                    </a:cubicBezTo>
                    <a:cubicBezTo>
                      <a:pt x="30" y="1"/>
                      <a:pt x="30" y="1"/>
                      <a:pt x="30" y="1"/>
                    </a:cubicBezTo>
                    <a:cubicBezTo>
                      <a:pt x="30" y="0"/>
                      <a:pt x="29" y="0"/>
                      <a:pt x="29" y="0"/>
                    </a:cubicBezTo>
                    <a:cubicBezTo>
                      <a:pt x="24" y="0"/>
                      <a:pt x="24" y="0"/>
                      <a:pt x="24" y="0"/>
                    </a:cubicBezTo>
                    <a:cubicBezTo>
                      <a:pt x="24" y="0"/>
                      <a:pt x="23" y="0"/>
                      <a:pt x="23" y="1"/>
                    </a:cubicBezTo>
                    <a:cubicBezTo>
                      <a:pt x="23" y="4"/>
                      <a:pt x="23" y="4"/>
                      <a:pt x="23" y="4"/>
                    </a:cubicBezTo>
                    <a:cubicBezTo>
                      <a:pt x="21" y="4"/>
                      <a:pt x="20" y="5"/>
                      <a:pt x="19" y="5"/>
                    </a:cubicBezTo>
                    <a:cubicBezTo>
                      <a:pt x="17" y="2"/>
                      <a:pt x="17" y="2"/>
                      <a:pt x="17" y="2"/>
                    </a:cubicBezTo>
                    <a:cubicBezTo>
                      <a:pt x="17" y="2"/>
                      <a:pt x="16" y="1"/>
                      <a:pt x="15" y="2"/>
                    </a:cubicBezTo>
                    <a:cubicBezTo>
                      <a:pt x="11" y="4"/>
                      <a:pt x="11" y="4"/>
                      <a:pt x="11" y="4"/>
                    </a:cubicBezTo>
                    <a:cubicBezTo>
                      <a:pt x="11" y="4"/>
                      <a:pt x="11" y="5"/>
                      <a:pt x="11" y="6"/>
                    </a:cubicBezTo>
                    <a:cubicBezTo>
                      <a:pt x="12" y="8"/>
                      <a:pt x="12" y="8"/>
                      <a:pt x="12" y="8"/>
                    </a:cubicBezTo>
                    <a:cubicBezTo>
                      <a:pt x="11" y="9"/>
                      <a:pt x="10" y="10"/>
                      <a:pt x="9" y="12"/>
                    </a:cubicBezTo>
                    <a:cubicBezTo>
                      <a:pt x="6" y="10"/>
                      <a:pt x="6" y="10"/>
                      <a:pt x="6" y="10"/>
                    </a:cubicBezTo>
                    <a:cubicBezTo>
                      <a:pt x="6" y="10"/>
                      <a:pt x="5" y="10"/>
                      <a:pt x="5" y="10"/>
                    </a:cubicBezTo>
                    <a:cubicBezTo>
                      <a:pt x="2" y="14"/>
                      <a:pt x="2" y="14"/>
                      <a:pt x="2" y="14"/>
                    </a:cubicBezTo>
                    <a:cubicBezTo>
                      <a:pt x="2" y="15"/>
                      <a:pt x="2" y="16"/>
                      <a:pt x="3" y="16"/>
                    </a:cubicBezTo>
                    <a:cubicBezTo>
                      <a:pt x="6" y="18"/>
                      <a:pt x="6" y="18"/>
                      <a:pt x="6" y="18"/>
                    </a:cubicBezTo>
                    <a:cubicBezTo>
                      <a:pt x="5" y="19"/>
                      <a:pt x="5" y="21"/>
                      <a:pt x="4" y="22"/>
                    </a:cubicBezTo>
                    <a:cubicBezTo>
                      <a:pt x="1" y="22"/>
                      <a:pt x="1" y="22"/>
                      <a:pt x="1" y="22"/>
                    </a:cubicBezTo>
                    <a:cubicBezTo>
                      <a:pt x="0" y="22"/>
                      <a:pt x="0" y="23"/>
                      <a:pt x="0" y="23"/>
                    </a:cubicBezTo>
                    <a:cubicBezTo>
                      <a:pt x="0" y="28"/>
                      <a:pt x="0" y="28"/>
                      <a:pt x="0" y="28"/>
                    </a:cubicBezTo>
                    <a:cubicBezTo>
                      <a:pt x="0" y="29"/>
                      <a:pt x="0" y="29"/>
                      <a:pt x="1" y="29"/>
                    </a:cubicBezTo>
                    <a:cubicBezTo>
                      <a:pt x="4" y="29"/>
                      <a:pt x="4" y="29"/>
                      <a:pt x="4" y="29"/>
                    </a:cubicBezTo>
                    <a:cubicBezTo>
                      <a:pt x="4" y="31"/>
                      <a:pt x="5" y="32"/>
                      <a:pt x="5" y="34"/>
                    </a:cubicBezTo>
                    <a:cubicBezTo>
                      <a:pt x="2" y="35"/>
                      <a:pt x="2" y="35"/>
                      <a:pt x="2" y="35"/>
                    </a:cubicBezTo>
                    <a:cubicBezTo>
                      <a:pt x="2" y="36"/>
                      <a:pt x="2" y="36"/>
                      <a:pt x="2" y="37"/>
                    </a:cubicBezTo>
                    <a:cubicBezTo>
                      <a:pt x="4" y="41"/>
                      <a:pt x="4" y="41"/>
                      <a:pt x="4" y="41"/>
                    </a:cubicBezTo>
                    <a:cubicBezTo>
                      <a:pt x="5" y="41"/>
                      <a:pt x="5" y="42"/>
                      <a:pt x="6" y="41"/>
                    </a:cubicBezTo>
                    <a:cubicBezTo>
                      <a:pt x="9" y="40"/>
                      <a:pt x="9" y="40"/>
                      <a:pt x="9" y="40"/>
                    </a:cubicBezTo>
                    <a:cubicBezTo>
                      <a:pt x="10" y="41"/>
                      <a:pt x="11" y="42"/>
                      <a:pt x="12" y="43"/>
                    </a:cubicBezTo>
                    <a:cubicBezTo>
                      <a:pt x="10" y="46"/>
                      <a:pt x="10" y="46"/>
                      <a:pt x="10" y="46"/>
                    </a:cubicBezTo>
                    <a:cubicBezTo>
                      <a:pt x="10" y="46"/>
                      <a:pt x="10" y="47"/>
                      <a:pt x="11" y="47"/>
                    </a:cubicBezTo>
                    <a:cubicBezTo>
                      <a:pt x="15" y="50"/>
                      <a:pt x="15" y="50"/>
                      <a:pt x="15" y="50"/>
                    </a:cubicBezTo>
                    <a:cubicBezTo>
                      <a:pt x="15" y="50"/>
                      <a:pt x="16" y="50"/>
                      <a:pt x="16" y="49"/>
                    </a:cubicBezTo>
                    <a:cubicBezTo>
                      <a:pt x="18" y="47"/>
                      <a:pt x="18" y="47"/>
                      <a:pt x="18" y="47"/>
                    </a:cubicBezTo>
                    <a:cubicBezTo>
                      <a:pt x="19" y="47"/>
                      <a:pt x="21" y="48"/>
                      <a:pt x="22" y="48"/>
                    </a:cubicBezTo>
                    <a:cubicBezTo>
                      <a:pt x="22" y="51"/>
                      <a:pt x="22" y="51"/>
                      <a:pt x="22" y="51"/>
                    </a:cubicBezTo>
                    <a:cubicBezTo>
                      <a:pt x="22" y="52"/>
                      <a:pt x="23" y="52"/>
                      <a:pt x="24" y="52"/>
                    </a:cubicBezTo>
                    <a:cubicBezTo>
                      <a:pt x="28" y="52"/>
                      <a:pt x="28" y="52"/>
                      <a:pt x="28" y="52"/>
                    </a:cubicBezTo>
                    <a:cubicBezTo>
                      <a:pt x="29" y="52"/>
                      <a:pt x="29" y="52"/>
                      <a:pt x="29" y="51"/>
                    </a:cubicBezTo>
                    <a:cubicBezTo>
                      <a:pt x="29" y="48"/>
                      <a:pt x="29" y="48"/>
                      <a:pt x="29" y="48"/>
                    </a:cubicBezTo>
                    <a:cubicBezTo>
                      <a:pt x="31" y="48"/>
                      <a:pt x="32" y="47"/>
                      <a:pt x="34" y="47"/>
                    </a:cubicBezTo>
                    <a:cubicBezTo>
                      <a:pt x="35" y="50"/>
                      <a:pt x="35" y="50"/>
                      <a:pt x="35" y="50"/>
                    </a:cubicBezTo>
                    <a:cubicBezTo>
                      <a:pt x="36" y="50"/>
                      <a:pt x="36" y="50"/>
                      <a:pt x="37" y="50"/>
                    </a:cubicBezTo>
                    <a:cubicBezTo>
                      <a:pt x="41" y="48"/>
                      <a:pt x="41" y="48"/>
                      <a:pt x="41" y="48"/>
                    </a:cubicBezTo>
                    <a:cubicBezTo>
                      <a:pt x="42" y="47"/>
                      <a:pt x="42" y="47"/>
                      <a:pt x="41" y="46"/>
                    </a:cubicBezTo>
                    <a:cubicBezTo>
                      <a:pt x="40" y="43"/>
                      <a:pt x="40" y="43"/>
                      <a:pt x="40" y="43"/>
                    </a:cubicBezTo>
                    <a:cubicBezTo>
                      <a:pt x="41" y="42"/>
                      <a:pt x="42" y="41"/>
                      <a:pt x="43" y="40"/>
                    </a:cubicBezTo>
                    <a:cubicBezTo>
                      <a:pt x="46" y="42"/>
                      <a:pt x="46" y="42"/>
                      <a:pt x="46" y="42"/>
                    </a:cubicBezTo>
                    <a:cubicBezTo>
                      <a:pt x="47" y="42"/>
                      <a:pt x="47" y="42"/>
                      <a:pt x="48" y="41"/>
                    </a:cubicBezTo>
                    <a:cubicBezTo>
                      <a:pt x="50" y="37"/>
                      <a:pt x="50" y="37"/>
                      <a:pt x="50" y="37"/>
                    </a:cubicBezTo>
                    <a:cubicBezTo>
                      <a:pt x="50" y="37"/>
                      <a:pt x="50" y="36"/>
                      <a:pt x="50" y="36"/>
                    </a:cubicBezTo>
                    <a:cubicBezTo>
                      <a:pt x="47" y="34"/>
                      <a:pt x="47" y="34"/>
                      <a:pt x="47" y="34"/>
                    </a:cubicBezTo>
                    <a:cubicBezTo>
                      <a:pt x="47" y="33"/>
                      <a:pt x="48" y="31"/>
                      <a:pt x="48" y="30"/>
                    </a:cubicBezTo>
                    <a:cubicBezTo>
                      <a:pt x="51" y="30"/>
                      <a:pt x="51" y="30"/>
                      <a:pt x="51" y="30"/>
                    </a:cubicBezTo>
                    <a:cubicBezTo>
                      <a:pt x="52" y="30"/>
                      <a:pt x="52" y="29"/>
                      <a:pt x="52" y="29"/>
                    </a:cubicBezTo>
                    <a:cubicBezTo>
                      <a:pt x="52" y="24"/>
                      <a:pt x="52" y="24"/>
                      <a:pt x="52" y="24"/>
                    </a:cubicBezTo>
                    <a:cubicBezTo>
                      <a:pt x="52" y="23"/>
                      <a:pt x="52" y="23"/>
                      <a:pt x="51" y="23"/>
                    </a:cubicBezTo>
                    <a:close/>
                    <a:moveTo>
                      <a:pt x="26" y="40"/>
                    </a:moveTo>
                    <a:cubicBezTo>
                      <a:pt x="18" y="40"/>
                      <a:pt x="12" y="34"/>
                      <a:pt x="12" y="26"/>
                    </a:cubicBezTo>
                    <a:cubicBezTo>
                      <a:pt x="12" y="18"/>
                      <a:pt x="18" y="12"/>
                      <a:pt x="26" y="12"/>
                    </a:cubicBezTo>
                    <a:cubicBezTo>
                      <a:pt x="34" y="12"/>
                      <a:pt x="40" y="18"/>
                      <a:pt x="40" y="26"/>
                    </a:cubicBezTo>
                    <a:cubicBezTo>
                      <a:pt x="40" y="34"/>
                      <a:pt x="34" y="40"/>
                      <a:pt x="2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6" name="组合 5"/>
          <p:cNvGrpSpPr/>
          <p:nvPr/>
        </p:nvGrpSpPr>
        <p:grpSpPr>
          <a:xfrm>
            <a:off x="7512202" y="3585615"/>
            <a:ext cx="915601" cy="915720"/>
            <a:chOff x="5634289" y="2689211"/>
            <a:chExt cx="686790" cy="686790"/>
          </a:xfrm>
        </p:grpSpPr>
        <p:sp>
          <p:nvSpPr>
            <p:cNvPr id="19" name="Oval 18"/>
            <p:cNvSpPr/>
            <p:nvPr/>
          </p:nvSpPr>
          <p:spPr>
            <a:xfrm>
              <a:off x="5634289" y="2689211"/>
              <a:ext cx="686790" cy="686790"/>
            </a:xfrm>
            <a:prstGeom prst="ellipse">
              <a:avLst/>
            </a:prstGeom>
            <a:solidFill>
              <a:schemeClr val="accent1"/>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solidFill>
                  <a:schemeClr val="bg1"/>
                </a:solidFill>
                <a:latin typeface="+mn-ea"/>
              </a:endParaRPr>
            </a:p>
          </p:txBody>
        </p:sp>
        <p:grpSp>
          <p:nvGrpSpPr>
            <p:cNvPr id="54" name="组合 53"/>
            <p:cNvGrpSpPr/>
            <p:nvPr/>
          </p:nvGrpSpPr>
          <p:grpSpPr>
            <a:xfrm>
              <a:off x="5743527" y="2896081"/>
              <a:ext cx="468313" cy="273050"/>
              <a:chOff x="8851900" y="2522538"/>
              <a:chExt cx="468313" cy="273050"/>
            </a:xfrm>
            <a:solidFill>
              <a:schemeClr val="bg1"/>
            </a:solidFill>
          </p:grpSpPr>
          <p:sp>
            <p:nvSpPr>
              <p:cNvPr id="55" name="Freeform 166"/>
              <p:cNvSpPr/>
              <p:nvPr/>
            </p:nvSpPr>
            <p:spPr bwMode="auto">
              <a:xfrm>
                <a:off x="9039225" y="2522538"/>
                <a:ext cx="280988" cy="273050"/>
              </a:xfrm>
              <a:custGeom>
                <a:avLst/>
                <a:gdLst>
                  <a:gd name="T0" fmla="*/ 49 w 122"/>
                  <a:gd name="T1" fmla="*/ 48 h 119"/>
                  <a:gd name="T2" fmla="*/ 100 w 122"/>
                  <a:gd name="T3" fmla="*/ 26 h 119"/>
                  <a:gd name="T4" fmla="*/ 43 w 122"/>
                  <a:gd name="T5" fmla="*/ 47 h 119"/>
                  <a:gd name="T6" fmla="*/ 8 w 122"/>
                  <a:gd name="T7" fmla="*/ 89 h 119"/>
                  <a:gd name="T8" fmla="*/ 22 w 122"/>
                  <a:gd name="T9" fmla="*/ 36 h 119"/>
                  <a:gd name="T10" fmla="*/ 122 w 122"/>
                  <a:gd name="T11" fmla="*/ 27 h 119"/>
                  <a:gd name="T12" fmla="*/ 72 w 122"/>
                  <a:gd name="T13" fmla="*/ 105 h 119"/>
                  <a:gd name="T14" fmla="*/ 15 w 122"/>
                  <a:gd name="T15" fmla="*/ 100 h 119"/>
                  <a:gd name="T16" fmla="*/ 49 w 122"/>
                  <a:gd name="T17" fmla="*/ 4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19">
                    <a:moveTo>
                      <a:pt x="49" y="48"/>
                    </a:moveTo>
                    <a:cubicBezTo>
                      <a:pt x="65" y="36"/>
                      <a:pt x="83" y="28"/>
                      <a:pt x="100" y="26"/>
                    </a:cubicBezTo>
                    <a:cubicBezTo>
                      <a:pt x="81" y="27"/>
                      <a:pt x="61" y="34"/>
                      <a:pt x="43" y="47"/>
                    </a:cubicBezTo>
                    <a:cubicBezTo>
                      <a:pt x="27" y="58"/>
                      <a:pt x="15" y="73"/>
                      <a:pt x="8" y="89"/>
                    </a:cubicBezTo>
                    <a:cubicBezTo>
                      <a:pt x="0" y="71"/>
                      <a:pt x="5" y="48"/>
                      <a:pt x="22" y="36"/>
                    </a:cubicBezTo>
                    <a:cubicBezTo>
                      <a:pt x="70" y="0"/>
                      <a:pt x="122" y="27"/>
                      <a:pt x="122" y="27"/>
                    </a:cubicBezTo>
                    <a:cubicBezTo>
                      <a:pt x="92" y="31"/>
                      <a:pt x="98" y="86"/>
                      <a:pt x="72" y="105"/>
                    </a:cubicBezTo>
                    <a:cubicBezTo>
                      <a:pt x="55" y="119"/>
                      <a:pt x="30" y="116"/>
                      <a:pt x="15" y="100"/>
                    </a:cubicBezTo>
                    <a:cubicBezTo>
                      <a:pt x="14" y="98"/>
                      <a:pt x="25" y="67"/>
                      <a:pt x="49"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Freeform 167"/>
              <p:cNvSpPr/>
              <p:nvPr/>
            </p:nvSpPr>
            <p:spPr bwMode="auto">
              <a:xfrm>
                <a:off x="8851900" y="2665413"/>
                <a:ext cx="187325" cy="128588"/>
              </a:xfrm>
              <a:custGeom>
                <a:avLst/>
                <a:gdLst>
                  <a:gd name="T0" fmla="*/ 44 w 81"/>
                  <a:gd name="T1" fmla="*/ 18 h 56"/>
                  <a:gd name="T2" fmla="*/ 10 w 81"/>
                  <a:gd name="T3" fmla="*/ 27 h 56"/>
                  <a:gd name="T4" fmla="*/ 46 w 81"/>
                  <a:gd name="T5" fmla="*/ 15 h 56"/>
                  <a:gd name="T6" fmla="*/ 80 w 81"/>
                  <a:gd name="T7" fmla="*/ 22 h 56"/>
                  <a:gd name="T8" fmla="*/ 53 w 81"/>
                  <a:gd name="T9" fmla="*/ 1 h 56"/>
                  <a:gd name="T10" fmla="*/ 0 w 81"/>
                  <a:gd name="T11" fmla="*/ 36 h 56"/>
                  <a:gd name="T12" fmla="*/ 55 w 81"/>
                  <a:gd name="T13" fmla="*/ 55 h 56"/>
                  <a:gd name="T14" fmla="*/ 81 w 81"/>
                  <a:gd name="T15" fmla="*/ 30 h 56"/>
                  <a:gd name="T16" fmla="*/ 44 w 81"/>
                  <a:gd name="T17" fmla="*/ 18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1" h="56">
                    <a:moveTo>
                      <a:pt x="44" y="18"/>
                    </a:moveTo>
                    <a:cubicBezTo>
                      <a:pt x="31" y="18"/>
                      <a:pt x="19" y="21"/>
                      <a:pt x="10" y="27"/>
                    </a:cubicBezTo>
                    <a:cubicBezTo>
                      <a:pt x="20" y="20"/>
                      <a:pt x="32" y="15"/>
                      <a:pt x="46" y="15"/>
                    </a:cubicBezTo>
                    <a:cubicBezTo>
                      <a:pt x="59" y="14"/>
                      <a:pt x="71" y="17"/>
                      <a:pt x="80" y="22"/>
                    </a:cubicBezTo>
                    <a:cubicBezTo>
                      <a:pt x="77" y="9"/>
                      <a:pt x="66" y="0"/>
                      <a:pt x="53" y="1"/>
                    </a:cubicBezTo>
                    <a:cubicBezTo>
                      <a:pt x="15" y="2"/>
                      <a:pt x="0" y="36"/>
                      <a:pt x="0" y="36"/>
                    </a:cubicBezTo>
                    <a:cubicBezTo>
                      <a:pt x="16" y="26"/>
                      <a:pt x="35" y="56"/>
                      <a:pt x="55" y="55"/>
                    </a:cubicBezTo>
                    <a:cubicBezTo>
                      <a:pt x="69" y="55"/>
                      <a:pt x="80" y="43"/>
                      <a:pt x="81" y="30"/>
                    </a:cubicBezTo>
                    <a:cubicBezTo>
                      <a:pt x="81" y="29"/>
                      <a:pt x="63" y="17"/>
                      <a:pt x="4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7" name="Freeform 168"/>
              <p:cNvSpPr/>
              <p:nvPr/>
            </p:nvSpPr>
            <p:spPr bwMode="auto">
              <a:xfrm>
                <a:off x="8947150" y="2522538"/>
                <a:ext cx="111125" cy="138113"/>
              </a:xfrm>
              <a:custGeom>
                <a:avLst/>
                <a:gdLst>
                  <a:gd name="T0" fmla="*/ 29 w 48"/>
                  <a:gd name="T1" fmla="*/ 26 h 60"/>
                  <a:gd name="T2" fmla="*/ 13 w 48"/>
                  <a:gd name="T3" fmla="*/ 5 h 60"/>
                  <a:gd name="T4" fmla="*/ 32 w 48"/>
                  <a:gd name="T5" fmla="*/ 27 h 60"/>
                  <a:gd name="T6" fmla="*/ 37 w 48"/>
                  <a:gd name="T7" fmla="*/ 53 h 60"/>
                  <a:gd name="T8" fmla="*/ 44 w 48"/>
                  <a:gd name="T9" fmla="*/ 27 h 60"/>
                  <a:gd name="T10" fmla="*/ 3 w 48"/>
                  <a:gd name="T11" fmla="*/ 0 h 60"/>
                  <a:gd name="T12" fmla="*/ 6 w 48"/>
                  <a:gd name="T13" fmla="*/ 45 h 60"/>
                  <a:gd name="T14" fmla="*/ 32 w 48"/>
                  <a:gd name="T15" fmla="*/ 56 h 60"/>
                  <a:gd name="T16" fmla="*/ 29 w 48"/>
                  <a:gd name="T17" fmla="*/ 2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8" h="60">
                    <a:moveTo>
                      <a:pt x="29" y="26"/>
                    </a:moveTo>
                    <a:cubicBezTo>
                      <a:pt x="25" y="17"/>
                      <a:pt x="20" y="10"/>
                      <a:pt x="13" y="5"/>
                    </a:cubicBezTo>
                    <a:cubicBezTo>
                      <a:pt x="21" y="9"/>
                      <a:pt x="28" y="17"/>
                      <a:pt x="32" y="27"/>
                    </a:cubicBezTo>
                    <a:cubicBezTo>
                      <a:pt x="36" y="36"/>
                      <a:pt x="38" y="45"/>
                      <a:pt x="37" y="53"/>
                    </a:cubicBezTo>
                    <a:cubicBezTo>
                      <a:pt x="45" y="48"/>
                      <a:pt x="48" y="37"/>
                      <a:pt x="44" y="27"/>
                    </a:cubicBezTo>
                    <a:cubicBezTo>
                      <a:pt x="32" y="1"/>
                      <a:pt x="3" y="0"/>
                      <a:pt x="3" y="0"/>
                    </a:cubicBezTo>
                    <a:cubicBezTo>
                      <a:pt x="15" y="9"/>
                      <a:pt x="0" y="31"/>
                      <a:pt x="6" y="45"/>
                    </a:cubicBezTo>
                    <a:cubicBezTo>
                      <a:pt x="10" y="55"/>
                      <a:pt x="22" y="60"/>
                      <a:pt x="32" y="56"/>
                    </a:cubicBezTo>
                    <a:cubicBezTo>
                      <a:pt x="32" y="56"/>
                      <a:pt x="35" y="40"/>
                      <a:pt x="2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grpSp>
      <p:grpSp>
        <p:nvGrpSpPr>
          <p:cNvPr id="7" name="组合 6"/>
          <p:cNvGrpSpPr/>
          <p:nvPr/>
        </p:nvGrpSpPr>
        <p:grpSpPr>
          <a:xfrm>
            <a:off x="8620966" y="3585615"/>
            <a:ext cx="915601" cy="915720"/>
            <a:chOff x="6465970" y="2689211"/>
            <a:chExt cx="686790" cy="686790"/>
          </a:xfrm>
        </p:grpSpPr>
        <p:sp>
          <p:nvSpPr>
            <p:cNvPr id="20" name="Oval 19"/>
            <p:cNvSpPr/>
            <p:nvPr/>
          </p:nvSpPr>
          <p:spPr>
            <a:xfrm>
              <a:off x="6465970" y="2689211"/>
              <a:ext cx="686790" cy="686790"/>
            </a:xfrm>
            <a:prstGeom prst="ellipse">
              <a:avLst/>
            </a:prstGeom>
            <a:solidFill>
              <a:schemeClr val="accent3"/>
            </a:solid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45720" tIns="0" rIns="0" rtlCol="0" anchor="ctr"/>
            <a:lstStyle/>
            <a:p>
              <a:pPr algn="ctr"/>
              <a:endParaRPr lang="en-US" sz="3200" dirty="0">
                <a:solidFill>
                  <a:schemeClr val="bg1"/>
                </a:solidFill>
                <a:latin typeface="+mn-ea"/>
              </a:endParaRPr>
            </a:p>
          </p:txBody>
        </p:sp>
        <p:sp>
          <p:nvSpPr>
            <p:cNvPr id="58" name="Freeform 116"/>
            <p:cNvSpPr>
              <a:spLocks noEditPoints="1"/>
            </p:cNvSpPr>
            <p:nvPr/>
          </p:nvSpPr>
          <p:spPr bwMode="auto">
            <a:xfrm>
              <a:off x="6638303" y="2855173"/>
              <a:ext cx="350838" cy="309563"/>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8" name="标题 7"/>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accel="50000" decel="5000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1+#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ppt_x"/>
                                          </p:val>
                                        </p:tav>
                                        <p:tav tm="100000">
                                          <p:val>
                                            <p:strVal val="#ppt_x"/>
                                          </p:val>
                                        </p:tav>
                                      </p:tavLst>
                                    </p:anim>
                                    <p:anim calcmode="lin" valueType="num">
                                      <p:cBhvr additive="base">
                                        <p:cTn id="23" dur="5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2" accel="50000" decel="50000"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1+#ppt_w/2"/>
                                          </p:val>
                                        </p:tav>
                                        <p:tav tm="100000">
                                          <p:val>
                                            <p:strVal val="#ppt_x"/>
                                          </p:val>
                                        </p:tav>
                                      </p:tavLst>
                                    </p:anim>
                                    <p:anim calcmode="lin" valueType="num">
                                      <p:cBhvr additive="base">
                                        <p:cTn id="43" dur="500" fill="hold"/>
                                        <p:tgtEl>
                                          <p:spTgt spid="2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8" presetClass="entr" presetSubtype="3"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strips(upRight)">
                                      <p:cBhvr>
                                        <p:cTn id="47" dur="500"/>
                                        <p:tgtEl>
                                          <p:spTgt spid="21"/>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P spid="2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 name="Group 137"/>
          <p:cNvGrpSpPr/>
          <p:nvPr/>
        </p:nvGrpSpPr>
        <p:grpSpPr>
          <a:xfrm>
            <a:off x="7478697" y="2889303"/>
            <a:ext cx="4712513" cy="1610993"/>
            <a:chOff x="5609156" y="2166976"/>
            <a:chExt cx="3534845" cy="1208245"/>
          </a:xfrm>
          <a:solidFill>
            <a:schemeClr val="accent3"/>
          </a:solidFill>
        </p:grpSpPr>
        <p:sp>
          <p:nvSpPr>
            <p:cNvPr id="1058"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3"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sp>
          <p:nvSpPr>
            <p:cNvPr id="1064"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solidFill>
              <a:schemeClr val="accent2"/>
            </a:solidFill>
            <a:ln w="9525">
              <a:noFill/>
              <a:round/>
            </a:ln>
          </p:spPr>
          <p:txBody>
            <a:bodyPr vert="horz" wrap="square" lIns="91440" tIns="45720" rIns="91440" bIns="45720" numCol="1" anchor="t" anchorCtr="0" compatLnSpc="1"/>
            <a:lstStyle/>
            <a:p>
              <a:endParaRPr lang="en-US">
                <a:latin typeface="+mn-ea"/>
              </a:endParaRPr>
            </a:p>
          </p:txBody>
        </p:sp>
      </p:grpSp>
      <p:grpSp>
        <p:nvGrpSpPr>
          <p:cNvPr id="72" name="Group 71"/>
          <p:cNvGrpSpPr/>
          <p:nvPr/>
        </p:nvGrpSpPr>
        <p:grpSpPr>
          <a:xfrm>
            <a:off x="7024010" y="2438083"/>
            <a:ext cx="5167199" cy="2062212"/>
            <a:chOff x="5268097" y="2376729"/>
            <a:chExt cx="3875904" cy="1546659"/>
          </a:xfrm>
          <a:solidFill>
            <a:schemeClr val="accent4"/>
          </a:solidFill>
        </p:grpSpPr>
        <p:sp>
          <p:nvSpPr>
            <p:cNvPr id="1059"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2"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nvGrpSpPr>
          <p:cNvPr id="71" name="Group 70"/>
          <p:cNvGrpSpPr/>
          <p:nvPr/>
        </p:nvGrpSpPr>
        <p:grpSpPr>
          <a:xfrm>
            <a:off x="6512931" y="1923411"/>
            <a:ext cx="5678278" cy="2576884"/>
            <a:chOff x="4884738" y="1990725"/>
            <a:chExt cx="4259263" cy="1932663"/>
          </a:xfrm>
          <a:solidFill>
            <a:schemeClr val="tx2"/>
          </a:solidFill>
        </p:grpSpPr>
        <p:sp>
          <p:nvSpPr>
            <p:cNvPr id="1060"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1"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6"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cxnSp>
        <p:nvCxnSpPr>
          <p:cNvPr id="80" name="Straight Connector 79"/>
          <p:cNvCxnSpPr/>
          <p:nvPr/>
        </p:nvCxnSpPr>
        <p:spPr>
          <a:xfrm flipV="1">
            <a:off x="4790413" y="2914873"/>
            <a:ext cx="2677578" cy="1225"/>
          </a:xfrm>
          <a:prstGeom prst="line">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8207164" y="1923414"/>
            <a:ext cx="3111193" cy="415499"/>
            <a:chOff x="6119361" y="1990725"/>
            <a:chExt cx="2333699" cy="311624"/>
          </a:xfrm>
        </p:grpSpPr>
        <p:sp>
          <p:nvSpPr>
            <p:cNvPr id="74" name="Rectangle 73"/>
            <p:cNvSpPr/>
            <p:nvPr/>
          </p:nvSpPr>
          <p:spPr>
            <a:xfrm>
              <a:off x="6119361" y="1990725"/>
              <a:ext cx="249139" cy="276999"/>
            </a:xfrm>
            <a:prstGeom prst="rect">
              <a:avLst/>
            </a:prstGeom>
          </p:spPr>
          <p:txBody>
            <a:bodyPr wrap="none">
              <a:spAutoFit/>
            </a:bodyPr>
            <a:lstStyle/>
            <a:p>
              <a:pPr algn="ctr"/>
              <a:r>
                <a:rPr lang="en-US" dirty="0">
                  <a:solidFill>
                    <a:schemeClr val="bg1"/>
                  </a:solidFill>
                  <a:latin typeface="Agency FB" panose="020B0503020202020204" pitchFamily="34" charset="0"/>
                </a:rPr>
                <a:t>01</a:t>
              </a:r>
            </a:p>
          </p:txBody>
        </p:sp>
        <p:sp>
          <p:nvSpPr>
            <p:cNvPr id="85" name="TextBox 84"/>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87" name="Group 86"/>
          <p:cNvGrpSpPr/>
          <p:nvPr/>
        </p:nvGrpSpPr>
        <p:grpSpPr>
          <a:xfrm>
            <a:off x="8185521" y="2382619"/>
            <a:ext cx="3132834" cy="415499"/>
            <a:chOff x="6103128" y="1990725"/>
            <a:chExt cx="2349932" cy="311624"/>
          </a:xfrm>
        </p:grpSpPr>
        <p:sp>
          <p:nvSpPr>
            <p:cNvPr id="88" name="Rectangle 87"/>
            <p:cNvSpPr/>
            <p:nvPr/>
          </p:nvSpPr>
          <p:spPr>
            <a:xfrm>
              <a:off x="6103128" y="1990725"/>
              <a:ext cx="281605" cy="276999"/>
            </a:xfrm>
            <a:prstGeom prst="rect">
              <a:avLst/>
            </a:prstGeom>
          </p:spPr>
          <p:txBody>
            <a:bodyPr wrap="none">
              <a:spAutoFit/>
            </a:bodyPr>
            <a:lstStyle/>
            <a:p>
              <a:pPr algn="ctr"/>
              <a:r>
                <a:rPr lang="en-US" dirty="0">
                  <a:solidFill>
                    <a:schemeClr val="bg1"/>
                  </a:solidFill>
                  <a:latin typeface="Agency FB" panose="020B0503020202020204" pitchFamily="34" charset="0"/>
                </a:rPr>
                <a:t>02</a:t>
              </a:r>
            </a:p>
          </p:txBody>
        </p:sp>
        <p:sp>
          <p:nvSpPr>
            <p:cNvPr id="89" name="TextBox 88"/>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0" name="Group 89"/>
          <p:cNvGrpSpPr/>
          <p:nvPr/>
        </p:nvGrpSpPr>
        <p:grpSpPr>
          <a:xfrm>
            <a:off x="8181515" y="2846731"/>
            <a:ext cx="3136841" cy="390099"/>
            <a:chOff x="6100123" y="2009775"/>
            <a:chExt cx="2352937" cy="292574"/>
          </a:xfrm>
        </p:grpSpPr>
        <p:sp>
          <p:nvSpPr>
            <p:cNvPr id="91" name="Rectangle 90"/>
            <p:cNvSpPr/>
            <p:nvPr/>
          </p:nvSpPr>
          <p:spPr>
            <a:xfrm>
              <a:off x="6100123" y="2009775"/>
              <a:ext cx="287616" cy="276999"/>
            </a:xfrm>
            <a:prstGeom prst="rect">
              <a:avLst/>
            </a:prstGeom>
          </p:spPr>
          <p:txBody>
            <a:bodyPr wrap="none">
              <a:spAutoFit/>
            </a:bodyPr>
            <a:lstStyle/>
            <a:p>
              <a:pPr algn="ctr"/>
              <a:r>
                <a:rPr lang="en-US" dirty="0">
                  <a:solidFill>
                    <a:schemeClr val="bg1"/>
                  </a:solidFill>
                  <a:latin typeface="Agency FB" panose="020B0503020202020204" pitchFamily="34" charset="0"/>
                </a:rPr>
                <a:t>03</a:t>
              </a:r>
            </a:p>
          </p:txBody>
        </p:sp>
        <p:sp>
          <p:nvSpPr>
            <p:cNvPr id="92" name="TextBox 91"/>
            <p:cNvSpPr txBox="1"/>
            <p:nvPr/>
          </p:nvSpPr>
          <p:spPr>
            <a:xfrm>
              <a:off x="6415424" y="2083058"/>
              <a:ext cx="2037636" cy="219291"/>
            </a:xfrm>
            <a:prstGeom prst="rect">
              <a:avLst/>
            </a:prstGeom>
            <a:noFill/>
          </p:spPr>
          <p:txBody>
            <a:bodyPr wrap="square" lIns="0" tIns="0" rIns="0" bIns="0" rtlCol="0" anchor="t">
              <a:spAutoFit/>
            </a:bodyPr>
            <a:lstStyle/>
            <a:p>
              <a:pPr defTabSz="1218565">
                <a:spcBef>
                  <a:spcPct val="20000"/>
                </a:spcBef>
                <a:defRPr/>
              </a:pPr>
              <a:r>
                <a:rPr lang="zh-CN" altLang="en-US" sz="1900" b="1" dirty="0">
                  <a:solidFill>
                    <a:schemeClr val="bg1"/>
                  </a:solidFill>
                  <a:latin typeface="+mn-ea"/>
                </a:rPr>
                <a:t>添加副标题</a:t>
              </a:r>
              <a:endParaRPr lang="en-US" sz="1900" dirty="0">
                <a:solidFill>
                  <a:schemeClr val="bg1"/>
                </a:solidFill>
                <a:latin typeface="+mn-ea"/>
              </a:endParaRPr>
            </a:p>
          </p:txBody>
        </p:sp>
      </p:grpSp>
      <p:grpSp>
        <p:nvGrpSpPr>
          <p:cNvPr id="93" name="Group 61"/>
          <p:cNvGrpSpPr/>
          <p:nvPr/>
        </p:nvGrpSpPr>
        <p:grpSpPr>
          <a:xfrm>
            <a:off x="1027244" y="1527904"/>
            <a:ext cx="3225572" cy="620814"/>
            <a:chOff x="4033795" y="1173733"/>
            <a:chExt cx="2419494" cy="465610"/>
          </a:xfrm>
        </p:grpSpPr>
        <p:grpSp>
          <p:nvGrpSpPr>
            <p:cNvPr id="94" name="Group 29"/>
            <p:cNvGrpSpPr/>
            <p:nvPr/>
          </p:nvGrpSpPr>
          <p:grpSpPr>
            <a:xfrm>
              <a:off x="4399180" y="1173733"/>
              <a:ext cx="2054109" cy="445530"/>
              <a:chOff x="798971" y="1862568"/>
              <a:chExt cx="1133000" cy="445530"/>
            </a:xfrm>
          </p:grpSpPr>
          <p:sp>
            <p:nvSpPr>
              <p:cNvPr id="96"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tx2"/>
                    </a:solidFill>
                    <a:latin typeface="+mn-ea"/>
                  </a:rPr>
                  <a:t>添加副标题</a:t>
                </a:r>
                <a:r>
                  <a:rPr lang="en-US" sz="2100" b="1" dirty="0">
                    <a:solidFill>
                      <a:schemeClr val="tx2"/>
                    </a:solidFill>
                    <a:latin typeface="+mn-ea"/>
                  </a:rPr>
                  <a:t> 01</a:t>
                </a:r>
              </a:p>
            </p:txBody>
          </p:sp>
          <p:sp>
            <p:nvSpPr>
              <p:cNvPr id="97"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95" name="Rectangle 94"/>
            <p:cNvSpPr/>
            <p:nvPr/>
          </p:nvSpPr>
          <p:spPr>
            <a:xfrm>
              <a:off x="4033795" y="1212303"/>
              <a:ext cx="49" cy="427040"/>
            </a:xfrm>
            <a:prstGeom prst="rect">
              <a:avLst/>
            </a:prstGeom>
          </p:spPr>
          <p:txBody>
            <a:bodyPr wrap="none" lIns="0" tIns="0" rIns="0" bIns="0">
              <a:spAutoFit/>
            </a:bodyPr>
            <a:lstStyle/>
            <a:p>
              <a:endParaRPr lang="en-US" sz="3700" dirty="0">
                <a:solidFill>
                  <a:schemeClr val="tx2"/>
                </a:solidFill>
                <a:latin typeface="+mn-ea"/>
              </a:endParaRPr>
            </a:p>
          </p:txBody>
        </p:sp>
      </p:grpSp>
      <p:sp>
        <p:nvSpPr>
          <p:cNvPr id="108" name="TextBox 107"/>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109" name="Straight Connector 108"/>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10" name="Group 61"/>
          <p:cNvGrpSpPr/>
          <p:nvPr/>
        </p:nvGrpSpPr>
        <p:grpSpPr>
          <a:xfrm>
            <a:off x="1027244" y="2488020"/>
            <a:ext cx="3225572" cy="620814"/>
            <a:chOff x="4033795" y="1173733"/>
            <a:chExt cx="2419494" cy="465610"/>
          </a:xfrm>
        </p:grpSpPr>
        <p:grpSp>
          <p:nvGrpSpPr>
            <p:cNvPr id="111" name="Group 29"/>
            <p:cNvGrpSpPr/>
            <p:nvPr/>
          </p:nvGrpSpPr>
          <p:grpSpPr>
            <a:xfrm>
              <a:off x="4399180" y="1173733"/>
              <a:ext cx="2054109" cy="445530"/>
              <a:chOff x="798971" y="1862568"/>
              <a:chExt cx="1133000" cy="445530"/>
            </a:xfrm>
          </p:grpSpPr>
          <p:sp>
            <p:nvSpPr>
              <p:cNvPr id="113"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4"/>
                    </a:solidFill>
                    <a:latin typeface="+mn-ea"/>
                  </a:rPr>
                  <a:t>添加副标题</a:t>
                </a:r>
                <a:r>
                  <a:rPr lang="en-US" sz="2100" b="1" dirty="0">
                    <a:solidFill>
                      <a:schemeClr val="accent4"/>
                    </a:solidFill>
                    <a:latin typeface="+mn-ea"/>
                  </a:rPr>
                  <a:t> 01</a:t>
                </a:r>
              </a:p>
            </p:txBody>
          </p:sp>
          <p:sp>
            <p:nvSpPr>
              <p:cNvPr id="114"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2" name="Rectangle 111"/>
            <p:cNvSpPr/>
            <p:nvPr/>
          </p:nvSpPr>
          <p:spPr>
            <a:xfrm>
              <a:off x="4033795" y="1212303"/>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115" name="Group 61"/>
          <p:cNvGrpSpPr/>
          <p:nvPr/>
        </p:nvGrpSpPr>
        <p:grpSpPr>
          <a:xfrm>
            <a:off x="1027244" y="3448138"/>
            <a:ext cx="3225572" cy="620814"/>
            <a:chOff x="4033795" y="1173733"/>
            <a:chExt cx="2419494" cy="465610"/>
          </a:xfrm>
        </p:grpSpPr>
        <p:grpSp>
          <p:nvGrpSpPr>
            <p:cNvPr id="116" name="Group 29"/>
            <p:cNvGrpSpPr/>
            <p:nvPr/>
          </p:nvGrpSpPr>
          <p:grpSpPr>
            <a:xfrm>
              <a:off x="4399180" y="1173733"/>
              <a:ext cx="2054109" cy="445530"/>
              <a:chOff x="798971" y="1862568"/>
              <a:chExt cx="1133000" cy="445530"/>
            </a:xfrm>
          </p:grpSpPr>
          <p:sp>
            <p:nvSpPr>
              <p:cNvPr id="118" name="Text Placeholder 3"/>
              <p:cNvSpPr txBox="1"/>
              <p:nvPr/>
            </p:nvSpPr>
            <p:spPr>
              <a:xfrm>
                <a:off x="798971" y="1862568"/>
                <a:ext cx="1037677" cy="246221"/>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b="1" dirty="0">
                    <a:solidFill>
                      <a:schemeClr val="accent2"/>
                    </a:solidFill>
                    <a:latin typeface="+mn-ea"/>
                  </a:rPr>
                  <a:t>添加副标题</a:t>
                </a:r>
                <a:r>
                  <a:rPr lang="en-US" sz="2100" b="1" dirty="0">
                    <a:solidFill>
                      <a:schemeClr val="accent2"/>
                    </a:solidFill>
                    <a:latin typeface="+mn-ea"/>
                  </a:rPr>
                  <a:t> 01</a:t>
                </a:r>
              </a:p>
            </p:txBody>
          </p:sp>
          <p:sp>
            <p:nvSpPr>
              <p:cNvPr id="119" name="Text Placeholder 3"/>
              <p:cNvSpPr txBox="1"/>
              <p:nvPr/>
            </p:nvSpPr>
            <p:spPr>
              <a:xfrm>
                <a:off x="798971" y="2154210"/>
                <a:ext cx="1133000" cy="15388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单击此处添加副标题或详细文本描述</a:t>
                </a:r>
                <a:endParaRPr lang="en-US" sz="1300" dirty="0">
                  <a:solidFill>
                    <a:schemeClr val="tx1">
                      <a:lumMod val="50000"/>
                      <a:lumOff val="50000"/>
                    </a:schemeClr>
                  </a:solidFill>
                  <a:latin typeface="+mn-ea"/>
                </a:endParaRPr>
              </a:p>
            </p:txBody>
          </p:sp>
        </p:grpSp>
        <p:sp>
          <p:nvSpPr>
            <p:cNvPr id="117" name="Rectangle 116"/>
            <p:cNvSpPr/>
            <p:nvPr/>
          </p:nvSpPr>
          <p:spPr>
            <a:xfrm>
              <a:off x="4033795" y="1212303"/>
              <a:ext cx="49" cy="427040"/>
            </a:xfrm>
            <a:prstGeom prst="rect">
              <a:avLst/>
            </a:prstGeom>
          </p:spPr>
          <p:txBody>
            <a:bodyPr wrap="none" lIns="0" tIns="0" rIns="0" bIns="0">
              <a:spAutoFit/>
            </a:bodyPr>
            <a:lstStyle/>
            <a:p>
              <a:endParaRPr lang="en-US" sz="3700" dirty="0">
                <a:solidFill>
                  <a:schemeClr val="accent2"/>
                </a:solidFill>
                <a:latin typeface="+mn-ea"/>
              </a:endParaRPr>
            </a:p>
          </p:txBody>
        </p:sp>
      </p:grpSp>
      <p:cxnSp>
        <p:nvCxnSpPr>
          <p:cNvPr id="121" name="Elbow Connector 120"/>
          <p:cNvCxnSpPr/>
          <p:nvPr/>
        </p:nvCxnSpPr>
        <p:spPr>
          <a:xfrm>
            <a:off x="4406416" y="1929726"/>
            <a:ext cx="2693937" cy="571355"/>
          </a:xfrm>
          <a:prstGeom prst="bentConnector3">
            <a:avLst>
              <a:gd name="adj1" fmla="val 12207"/>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27" name="Elbow Connector 126"/>
          <p:cNvCxnSpPr>
            <a:endCxn id="84" idx="2"/>
          </p:cNvCxnSpPr>
          <p:nvPr/>
        </p:nvCxnSpPr>
        <p:spPr>
          <a:xfrm flipV="1">
            <a:off x="4406415" y="3312104"/>
            <a:ext cx="3214576" cy="553768"/>
          </a:xfrm>
          <a:prstGeom prst="bentConnector3">
            <a:avLst>
              <a:gd name="adj1" fmla="val 11661"/>
            </a:avLst>
          </a:prstGeom>
          <a:ln w="19050">
            <a:solidFill>
              <a:schemeClr val="bg1">
                <a:lumMod val="6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77" name="Oval 76"/>
          <p:cNvSpPr>
            <a:spLocks noChangeAspect="1"/>
          </p:cNvSpPr>
          <p:nvPr/>
        </p:nvSpPr>
        <p:spPr>
          <a:xfrm>
            <a:off x="7100353" y="2391413"/>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1" name="Oval 80"/>
          <p:cNvSpPr>
            <a:spLocks noChangeAspect="1"/>
          </p:cNvSpPr>
          <p:nvPr/>
        </p:nvSpPr>
        <p:spPr>
          <a:xfrm>
            <a:off x="7341779" y="2788645"/>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84" name="Oval 83"/>
          <p:cNvSpPr>
            <a:spLocks noChangeAspect="1"/>
          </p:cNvSpPr>
          <p:nvPr/>
        </p:nvSpPr>
        <p:spPr>
          <a:xfrm>
            <a:off x="7620992" y="3185878"/>
            <a:ext cx="252422" cy="252452"/>
          </a:xfrm>
          <a:prstGeom prst="ellipse">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b="1" dirty="0">
              <a:solidFill>
                <a:schemeClr val="tx2">
                  <a:lumMod val="75000"/>
                </a:schemeClr>
              </a:solidFill>
              <a:latin typeface="+mn-ea"/>
            </a:endParaRPr>
          </a:p>
        </p:txBody>
      </p:sp>
      <p:sp>
        <p:nvSpPr>
          <p:cNvPr id="134" name="Oval 133"/>
          <p:cNvSpPr/>
          <p:nvPr/>
        </p:nvSpPr>
        <p:spPr>
          <a:xfrm>
            <a:off x="6471923" y="4189022"/>
            <a:ext cx="622470" cy="622547"/>
          </a:xfrm>
          <a:prstGeom prst="ellipse">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tx2"/>
                </a:solidFill>
                <a:latin typeface="Agency FB" panose="020B0503020202020204" pitchFamily="34" charset="0"/>
              </a:rPr>
              <a:t>01</a:t>
            </a:r>
          </a:p>
        </p:txBody>
      </p:sp>
      <p:sp>
        <p:nvSpPr>
          <p:cNvPr id="135" name="Oval 134"/>
          <p:cNvSpPr/>
          <p:nvPr/>
        </p:nvSpPr>
        <p:spPr>
          <a:xfrm>
            <a:off x="6923829" y="4189022"/>
            <a:ext cx="622470" cy="622547"/>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4"/>
                </a:solidFill>
                <a:latin typeface="Agency FB" panose="020B0503020202020204" pitchFamily="34" charset="0"/>
              </a:rPr>
              <a:t>02</a:t>
            </a:r>
          </a:p>
        </p:txBody>
      </p:sp>
      <p:sp>
        <p:nvSpPr>
          <p:cNvPr id="136" name="Oval 135"/>
          <p:cNvSpPr/>
          <p:nvPr/>
        </p:nvSpPr>
        <p:spPr>
          <a:xfrm>
            <a:off x="7413828" y="4189022"/>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sz="1300" b="1" dirty="0">
                <a:solidFill>
                  <a:schemeClr val="accent2"/>
                </a:solidFill>
                <a:latin typeface="Agency FB" panose="020B0503020202020204" pitchFamily="34" charset="0"/>
              </a:rPr>
              <a:t>03</a:t>
            </a:r>
          </a:p>
        </p:txBody>
      </p:sp>
      <p:grpSp>
        <p:nvGrpSpPr>
          <p:cNvPr id="52" name="组合 51"/>
          <p:cNvGrpSpPr/>
          <p:nvPr/>
        </p:nvGrpSpPr>
        <p:grpSpPr>
          <a:xfrm>
            <a:off x="999450" y="1593501"/>
            <a:ext cx="402121" cy="401104"/>
            <a:chOff x="-959970" y="1422605"/>
            <a:chExt cx="596900" cy="595313"/>
          </a:xfrm>
        </p:grpSpPr>
        <p:sp>
          <p:nvSpPr>
            <p:cNvPr id="53"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5" name="组合 54"/>
          <p:cNvGrpSpPr/>
          <p:nvPr/>
        </p:nvGrpSpPr>
        <p:grpSpPr>
          <a:xfrm>
            <a:off x="996777" y="2543312"/>
            <a:ext cx="402121" cy="401104"/>
            <a:chOff x="-959970" y="1422605"/>
            <a:chExt cx="596900" cy="595313"/>
          </a:xfrm>
        </p:grpSpPr>
        <p:sp>
          <p:nvSpPr>
            <p:cNvPr id="56"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57"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58" name="组合 57"/>
          <p:cNvGrpSpPr/>
          <p:nvPr/>
        </p:nvGrpSpPr>
        <p:grpSpPr>
          <a:xfrm>
            <a:off x="1005799" y="3521915"/>
            <a:ext cx="402121" cy="401104"/>
            <a:chOff x="-959970" y="1422605"/>
            <a:chExt cx="596900" cy="595313"/>
          </a:xfrm>
        </p:grpSpPr>
        <p:sp>
          <p:nvSpPr>
            <p:cNvPr id="59" name="Oval 77"/>
            <p:cNvSpPr>
              <a:spLocks noChangeArrowheads="1"/>
            </p:cNvSpPr>
            <p:nvPr/>
          </p:nvSpPr>
          <p:spPr bwMode="auto">
            <a:xfrm>
              <a:off x="-959970" y="1422605"/>
              <a:ext cx="596900" cy="595313"/>
            </a:xfrm>
            <a:prstGeom prst="ellipse">
              <a:avLst/>
            </a:prstGeom>
            <a:solidFill>
              <a:schemeClr val="accent2"/>
            </a:solidFill>
            <a:ln>
              <a:noFill/>
            </a:ln>
          </p:spPr>
          <p:txBody>
            <a:bodyPr vert="horz" wrap="square" lIns="91440" tIns="45720" rIns="91440" bIns="45720" numCol="1" anchor="t" anchorCtr="0" compatLnSpc="1"/>
            <a:lstStyle/>
            <a:p>
              <a:endParaRPr lang="en-US">
                <a:latin typeface="+mn-ea"/>
              </a:endParaRPr>
            </a:p>
          </p:txBody>
        </p:sp>
        <p:sp>
          <p:nvSpPr>
            <p:cNvPr id="60"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strips(downLeft)">
                                      <p:cBhvr>
                                        <p:cTn id="7" dur="500"/>
                                        <p:tgtEl>
                                          <p:spTgt spid="71"/>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34"/>
                                        </p:tgtEl>
                                        <p:attrNameLst>
                                          <p:attrName>style.visibility</p:attrName>
                                        </p:attrNameLst>
                                      </p:cBhvr>
                                      <p:to>
                                        <p:strVal val="visible"/>
                                      </p:to>
                                    </p:set>
                                    <p:anim calcmode="lin" valueType="num">
                                      <p:cBhvr>
                                        <p:cTn id="11" dur="500" fill="hold"/>
                                        <p:tgtEl>
                                          <p:spTgt spid="134"/>
                                        </p:tgtEl>
                                        <p:attrNameLst>
                                          <p:attrName>ppt_w</p:attrName>
                                        </p:attrNameLst>
                                      </p:cBhvr>
                                      <p:tavLst>
                                        <p:tav tm="0">
                                          <p:val>
                                            <p:fltVal val="0"/>
                                          </p:val>
                                        </p:tav>
                                        <p:tav tm="100000">
                                          <p:val>
                                            <p:strVal val="#ppt_w"/>
                                          </p:val>
                                        </p:tav>
                                      </p:tavLst>
                                    </p:anim>
                                    <p:anim calcmode="lin" valueType="num">
                                      <p:cBhvr>
                                        <p:cTn id="12" dur="500" fill="hold"/>
                                        <p:tgtEl>
                                          <p:spTgt spid="13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86"/>
                                        </p:tgtEl>
                                        <p:attrNameLst>
                                          <p:attrName>style.visibility</p:attrName>
                                        </p:attrNameLst>
                                      </p:cBhvr>
                                      <p:to>
                                        <p:strVal val="visible"/>
                                      </p:to>
                                    </p:set>
                                    <p:animEffect transition="in" filter="slide(fromLeft)">
                                      <p:cBhvr>
                                        <p:cTn id="16" dur="500"/>
                                        <p:tgtEl>
                                          <p:spTgt spid="86"/>
                                        </p:tgtEl>
                                      </p:cBhvr>
                                    </p:animEffect>
                                  </p:childTnLst>
                                </p:cTn>
                              </p:par>
                            </p:childTnLst>
                          </p:cTn>
                        </p:par>
                        <p:par>
                          <p:cTn id="17" fill="hold">
                            <p:stCondLst>
                              <p:cond delay="1500"/>
                            </p:stCondLst>
                            <p:childTnLst>
                              <p:par>
                                <p:cTn id="18" presetID="23" presetClass="entr" presetSubtype="16" fill="hold" grpId="0" nodeType="after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p:cTn id="20" dur="500" fill="hold"/>
                                        <p:tgtEl>
                                          <p:spTgt spid="77"/>
                                        </p:tgtEl>
                                        <p:attrNameLst>
                                          <p:attrName>ppt_w</p:attrName>
                                        </p:attrNameLst>
                                      </p:cBhvr>
                                      <p:tavLst>
                                        <p:tav tm="0">
                                          <p:val>
                                            <p:fltVal val="0"/>
                                          </p:val>
                                        </p:tav>
                                        <p:tav tm="100000">
                                          <p:val>
                                            <p:strVal val="#ppt_w"/>
                                          </p:val>
                                        </p:tav>
                                      </p:tavLst>
                                    </p:anim>
                                    <p:anim calcmode="lin" valueType="num">
                                      <p:cBhvr>
                                        <p:cTn id="21" dur="500" fill="hold"/>
                                        <p:tgtEl>
                                          <p:spTgt spid="77"/>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8" presetClass="entr" presetSubtype="12" fill="hold" nodeType="after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strips(downLeft)">
                                      <p:cBhvr>
                                        <p:cTn id="25" dur="500"/>
                                        <p:tgtEl>
                                          <p:spTgt spid="121"/>
                                        </p:tgtEl>
                                      </p:cBhvr>
                                    </p:animEffect>
                                  </p:childTnLst>
                                </p:cTn>
                              </p:par>
                            </p:childTnLst>
                          </p:cTn>
                        </p:par>
                        <p:par>
                          <p:cTn id="26" fill="hold">
                            <p:stCondLst>
                              <p:cond delay="2500"/>
                            </p:stCondLst>
                            <p:childTnLst>
                              <p:par>
                                <p:cTn id="27" presetID="2" presetClass="entr" presetSubtype="8" accel="50000" decel="50000" fill="hold" nodeType="afterEffect">
                                  <p:stCondLst>
                                    <p:cond delay="0"/>
                                  </p:stCondLst>
                                  <p:childTnLst>
                                    <p:set>
                                      <p:cBhvr>
                                        <p:cTn id="28" dur="1" fill="hold">
                                          <p:stCondLst>
                                            <p:cond delay="0"/>
                                          </p:stCondLst>
                                        </p:cTn>
                                        <p:tgtEl>
                                          <p:spTgt spid="93"/>
                                        </p:tgtEl>
                                        <p:attrNameLst>
                                          <p:attrName>style.visibility</p:attrName>
                                        </p:attrNameLst>
                                      </p:cBhvr>
                                      <p:to>
                                        <p:strVal val="visible"/>
                                      </p:to>
                                    </p:set>
                                    <p:anim calcmode="lin" valueType="num">
                                      <p:cBhvr additive="base">
                                        <p:cTn id="29" dur="500" fill="hold"/>
                                        <p:tgtEl>
                                          <p:spTgt spid="93"/>
                                        </p:tgtEl>
                                        <p:attrNameLst>
                                          <p:attrName>ppt_x</p:attrName>
                                        </p:attrNameLst>
                                      </p:cBhvr>
                                      <p:tavLst>
                                        <p:tav tm="0">
                                          <p:val>
                                            <p:strVal val="0-#ppt_w/2"/>
                                          </p:val>
                                        </p:tav>
                                        <p:tav tm="100000">
                                          <p:val>
                                            <p:strVal val="#ppt_x"/>
                                          </p:val>
                                        </p:tav>
                                      </p:tavLst>
                                    </p:anim>
                                    <p:anim calcmode="lin" valueType="num">
                                      <p:cBhvr additive="base">
                                        <p:cTn id="30" dur="500" fill="hold"/>
                                        <p:tgtEl>
                                          <p:spTgt spid="93"/>
                                        </p:tgtEl>
                                        <p:attrNameLst>
                                          <p:attrName>ppt_y</p:attrName>
                                        </p:attrNameLst>
                                      </p:cBhvr>
                                      <p:tavLst>
                                        <p:tav tm="0">
                                          <p:val>
                                            <p:strVal val="#ppt_y"/>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additive="base">
                                        <p:cTn id="33" dur="500" fill="hold"/>
                                        <p:tgtEl>
                                          <p:spTgt spid="52"/>
                                        </p:tgtEl>
                                        <p:attrNameLst>
                                          <p:attrName>ppt_x</p:attrName>
                                        </p:attrNameLst>
                                      </p:cBhvr>
                                      <p:tavLst>
                                        <p:tav tm="0">
                                          <p:val>
                                            <p:strVal val="0-#ppt_w/2"/>
                                          </p:val>
                                        </p:tav>
                                        <p:tav tm="100000">
                                          <p:val>
                                            <p:strVal val="#ppt_x"/>
                                          </p:val>
                                        </p:tav>
                                      </p:tavLst>
                                    </p:anim>
                                    <p:anim calcmode="lin" valueType="num">
                                      <p:cBhvr additive="base">
                                        <p:cTn id="34" dur="500" fill="hold"/>
                                        <p:tgtEl>
                                          <p:spTgt spid="52"/>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18" presetClass="entr" presetSubtype="12" fill="hold" nodeType="afterEffect">
                                  <p:stCondLst>
                                    <p:cond delay="0"/>
                                  </p:stCondLst>
                                  <p:childTnLst>
                                    <p:set>
                                      <p:cBhvr>
                                        <p:cTn id="37" dur="1" fill="hold">
                                          <p:stCondLst>
                                            <p:cond delay="0"/>
                                          </p:stCondLst>
                                        </p:cTn>
                                        <p:tgtEl>
                                          <p:spTgt spid="72"/>
                                        </p:tgtEl>
                                        <p:attrNameLst>
                                          <p:attrName>style.visibility</p:attrName>
                                        </p:attrNameLst>
                                      </p:cBhvr>
                                      <p:to>
                                        <p:strVal val="visible"/>
                                      </p:to>
                                    </p:set>
                                    <p:animEffect transition="in" filter="strips(downLeft)">
                                      <p:cBhvr>
                                        <p:cTn id="38" dur="500"/>
                                        <p:tgtEl>
                                          <p:spTgt spid="72"/>
                                        </p:tgtEl>
                                      </p:cBhvr>
                                    </p:animEffect>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35"/>
                                        </p:tgtEl>
                                        <p:attrNameLst>
                                          <p:attrName>style.visibility</p:attrName>
                                        </p:attrNameLst>
                                      </p:cBhvr>
                                      <p:to>
                                        <p:strVal val="visible"/>
                                      </p:to>
                                    </p:set>
                                    <p:anim calcmode="lin" valueType="num">
                                      <p:cBhvr>
                                        <p:cTn id="42" dur="500" fill="hold"/>
                                        <p:tgtEl>
                                          <p:spTgt spid="135"/>
                                        </p:tgtEl>
                                        <p:attrNameLst>
                                          <p:attrName>ppt_w</p:attrName>
                                        </p:attrNameLst>
                                      </p:cBhvr>
                                      <p:tavLst>
                                        <p:tav tm="0">
                                          <p:val>
                                            <p:fltVal val="0"/>
                                          </p:val>
                                        </p:tav>
                                        <p:tav tm="100000">
                                          <p:val>
                                            <p:strVal val="#ppt_w"/>
                                          </p:val>
                                        </p:tav>
                                      </p:tavLst>
                                    </p:anim>
                                    <p:anim calcmode="lin" valueType="num">
                                      <p:cBhvr>
                                        <p:cTn id="43" dur="500" fill="hold"/>
                                        <p:tgtEl>
                                          <p:spTgt spid="135"/>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12" presetClass="entr" presetSubtype="8" fill="hold" nodeType="afterEffect">
                                  <p:stCondLst>
                                    <p:cond delay="0"/>
                                  </p:stCondLst>
                                  <p:childTnLst>
                                    <p:set>
                                      <p:cBhvr>
                                        <p:cTn id="46" dur="1" fill="hold">
                                          <p:stCondLst>
                                            <p:cond delay="0"/>
                                          </p:stCondLst>
                                        </p:cTn>
                                        <p:tgtEl>
                                          <p:spTgt spid="87"/>
                                        </p:tgtEl>
                                        <p:attrNameLst>
                                          <p:attrName>style.visibility</p:attrName>
                                        </p:attrNameLst>
                                      </p:cBhvr>
                                      <p:to>
                                        <p:strVal val="visible"/>
                                      </p:to>
                                    </p:set>
                                    <p:animEffect transition="in" filter="slide(fromLeft)">
                                      <p:cBhvr>
                                        <p:cTn id="47" dur="500"/>
                                        <p:tgtEl>
                                          <p:spTgt spid="87"/>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18" presetClass="entr" presetSubtype="12" fill="hold" nodeType="afterEffect">
                                  <p:stCondLst>
                                    <p:cond delay="0"/>
                                  </p:stCondLst>
                                  <p:childTnLst>
                                    <p:set>
                                      <p:cBhvr>
                                        <p:cTn id="55" dur="1" fill="hold">
                                          <p:stCondLst>
                                            <p:cond delay="0"/>
                                          </p:stCondLst>
                                        </p:cTn>
                                        <p:tgtEl>
                                          <p:spTgt spid="80"/>
                                        </p:tgtEl>
                                        <p:attrNameLst>
                                          <p:attrName>style.visibility</p:attrName>
                                        </p:attrNameLst>
                                      </p:cBhvr>
                                      <p:to>
                                        <p:strVal val="visible"/>
                                      </p:to>
                                    </p:set>
                                    <p:animEffect transition="in" filter="strips(downLeft)">
                                      <p:cBhvr>
                                        <p:cTn id="56" dur="500"/>
                                        <p:tgtEl>
                                          <p:spTgt spid="80"/>
                                        </p:tgtEl>
                                      </p:cBhvr>
                                    </p:animEffect>
                                  </p:childTnLst>
                                </p:cTn>
                              </p:par>
                            </p:childTnLst>
                          </p:cTn>
                        </p:par>
                        <p:par>
                          <p:cTn id="57" fill="hold">
                            <p:stCondLst>
                              <p:cond delay="5500"/>
                            </p:stCondLst>
                            <p:childTnLst>
                              <p:par>
                                <p:cTn id="58" presetID="2" presetClass="entr" presetSubtype="8" accel="50000" decel="50000" fill="hold" nodeType="afterEffect">
                                  <p:stCondLst>
                                    <p:cond delay="0"/>
                                  </p:stCondLst>
                                  <p:childTnLst>
                                    <p:set>
                                      <p:cBhvr>
                                        <p:cTn id="59" dur="1" fill="hold">
                                          <p:stCondLst>
                                            <p:cond delay="0"/>
                                          </p:stCondLst>
                                        </p:cTn>
                                        <p:tgtEl>
                                          <p:spTgt spid="110"/>
                                        </p:tgtEl>
                                        <p:attrNameLst>
                                          <p:attrName>style.visibility</p:attrName>
                                        </p:attrNameLst>
                                      </p:cBhvr>
                                      <p:to>
                                        <p:strVal val="visible"/>
                                      </p:to>
                                    </p:set>
                                    <p:anim calcmode="lin" valueType="num">
                                      <p:cBhvr additive="base">
                                        <p:cTn id="60" dur="500" fill="hold"/>
                                        <p:tgtEl>
                                          <p:spTgt spid="110"/>
                                        </p:tgtEl>
                                        <p:attrNameLst>
                                          <p:attrName>ppt_x</p:attrName>
                                        </p:attrNameLst>
                                      </p:cBhvr>
                                      <p:tavLst>
                                        <p:tav tm="0">
                                          <p:val>
                                            <p:strVal val="0-#ppt_w/2"/>
                                          </p:val>
                                        </p:tav>
                                        <p:tav tm="100000">
                                          <p:val>
                                            <p:strVal val="#ppt_x"/>
                                          </p:val>
                                        </p:tav>
                                      </p:tavLst>
                                    </p:anim>
                                    <p:anim calcmode="lin" valueType="num">
                                      <p:cBhvr additive="base">
                                        <p:cTn id="61" dur="500" fill="hold"/>
                                        <p:tgtEl>
                                          <p:spTgt spid="110"/>
                                        </p:tgtEl>
                                        <p:attrNameLst>
                                          <p:attrName>ppt_y</p:attrName>
                                        </p:attrNameLst>
                                      </p:cBhvr>
                                      <p:tavLst>
                                        <p:tav tm="0">
                                          <p:val>
                                            <p:strVal val="#ppt_y"/>
                                          </p:val>
                                        </p:tav>
                                        <p:tav tm="100000">
                                          <p:val>
                                            <p:strVal val="#ppt_y"/>
                                          </p:val>
                                        </p:tav>
                                      </p:tavLst>
                                    </p:anim>
                                  </p:childTnLst>
                                </p:cTn>
                              </p:par>
                              <p:par>
                                <p:cTn id="62" presetID="2" presetClass="entr" presetSubtype="8" accel="50000" decel="50000" fill="hold" nodeType="withEffect">
                                  <p:stCondLst>
                                    <p:cond delay="0"/>
                                  </p:stCondLst>
                                  <p:childTnLst>
                                    <p:set>
                                      <p:cBhvr>
                                        <p:cTn id="63" dur="1" fill="hold">
                                          <p:stCondLst>
                                            <p:cond delay="0"/>
                                          </p:stCondLst>
                                        </p:cTn>
                                        <p:tgtEl>
                                          <p:spTgt spid="55"/>
                                        </p:tgtEl>
                                        <p:attrNameLst>
                                          <p:attrName>style.visibility</p:attrName>
                                        </p:attrNameLst>
                                      </p:cBhvr>
                                      <p:to>
                                        <p:strVal val="visible"/>
                                      </p:to>
                                    </p:set>
                                    <p:anim calcmode="lin" valueType="num">
                                      <p:cBhvr additive="base">
                                        <p:cTn id="64" dur="500" fill="hold"/>
                                        <p:tgtEl>
                                          <p:spTgt spid="55"/>
                                        </p:tgtEl>
                                        <p:attrNameLst>
                                          <p:attrName>ppt_x</p:attrName>
                                        </p:attrNameLst>
                                      </p:cBhvr>
                                      <p:tavLst>
                                        <p:tav tm="0">
                                          <p:val>
                                            <p:strVal val="0-#ppt_w/2"/>
                                          </p:val>
                                        </p:tav>
                                        <p:tav tm="100000">
                                          <p:val>
                                            <p:strVal val="#ppt_x"/>
                                          </p:val>
                                        </p:tav>
                                      </p:tavLst>
                                    </p:anim>
                                    <p:anim calcmode="lin" valueType="num">
                                      <p:cBhvr additive="base">
                                        <p:cTn id="65" dur="500" fill="hold"/>
                                        <p:tgtEl>
                                          <p:spTgt spid="55"/>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18" presetClass="entr" presetSubtype="12" fill="hold" nodeType="afterEffect">
                                  <p:stCondLst>
                                    <p:cond delay="0"/>
                                  </p:stCondLst>
                                  <p:childTnLst>
                                    <p:set>
                                      <p:cBhvr>
                                        <p:cTn id="68" dur="1" fill="hold">
                                          <p:stCondLst>
                                            <p:cond delay="0"/>
                                          </p:stCondLst>
                                        </p:cTn>
                                        <p:tgtEl>
                                          <p:spTgt spid="138"/>
                                        </p:tgtEl>
                                        <p:attrNameLst>
                                          <p:attrName>style.visibility</p:attrName>
                                        </p:attrNameLst>
                                      </p:cBhvr>
                                      <p:to>
                                        <p:strVal val="visible"/>
                                      </p:to>
                                    </p:set>
                                    <p:animEffect transition="in" filter="strips(downLeft)">
                                      <p:cBhvr>
                                        <p:cTn id="69" dur="500"/>
                                        <p:tgtEl>
                                          <p:spTgt spid="138"/>
                                        </p:tgtEl>
                                      </p:cBhvr>
                                    </p:animEffect>
                                  </p:childTnLst>
                                </p:cTn>
                              </p:par>
                            </p:childTnLst>
                          </p:cTn>
                        </p:par>
                        <p:par>
                          <p:cTn id="70" fill="hold">
                            <p:stCondLst>
                              <p:cond delay="6500"/>
                            </p:stCondLst>
                            <p:childTnLst>
                              <p:par>
                                <p:cTn id="71" presetID="23" presetClass="entr" presetSubtype="16" fill="hold" grpId="0" nodeType="afterEffect">
                                  <p:stCondLst>
                                    <p:cond delay="0"/>
                                  </p:stCondLst>
                                  <p:childTnLst>
                                    <p:set>
                                      <p:cBhvr>
                                        <p:cTn id="72" dur="1" fill="hold">
                                          <p:stCondLst>
                                            <p:cond delay="0"/>
                                          </p:stCondLst>
                                        </p:cTn>
                                        <p:tgtEl>
                                          <p:spTgt spid="136"/>
                                        </p:tgtEl>
                                        <p:attrNameLst>
                                          <p:attrName>style.visibility</p:attrName>
                                        </p:attrNameLst>
                                      </p:cBhvr>
                                      <p:to>
                                        <p:strVal val="visible"/>
                                      </p:to>
                                    </p:set>
                                    <p:anim calcmode="lin" valueType="num">
                                      <p:cBhvr>
                                        <p:cTn id="73" dur="500" fill="hold"/>
                                        <p:tgtEl>
                                          <p:spTgt spid="136"/>
                                        </p:tgtEl>
                                        <p:attrNameLst>
                                          <p:attrName>ppt_w</p:attrName>
                                        </p:attrNameLst>
                                      </p:cBhvr>
                                      <p:tavLst>
                                        <p:tav tm="0">
                                          <p:val>
                                            <p:fltVal val="0"/>
                                          </p:val>
                                        </p:tav>
                                        <p:tav tm="100000">
                                          <p:val>
                                            <p:strVal val="#ppt_w"/>
                                          </p:val>
                                        </p:tav>
                                      </p:tavLst>
                                    </p:anim>
                                    <p:anim calcmode="lin" valueType="num">
                                      <p:cBhvr>
                                        <p:cTn id="74" dur="500" fill="hold"/>
                                        <p:tgtEl>
                                          <p:spTgt spid="136"/>
                                        </p:tgtEl>
                                        <p:attrNameLst>
                                          <p:attrName>ppt_h</p:attrName>
                                        </p:attrNameLst>
                                      </p:cBhvr>
                                      <p:tavLst>
                                        <p:tav tm="0">
                                          <p:val>
                                            <p:fltVal val="0"/>
                                          </p:val>
                                        </p:tav>
                                        <p:tav tm="100000">
                                          <p:val>
                                            <p:strVal val="#ppt_h"/>
                                          </p:val>
                                        </p:tav>
                                      </p:tavLst>
                                    </p:anim>
                                  </p:childTnLst>
                                </p:cTn>
                              </p:par>
                            </p:childTnLst>
                          </p:cTn>
                        </p:par>
                        <p:par>
                          <p:cTn id="75" fill="hold">
                            <p:stCondLst>
                              <p:cond delay="7000"/>
                            </p:stCondLst>
                            <p:childTnLst>
                              <p:par>
                                <p:cTn id="76" presetID="12" presetClass="entr" presetSubtype="8" fill="hold" nodeType="afterEffect">
                                  <p:stCondLst>
                                    <p:cond delay="0"/>
                                  </p:stCondLst>
                                  <p:childTnLst>
                                    <p:set>
                                      <p:cBhvr>
                                        <p:cTn id="77" dur="1" fill="hold">
                                          <p:stCondLst>
                                            <p:cond delay="0"/>
                                          </p:stCondLst>
                                        </p:cTn>
                                        <p:tgtEl>
                                          <p:spTgt spid="90"/>
                                        </p:tgtEl>
                                        <p:attrNameLst>
                                          <p:attrName>style.visibility</p:attrName>
                                        </p:attrNameLst>
                                      </p:cBhvr>
                                      <p:to>
                                        <p:strVal val="visible"/>
                                      </p:to>
                                    </p:set>
                                    <p:animEffect transition="in" filter="slide(fromLeft)">
                                      <p:cBhvr>
                                        <p:cTn id="78" dur="500"/>
                                        <p:tgtEl>
                                          <p:spTgt spid="90"/>
                                        </p:tgtEl>
                                      </p:cBhvr>
                                    </p:animEffect>
                                  </p:childTnLst>
                                </p:cTn>
                              </p:par>
                            </p:childTnLst>
                          </p:cTn>
                        </p:par>
                        <p:par>
                          <p:cTn id="79" fill="hold">
                            <p:stCondLst>
                              <p:cond delay="7500"/>
                            </p:stCondLst>
                            <p:childTnLst>
                              <p:par>
                                <p:cTn id="80" presetID="23" presetClass="entr" presetSubtype="16" fill="hold" grpId="0" nodeType="afterEffect">
                                  <p:stCondLst>
                                    <p:cond delay="0"/>
                                  </p:stCondLst>
                                  <p:childTnLst>
                                    <p:set>
                                      <p:cBhvr>
                                        <p:cTn id="81" dur="1" fill="hold">
                                          <p:stCondLst>
                                            <p:cond delay="0"/>
                                          </p:stCondLst>
                                        </p:cTn>
                                        <p:tgtEl>
                                          <p:spTgt spid="84"/>
                                        </p:tgtEl>
                                        <p:attrNameLst>
                                          <p:attrName>style.visibility</p:attrName>
                                        </p:attrNameLst>
                                      </p:cBhvr>
                                      <p:to>
                                        <p:strVal val="visible"/>
                                      </p:to>
                                    </p:set>
                                    <p:anim calcmode="lin" valueType="num">
                                      <p:cBhvr>
                                        <p:cTn id="82" dur="500" fill="hold"/>
                                        <p:tgtEl>
                                          <p:spTgt spid="84"/>
                                        </p:tgtEl>
                                        <p:attrNameLst>
                                          <p:attrName>ppt_w</p:attrName>
                                        </p:attrNameLst>
                                      </p:cBhvr>
                                      <p:tavLst>
                                        <p:tav tm="0">
                                          <p:val>
                                            <p:fltVal val="0"/>
                                          </p:val>
                                        </p:tav>
                                        <p:tav tm="100000">
                                          <p:val>
                                            <p:strVal val="#ppt_w"/>
                                          </p:val>
                                        </p:tav>
                                      </p:tavLst>
                                    </p:anim>
                                    <p:anim calcmode="lin" valueType="num">
                                      <p:cBhvr>
                                        <p:cTn id="83" dur="500" fill="hold"/>
                                        <p:tgtEl>
                                          <p:spTgt spid="84"/>
                                        </p:tgtEl>
                                        <p:attrNameLst>
                                          <p:attrName>ppt_h</p:attrName>
                                        </p:attrNameLst>
                                      </p:cBhvr>
                                      <p:tavLst>
                                        <p:tav tm="0">
                                          <p:val>
                                            <p:fltVal val="0"/>
                                          </p:val>
                                        </p:tav>
                                        <p:tav tm="100000">
                                          <p:val>
                                            <p:strVal val="#ppt_h"/>
                                          </p:val>
                                        </p:tav>
                                      </p:tavLst>
                                    </p:anim>
                                  </p:childTnLst>
                                </p:cTn>
                              </p:par>
                            </p:childTnLst>
                          </p:cTn>
                        </p:par>
                        <p:par>
                          <p:cTn id="84" fill="hold">
                            <p:stCondLst>
                              <p:cond delay="8000"/>
                            </p:stCondLst>
                            <p:childTnLst>
                              <p:par>
                                <p:cTn id="85" presetID="18" presetClass="entr" presetSubtype="12" fill="hold" nodeType="afterEffect">
                                  <p:stCondLst>
                                    <p:cond delay="0"/>
                                  </p:stCondLst>
                                  <p:childTnLst>
                                    <p:set>
                                      <p:cBhvr>
                                        <p:cTn id="86" dur="1" fill="hold">
                                          <p:stCondLst>
                                            <p:cond delay="0"/>
                                          </p:stCondLst>
                                        </p:cTn>
                                        <p:tgtEl>
                                          <p:spTgt spid="127"/>
                                        </p:tgtEl>
                                        <p:attrNameLst>
                                          <p:attrName>style.visibility</p:attrName>
                                        </p:attrNameLst>
                                      </p:cBhvr>
                                      <p:to>
                                        <p:strVal val="visible"/>
                                      </p:to>
                                    </p:set>
                                    <p:animEffect transition="in" filter="strips(downLeft)">
                                      <p:cBhvr>
                                        <p:cTn id="87" dur="500"/>
                                        <p:tgtEl>
                                          <p:spTgt spid="127"/>
                                        </p:tgtEl>
                                      </p:cBhvr>
                                    </p:animEffect>
                                  </p:childTnLst>
                                </p:cTn>
                              </p:par>
                            </p:childTnLst>
                          </p:cTn>
                        </p:par>
                        <p:par>
                          <p:cTn id="88" fill="hold">
                            <p:stCondLst>
                              <p:cond delay="8500"/>
                            </p:stCondLst>
                            <p:childTnLst>
                              <p:par>
                                <p:cTn id="89" presetID="2" presetClass="entr" presetSubtype="8" accel="50000" decel="50000" fill="hold" nodeType="afterEffect">
                                  <p:stCondLst>
                                    <p:cond delay="0"/>
                                  </p:stCondLst>
                                  <p:childTnLst>
                                    <p:set>
                                      <p:cBhvr>
                                        <p:cTn id="90" dur="1" fill="hold">
                                          <p:stCondLst>
                                            <p:cond delay="0"/>
                                          </p:stCondLst>
                                        </p:cTn>
                                        <p:tgtEl>
                                          <p:spTgt spid="115"/>
                                        </p:tgtEl>
                                        <p:attrNameLst>
                                          <p:attrName>style.visibility</p:attrName>
                                        </p:attrNameLst>
                                      </p:cBhvr>
                                      <p:to>
                                        <p:strVal val="visible"/>
                                      </p:to>
                                    </p:set>
                                    <p:anim calcmode="lin" valueType="num">
                                      <p:cBhvr additive="base">
                                        <p:cTn id="91" dur="500" fill="hold"/>
                                        <p:tgtEl>
                                          <p:spTgt spid="115"/>
                                        </p:tgtEl>
                                        <p:attrNameLst>
                                          <p:attrName>ppt_x</p:attrName>
                                        </p:attrNameLst>
                                      </p:cBhvr>
                                      <p:tavLst>
                                        <p:tav tm="0">
                                          <p:val>
                                            <p:strVal val="0-#ppt_w/2"/>
                                          </p:val>
                                        </p:tav>
                                        <p:tav tm="100000">
                                          <p:val>
                                            <p:strVal val="#ppt_x"/>
                                          </p:val>
                                        </p:tav>
                                      </p:tavLst>
                                    </p:anim>
                                    <p:anim calcmode="lin" valueType="num">
                                      <p:cBhvr additive="base">
                                        <p:cTn id="92" dur="500" fill="hold"/>
                                        <p:tgtEl>
                                          <p:spTgt spid="115"/>
                                        </p:tgtEl>
                                        <p:attrNameLst>
                                          <p:attrName>ppt_y</p:attrName>
                                        </p:attrNameLst>
                                      </p:cBhvr>
                                      <p:tavLst>
                                        <p:tav tm="0">
                                          <p:val>
                                            <p:strVal val="#ppt_y"/>
                                          </p:val>
                                        </p:tav>
                                        <p:tav tm="100000">
                                          <p:val>
                                            <p:strVal val="#ppt_y"/>
                                          </p:val>
                                        </p:tav>
                                      </p:tavLst>
                                    </p:anim>
                                  </p:childTnLst>
                                </p:cTn>
                              </p:par>
                              <p:par>
                                <p:cTn id="93" presetID="2" presetClass="entr" presetSubtype="8" accel="50000" decel="50000" fill="hold" nodeType="withEffect">
                                  <p:stCondLst>
                                    <p:cond delay="0"/>
                                  </p:stCondLst>
                                  <p:childTnLst>
                                    <p:set>
                                      <p:cBhvr>
                                        <p:cTn id="94" dur="1" fill="hold">
                                          <p:stCondLst>
                                            <p:cond delay="0"/>
                                          </p:stCondLst>
                                        </p:cTn>
                                        <p:tgtEl>
                                          <p:spTgt spid="58"/>
                                        </p:tgtEl>
                                        <p:attrNameLst>
                                          <p:attrName>style.visibility</p:attrName>
                                        </p:attrNameLst>
                                      </p:cBhvr>
                                      <p:to>
                                        <p:strVal val="visible"/>
                                      </p:to>
                                    </p:set>
                                    <p:anim calcmode="lin" valueType="num">
                                      <p:cBhvr additive="base">
                                        <p:cTn id="95" dur="500" fill="hold"/>
                                        <p:tgtEl>
                                          <p:spTgt spid="58"/>
                                        </p:tgtEl>
                                        <p:attrNameLst>
                                          <p:attrName>ppt_x</p:attrName>
                                        </p:attrNameLst>
                                      </p:cBhvr>
                                      <p:tavLst>
                                        <p:tav tm="0">
                                          <p:val>
                                            <p:strVal val="0-#ppt_w/2"/>
                                          </p:val>
                                        </p:tav>
                                        <p:tav tm="100000">
                                          <p:val>
                                            <p:strVal val="#ppt_x"/>
                                          </p:val>
                                        </p:tav>
                                      </p:tavLst>
                                    </p:anim>
                                    <p:anim calcmode="lin" valueType="num">
                                      <p:cBhvr additive="base">
                                        <p:cTn id="96" dur="500" fill="hold"/>
                                        <p:tgtEl>
                                          <p:spTgt spid="58"/>
                                        </p:tgtEl>
                                        <p:attrNameLst>
                                          <p:attrName>ppt_y</p:attrName>
                                        </p:attrNameLst>
                                      </p:cBhvr>
                                      <p:tavLst>
                                        <p:tav tm="0">
                                          <p:val>
                                            <p:strVal val="#ppt_y"/>
                                          </p:val>
                                        </p:tav>
                                        <p:tav tm="100000">
                                          <p:val>
                                            <p:strVal val="#ppt_y"/>
                                          </p:val>
                                        </p:tav>
                                      </p:tavLst>
                                    </p:anim>
                                  </p:childTnLst>
                                </p:cTn>
                              </p:par>
                            </p:childTnLst>
                          </p:cTn>
                        </p:par>
                        <p:par>
                          <p:cTn id="97" fill="hold">
                            <p:stCondLst>
                              <p:cond delay="9000"/>
                            </p:stCondLst>
                            <p:childTnLst>
                              <p:par>
                                <p:cTn id="98" presetID="18" presetClass="entr" presetSubtype="3" fill="hold" nodeType="afterEffect">
                                  <p:stCondLst>
                                    <p:cond delay="0"/>
                                  </p:stCondLst>
                                  <p:childTnLst>
                                    <p:set>
                                      <p:cBhvr>
                                        <p:cTn id="99" dur="1" fill="hold">
                                          <p:stCondLst>
                                            <p:cond delay="0"/>
                                          </p:stCondLst>
                                        </p:cTn>
                                        <p:tgtEl>
                                          <p:spTgt spid="109"/>
                                        </p:tgtEl>
                                        <p:attrNameLst>
                                          <p:attrName>style.visibility</p:attrName>
                                        </p:attrNameLst>
                                      </p:cBhvr>
                                      <p:to>
                                        <p:strVal val="visible"/>
                                      </p:to>
                                    </p:set>
                                    <p:animEffect transition="in" filter="strips(upRight)">
                                      <p:cBhvr>
                                        <p:cTn id="100" dur="500"/>
                                        <p:tgtEl>
                                          <p:spTgt spid="109"/>
                                        </p:tgtEl>
                                      </p:cBhvr>
                                    </p:animEffect>
                                  </p:childTnLst>
                                </p:cTn>
                              </p:par>
                            </p:childTnLst>
                          </p:cTn>
                        </p:par>
                        <p:par>
                          <p:cTn id="101" fill="hold">
                            <p:stCondLst>
                              <p:cond delay="9500"/>
                            </p:stCondLst>
                            <p:childTnLst>
                              <p:par>
                                <p:cTn id="102" presetID="10" presetClass="entr" presetSubtype="0" fill="hold" grpId="0" nodeType="afterEffect">
                                  <p:stCondLst>
                                    <p:cond delay="0"/>
                                  </p:stCondLst>
                                  <p:childTnLst>
                                    <p:set>
                                      <p:cBhvr>
                                        <p:cTn id="103" dur="1" fill="hold">
                                          <p:stCondLst>
                                            <p:cond delay="0"/>
                                          </p:stCondLst>
                                        </p:cTn>
                                        <p:tgtEl>
                                          <p:spTgt spid="108"/>
                                        </p:tgtEl>
                                        <p:attrNameLst>
                                          <p:attrName>style.visibility</p:attrName>
                                        </p:attrNameLst>
                                      </p:cBhvr>
                                      <p:to>
                                        <p:strVal val="visible"/>
                                      </p:to>
                                    </p:set>
                                    <p:animEffect transition="in" filter="fade">
                                      <p:cBhvr>
                                        <p:cTn id="104"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77" grpId="0" animBg="1"/>
      <p:bldP spid="81" grpId="0" animBg="1"/>
      <p:bldP spid="84" grpId="0" animBg="1"/>
      <p:bldP spid="134" grpId="0" animBg="1"/>
      <p:bldP spid="135" grpId="0" animBg="1"/>
      <p:bldP spid="1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6"/>
          <p:cNvGrpSpPr/>
          <p:nvPr/>
        </p:nvGrpSpPr>
        <p:grpSpPr>
          <a:xfrm>
            <a:off x="6720351" y="1915556"/>
            <a:ext cx="4532583" cy="939997"/>
            <a:chOff x="466617" y="210075"/>
            <a:chExt cx="3399880" cy="725775"/>
          </a:xfrm>
        </p:grpSpPr>
        <p:sp>
          <p:nvSpPr>
            <p:cNvPr id="7" name="TextBox 6"/>
            <p:cNvSpPr txBox="1"/>
            <p:nvPr/>
          </p:nvSpPr>
          <p:spPr>
            <a:xfrm>
              <a:off x="1244845" y="210075"/>
              <a:ext cx="913831" cy="225754"/>
            </a:xfrm>
            <a:prstGeom prst="rect">
              <a:avLst/>
            </a:prstGeom>
            <a:noFill/>
          </p:spPr>
          <p:txBody>
            <a:bodyPr wrap="none" lIns="0" tIns="0" rIns="0" bIns="0" rtlCol="0" anchor="ctr">
              <a:spAutoFit/>
            </a:bodyPr>
            <a:lstStyle/>
            <a:p>
              <a:r>
                <a:rPr lang="zh-CN" altLang="en-US" sz="1900" b="1" dirty="0">
                  <a:solidFill>
                    <a:schemeClr val="tx2"/>
                  </a:solidFill>
                  <a:latin typeface="+mn-ea"/>
                </a:rPr>
                <a:t>全球化业务</a:t>
              </a:r>
              <a:endParaRPr lang="en-US" sz="1900" b="1" dirty="0">
                <a:solidFill>
                  <a:schemeClr val="tx2"/>
                </a:solidFill>
                <a:latin typeface="+mn-ea"/>
              </a:endParaRPr>
            </a:p>
          </p:txBody>
        </p:sp>
        <p:sp>
          <p:nvSpPr>
            <p:cNvPr id="8" name="TextBox 7"/>
            <p:cNvSpPr txBox="1"/>
            <p:nvPr/>
          </p:nvSpPr>
          <p:spPr>
            <a:xfrm>
              <a:off x="1244845" y="429400"/>
              <a:ext cx="2621652" cy="344571"/>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25" name="Oval 24"/>
            <p:cNvSpPr/>
            <p:nvPr/>
          </p:nvSpPr>
          <p:spPr>
            <a:xfrm>
              <a:off x="466617" y="212055"/>
              <a:ext cx="723797" cy="72379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3700" b="1" dirty="0">
                <a:solidFill>
                  <a:schemeClr val="bg1"/>
                </a:solidFill>
                <a:latin typeface="+mn-ea"/>
              </a:endParaRPr>
            </a:p>
          </p:txBody>
        </p:sp>
      </p:grpSp>
      <p:grpSp>
        <p:nvGrpSpPr>
          <p:cNvPr id="5" name="Group 27"/>
          <p:cNvGrpSpPr/>
          <p:nvPr/>
        </p:nvGrpSpPr>
        <p:grpSpPr>
          <a:xfrm>
            <a:off x="6720351" y="3260371"/>
            <a:ext cx="4532583" cy="937436"/>
            <a:chOff x="466617" y="212055"/>
            <a:chExt cx="3399880" cy="723795"/>
          </a:xfrm>
        </p:grpSpPr>
        <p:sp>
          <p:nvSpPr>
            <p:cNvPr id="29" name="TextBox 28"/>
            <p:cNvSpPr txBox="1"/>
            <p:nvPr/>
          </p:nvSpPr>
          <p:spPr>
            <a:xfrm>
              <a:off x="1244845" y="220615"/>
              <a:ext cx="2448830" cy="225753"/>
            </a:xfrm>
            <a:prstGeom prst="rect">
              <a:avLst/>
            </a:prstGeom>
            <a:noFill/>
          </p:spPr>
          <p:txBody>
            <a:bodyPr wrap="square" lIns="0" tIns="0" rIns="0" bIns="0" rtlCol="0" anchor="ctr">
              <a:spAutoFit/>
            </a:bodyPr>
            <a:lstStyle/>
            <a:p>
              <a:r>
                <a:rPr lang="zh-CN" altLang="en-US" sz="1900" b="1" dirty="0">
                  <a:solidFill>
                    <a:schemeClr val="accent3"/>
                  </a:solidFill>
                  <a:latin typeface="+mn-ea"/>
                </a:rPr>
                <a:t>市场规划</a:t>
              </a:r>
              <a:endParaRPr lang="en-US" sz="1900" b="1" dirty="0">
                <a:solidFill>
                  <a:schemeClr val="accent3"/>
                </a:solidFill>
                <a:latin typeface="+mn-ea"/>
              </a:endParaRPr>
            </a:p>
          </p:txBody>
        </p:sp>
        <p:sp>
          <p:nvSpPr>
            <p:cNvPr id="30" name="TextBox 29"/>
            <p:cNvSpPr txBox="1"/>
            <p:nvPr/>
          </p:nvSpPr>
          <p:spPr>
            <a:xfrm>
              <a:off x="1244844" y="432352"/>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1" name="Oval 30"/>
            <p:cNvSpPr/>
            <p:nvPr/>
          </p:nvSpPr>
          <p:spPr>
            <a:xfrm>
              <a:off x="466617" y="212055"/>
              <a:ext cx="723797" cy="7237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700" dirty="0">
                <a:latin typeface="+mn-ea"/>
              </a:endParaRPr>
            </a:p>
          </p:txBody>
        </p:sp>
      </p:grpSp>
      <p:grpSp>
        <p:nvGrpSpPr>
          <p:cNvPr id="9" name="Group 32"/>
          <p:cNvGrpSpPr/>
          <p:nvPr/>
        </p:nvGrpSpPr>
        <p:grpSpPr>
          <a:xfrm>
            <a:off x="6720351" y="4604534"/>
            <a:ext cx="4532583" cy="937436"/>
            <a:chOff x="466617" y="212055"/>
            <a:chExt cx="3399880" cy="723795"/>
          </a:xfrm>
        </p:grpSpPr>
        <p:sp>
          <p:nvSpPr>
            <p:cNvPr id="34" name="TextBox 33"/>
            <p:cNvSpPr txBox="1"/>
            <p:nvPr/>
          </p:nvSpPr>
          <p:spPr>
            <a:xfrm>
              <a:off x="1244845" y="220615"/>
              <a:ext cx="1096597" cy="225753"/>
            </a:xfrm>
            <a:prstGeom prst="rect">
              <a:avLst/>
            </a:prstGeom>
            <a:noFill/>
          </p:spPr>
          <p:txBody>
            <a:bodyPr wrap="none" lIns="0" tIns="0" rIns="0" bIns="0" rtlCol="0" anchor="ctr">
              <a:spAutoFit/>
            </a:bodyPr>
            <a:lstStyle/>
            <a:p>
              <a:r>
                <a:rPr lang="zh-CN" altLang="en-US" sz="1900" b="1" dirty="0">
                  <a:solidFill>
                    <a:schemeClr val="tx1">
                      <a:lumMod val="75000"/>
                      <a:lumOff val="25000"/>
                    </a:schemeClr>
                  </a:solidFill>
                  <a:latin typeface="+mn-ea"/>
                </a:rPr>
                <a:t>创意解决方案</a:t>
              </a:r>
              <a:endParaRPr lang="en-US" sz="1900" b="1" dirty="0">
                <a:solidFill>
                  <a:schemeClr val="tx1">
                    <a:lumMod val="75000"/>
                    <a:lumOff val="25000"/>
                  </a:schemeClr>
                </a:solidFill>
                <a:latin typeface="+mn-ea"/>
              </a:endParaRPr>
            </a:p>
          </p:txBody>
        </p:sp>
        <p:sp>
          <p:nvSpPr>
            <p:cNvPr id="35" name="TextBox 34"/>
            <p:cNvSpPr txBox="1"/>
            <p:nvPr/>
          </p:nvSpPr>
          <p:spPr>
            <a:xfrm>
              <a:off x="1244844" y="442157"/>
              <a:ext cx="2621653" cy="344570"/>
            </a:xfrm>
            <a:prstGeom prst="rect">
              <a:avLst/>
            </a:prstGeom>
            <a:noFill/>
          </p:spPr>
          <p:txBody>
            <a:bodyPr wrap="square" lIns="0" tIns="0" rtlCol="0" anchor="t">
              <a:spAutoFit/>
            </a:bodyPr>
            <a:lstStyle/>
            <a:p>
              <a:pP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sp>
          <p:nvSpPr>
            <p:cNvPr id="36" name="Oval 35"/>
            <p:cNvSpPr/>
            <p:nvPr/>
          </p:nvSpPr>
          <p:spPr>
            <a:xfrm>
              <a:off x="466617" y="212055"/>
              <a:ext cx="723797" cy="723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300" dirty="0">
                <a:latin typeface="+mn-ea"/>
              </a:endParaRPr>
            </a:p>
          </p:txBody>
        </p:sp>
      </p:grpSp>
      <p:cxnSp>
        <p:nvCxnSpPr>
          <p:cNvPr id="33" name="Straight Connector 32"/>
          <p:cNvCxnSpPr/>
          <p:nvPr/>
        </p:nvCxnSpPr>
        <p:spPr>
          <a:xfrm flipV="1">
            <a:off x="6588491" y="1918120"/>
            <a:ext cx="0" cy="3661543"/>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1027245" y="1905066"/>
            <a:ext cx="5401322" cy="3676907"/>
            <a:chOff x="4322543" y="1428799"/>
            <a:chExt cx="4051519" cy="2757680"/>
          </a:xfrm>
        </p:grpSpPr>
        <p:sp>
          <p:nvSpPr>
            <p:cNvPr id="43" name="Snip Single Corner Rectangle 42"/>
            <p:cNvSpPr/>
            <p:nvPr/>
          </p:nvSpPr>
          <p:spPr>
            <a:xfrm>
              <a:off x="4322543" y="1438589"/>
              <a:ext cx="4051519" cy="2746157"/>
            </a:xfrm>
            <a:prstGeom prst="snip1Rect">
              <a:avLst/>
            </a:prstGeom>
            <a:blipFill>
              <a:blip r:embed="rId3"/>
              <a:srcRect/>
              <a:stretch>
                <a:fillRect l="-836" r="-836"/>
              </a:stretch>
            </a:blip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4" name="Right Triangle 43"/>
            <p:cNvSpPr/>
            <p:nvPr/>
          </p:nvSpPr>
          <p:spPr>
            <a:xfrm rot="10800000">
              <a:off x="8086026" y="1428799"/>
              <a:ext cx="288035" cy="288035"/>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45" name="Group 36"/>
            <p:cNvGrpSpPr/>
            <p:nvPr/>
          </p:nvGrpSpPr>
          <p:grpSpPr>
            <a:xfrm>
              <a:off x="4322543" y="4138220"/>
              <a:ext cx="4051518" cy="48259"/>
              <a:chOff x="4322543" y="4131077"/>
              <a:chExt cx="4051518" cy="48259"/>
            </a:xfrm>
          </p:grpSpPr>
          <p:sp>
            <p:nvSpPr>
              <p:cNvPr id="46" name="Rectangle 45"/>
              <p:cNvSpPr/>
              <p:nvPr/>
            </p:nvSpPr>
            <p:spPr>
              <a:xfrm>
                <a:off x="4322543" y="4131077"/>
                <a:ext cx="1363279" cy="4825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47" name="Rectangle 46"/>
              <p:cNvSpPr/>
              <p:nvPr/>
            </p:nvSpPr>
            <p:spPr>
              <a:xfrm>
                <a:off x="5685822" y="4131077"/>
                <a:ext cx="1363279" cy="482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48" name="Rectangle 47"/>
              <p:cNvSpPr/>
              <p:nvPr/>
            </p:nvSpPr>
            <p:spPr>
              <a:xfrm>
                <a:off x="7010782" y="4131077"/>
                <a:ext cx="1363279" cy="4825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sp>
        <p:nvSpPr>
          <p:cNvPr id="49" name="Snip Single Corner Rectangle 48"/>
          <p:cNvSpPr/>
          <p:nvPr/>
        </p:nvSpPr>
        <p:spPr>
          <a:xfrm flipH="1">
            <a:off x="2742198" y="4734760"/>
            <a:ext cx="3686368" cy="384047"/>
          </a:xfrm>
          <a:prstGeom prst="snip1Rect">
            <a:avLst>
              <a:gd name="adj" fmla="val 50000"/>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85335" rtlCol="0" anchor="ctr"/>
          <a:lstStyle/>
          <a:p>
            <a:pPr algn="ctr"/>
            <a:r>
              <a:rPr lang="zh-CN" altLang="en-US" sz="1900" b="1" dirty="0">
                <a:solidFill>
                  <a:schemeClr val="tx1">
                    <a:lumMod val="75000"/>
                    <a:lumOff val="25000"/>
                  </a:schemeClr>
                </a:solidFill>
                <a:latin typeface="+mn-ea"/>
              </a:rPr>
              <a:t>全球化业务</a:t>
            </a:r>
            <a:endParaRPr lang="en-US" sz="1900" b="1" dirty="0">
              <a:solidFill>
                <a:schemeClr val="tx1">
                  <a:lumMod val="75000"/>
                  <a:lumOff val="25000"/>
                </a:schemeClr>
              </a:solidFill>
              <a:latin typeface="+mn-ea"/>
            </a:endParaRPr>
          </a:p>
        </p:txBody>
      </p:sp>
      <p:sp>
        <p:nvSpPr>
          <p:cNvPr id="27" name="Freeform 139"/>
          <p:cNvSpPr/>
          <p:nvPr/>
        </p:nvSpPr>
        <p:spPr bwMode="auto">
          <a:xfrm>
            <a:off x="6948002" y="2225007"/>
            <a:ext cx="505818" cy="383117"/>
          </a:xfrm>
          <a:custGeom>
            <a:avLst/>
            <a:gdLst>
              <a:gd name="T0" fmla="*/ 143 w 165"/>
              <a:gd name="T1" fmla="*/ 19 h 125"/>
              <a:gd name="T2" fmla="*/ 34 w 165"/>
              <a:gd name="T3" fmla="*/ 19 h 125"/>
              <a:gd name="T4" fmla="*/ 30 w 165"/>
              <a:gd name="T5" fmla="*/ 5 h 125"/>
              <a:gd name="T6" fmla="*/ 29 w 165"/>
              <a:gd name="T7" fmla="*/ 4 h 125"/>
              <a:gd name="T8" fmla="*/ 29 w 165"/>
              <a:gd name="T9" fmla="*/ 4 h 125"/>
              <a:gd name="T10" fmla="*/ 28 w 165"/>
              <a:gd name="T11" fmla="*/ 3 h 125"/>
              <a:gd name="T12" fmla="*/ 28 w 165"/>
              <a:gd name="T13" fmla="*/ 2 h 125"/>
              <a:gd name="T14" fmla="*/ 28 w 165"/>
              <a:gd name="T15" fmla="*/ 2 h 125"/>
              <a:gd name="T16" fmla="*/ 27 w 165"/>
              <a:gd name="T17" fmla="*/ 1 h 125"/>
              <a:gd name="T18" fmla="*/ 27 w 165"/>
              <a:gd name="T19" fmla="*/ 1 h 125"/>
              <a:gd name="T20" fmla="*/ 22 w 165"/>
              <a:gd name="T21" fmla="*/ 0 h 125"/>
              <a:gd name="T22" fmla="*/ 7 w 165"/>
              <a:gd name="T23" fmla="*/ 2 h 125"/>
              <a:gd name="T24" fmla="*/ 0 w 165"/>
              <a:gd name="T25" fmla="*/ 9 h 125"/>
              <a:gd name="T26" fmla="*/ 7 w 165"/>
              <a:gd name="T27" fmla="*/ 15 h 125"/>
              <a:gd name="T28" fmla="*/ 18 w 165"/>
              <a:gd name="T29" fmla="*/ 14 h 125"/>
              <a:gd name="T30" fmla="*/ 45 w 165"/>
              <a:gd name="T31" fmla="*/ 99 h 125"/>
              <a:gd name="T32" fmla="*/ 42 w 165"/>
              <a:gd name="T33" fmla="*/ 109 h 125"/>
              <a:gd name="T34" fmla="*/ 58 w 165"/>
              <a:gd name="T35" fmla="*/ 125 h 125"/>
              <a:gd name="T36" fmla="*/ 73 w 165"/>
              <a:gd name="T37" fmla="*/ 116 h 125"/>
              <a:gd name="T38" fmla="*/ 94 w 165"/>
              <a:gd name="T39" fmla="*/ 116 h 125"/>
              <a:gd name="T40" fmla="*/ 109 w 165"/>
              <a:gd name="T41" fmla="*/ 125 h 125"/>
              <a:gd name="T42" fmla="*/ 125 w 165"/>
              <a:gd name="T43" fmla="*/ 109 h 125"/>
              <a:gd name="T44" fmla="*/ 109 w 165"/>
              <a:gd name="T45" fmla="*/ 93 h 125"/>
              <a:gd name="T46" fmla="*/ 94 w 165"/>
              <a:gd name="T47" fmla="*/ 102 h 125"/>
              <a:gd name="T48" fmla="*/ 73 w 165"/>
              <a:gd name="T49" fmla="*/ 102 h 125"/>
              <a:gd name="T50" fmla="*/ 58 w 165"/>
              <a:gd name="T51" fmla="*/ 93 h 125"/>
              <a:gd name="T52" fmla="*/ 58 w 165"/>
              <a:gd name="T53" fmla="*/ 93 h 125"/>
              <a:gd name="T54" fmla="*/ 55 w 165"/>
              <a:gd name="T55" fmla="*/ 83 h 125"/>
              <a:gd name="T56" fmla="*/ 125 w 165"/>
              <a:gd name="T57" fmla="*/ 83 h 125"/>
              <a:gd name="T58" fmla="*/ 139 w 165"/>
              <a:gd name="T59" fmla="*/ 68 h 125"/>
              <a:gd name="T60" fmla="*/ 158 w 165"/>
              <a:gd name="T61" fmla="*/ 34 h 125"/>
              <a:gd name="T62" fmla="*/ 143 w 165"/>
              <a:gd name="T63" fmla="*/ 19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5" h="125">
                <a:moveTo>
                  <a:pt x="143" y="19"/>
                </a:moveTo>
                <a:cubicBezTo>
                  <a:pt x="34" y="19"/>
                  <a:pt x="34" y="19"/>
                  <a:pt x="34" y="19"/>
                </a:cubicBezTo>
                <a:cubicBezTo>
                  <a:pt x="30" y="5"/>
                  <a:pt x="30" y="5"/>
                  <a:pt x="30" y="5"/>
                </a:cubicBezTo>
                <a:cubicBezTo>
                  <a:pt x="30" y="5"/>
                  <a:pt x="29" y="4"/>
                  <a:pt x="29" y="4"/>
                </a:cubicBezTo>
                <a:cubicBezTo>
                  <a:pt x="29" y="4"/>
                  <a:pt x="29" y="4"/>
                  <a:pt x="29" y="4"/>
                </a:cubicBezTo>
                <a:cubicBezTo>
                  <a:pt x="29" y="3"/>
                  <a:pt x="29" y="3"/>
                  <a:pt x="28" y="3"/>
                </a:cubicBezTo>
                <a:cubicBezTo>
                  <a:pt x="28" y="2"/>
                  <a:pt x="28" y="2"/>
                  <a:pt x="28" y="2"/>
                </a:cubicBezTo>
                <a:cubicBezTo>
                  <a:pt x="28" y="2"/>
                  <a:pt x="28" y="2"/>
                  <a:pt x="28" y="2"/>
                </a:cubicBezTo>
                <a:cubicBezTo>
                  <a:pt x="27" y="2"/>
                  <a:pt x="27" y="1"/>
                  <a:pt x="27" y="1"/>
                </a:cubicBezTo>
                <a:cubicBezTo>
                  <a:pt x="27" y="1"/>
                  <a:pt x="27" y="1"/>
                  <a:pt x="27" y="1"/>
                </a:cubicBezTo>
                <a:cubicBezTo>
                  <a:pt x="25" y="0"/>
                  <a:pt x="24" y="0"/>
                  <a:pt x="22" y="0"/>
                </a:cubicBezTo>
                <a:cubicBezTo>
                  <a:pt x="7" y="2"/>
                  <a:pt x="7" y="2"/>
                  <a:pt x="7" y="2"/>
                </a:cubicBezTo>
                <a:cubicBezTo>
                  <a:pt x="3" y="2"/>
                  <a:pt x="0" y="5"/>
                  <a:pt x="0" y="9"/>
                </a:cubicBezTo>
                <a:cubicBezTo>
                  <a:pt x="1" y="12"/>
                  <a:pt x="4" y="15"/>
                  <a:pt x="7" y="15"/>
                </a:cubicBezTo>
                <a:cubicBezTo>
                  <a:pt x="18" y="14"/>
                  <a:pt x="18" y="14"/>
                  <a:pt x="18" y="14"/>
                </a:cubicBezTo>
                <a:cubicBezTo>
                  <a:pt x="45" y="99"/>
                  <a:pt x="45" y="99"/>
                  <a:pt x="45" y="99"/>
                </a:cubicBezTo>
                <a:cubicBezTo>
                  <a:pt x="43" y="101"/>
                  <a:pt x="42" y="105"/>
                  <a:pt x="42" y="109"/>
                </a:cubicBezTo>
                <a:cubicBezTo>
                  <a:pt x="42" y="118"/>
                  <a:pt x="49" y="125"/>
                  <a:pt x="58" y="125"/>
                </a:cubicBezTo>
                <a:cubicBezTo>
                  <a:pt x="64" y="125"/>
                  <a:pt x="70" y="121"/>
                  <a:pt x="73" y="116"/>
                </a:cubicBezTo>
                <a:cubicBezTo>
                  <a:pt x="94" y="116"/>
                  <a:pt x="94" y="116"/>
                  <a:pt x="94" y="116"/>
                </a:cubicBezTo>
                <a:cubicBezTo>
                  <a:pt x="97" y="121"/>
                  <a:pt x="103" y="125"/>
                  <a:pt x="109" y="125"/>
                </a:cubicBezTo>
                <a:cubicBezTo>
                  <a:pt x="118" y="125"/>
                  <a:pt x="125" y="118"/>
                  <a:pt x="125" y="109"/>
                </a:cubicBezTo>
                <a:cubicBezTo>
                  <a:pt x="125" y="100"/>
                  <a:pt x="118" y="93"/>
                  <a:pt x="109" y="93"/>
                </a:cubicBezTo>
                <a:cubicBezTo>
                  <a:pt x="103" y="93"/>
                  <a:pt x="97" y="97"/>
                  <a:pt x="94" y="102"/>
                </a:cubicBezTo>
                <a:cubicBezTo>
                  <a:pt x="73" y="102"/>
                  <a:pt x="73" y="102"/>
                  <a:pt x="73" y="102"/>
                </a:cubicBezTo>
                <a:cubicBezTo>
                  <a:pt x="70" y="97"/>
                  <a:pt x="64" y="93"/>
                  <a:pt x="58" y="93"/>
                </a:cubicBezTo>
                <a:cubicBezTo>
                  <a:pt x="58" y="93"/>
                  <a:pt x="58" y="93"/>
                  <a:pt x="58" y="93"/>
                </a:cubicBezTo>
                <a:cubicBezTo>
                  <a:pt x="55" y="83"/>
                  <a:pt x="55" y="83"/>
                  <a:pt x="55" y="83"/>
                </a:cubicBezTo>
                <a:cubicBezTo>
                  <a:pt x="125" y="83"/>
                  <a:pt x="125" y="83"/>
                  <a:pt x="125" y="83"/>
                </a:cubicBezTo>
                <a:cubicBezTo>
                  <a:pt x="133" y="83"/>
                  <a:pt x="134" y="77"/>
                  <a:pt x="139" y="68"/>
                </a:cubicBezTo>
                <a:cubicBezTo>
                  <a:pt x="158" y="34"/>
                  <a:pt x="158" y="34"/>
                  <a:pt x="158" y="34"/>
                </a:cubicBezTo>
                <a:cubicBezTo>
                  <a:pt x="165" y="20"/>
                  <a:pt x="151" y="19"/>
                  <a:pt x="143" y="19"/>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8" name="Freeform 144"/>
          <p:cNvSpPr/>
          <p:nvPr/>
        </p:nvSpPr>
        <p:spPr bwMode="auto">
          <a:xfrm>
            <a:off x="6998797" y="3499062"/>
            <a:ext cx="412697" cy="446617"/>
          </a:xfrm>
          <a:custGeom>
            <a:avLst/>
            <a:gdLst>
              <a:gd name="T0" fmla="*/ 126 w 134"/>
              <a:gd name="T1" fmla="*/ 100 h 145"/>
              <a:gd name="T2" fmla="*/ 83 w 134"/>
              <a:gd name="T3" fmla="*/ 88 h 145"/>
              <a:gd name="T4" fmla="*/ 85 w 134"/>
              <a:gd name="T5" fmla="*/ 77 h 145"/>
              <a:gd name="T6" fmla="*/ 91 w 134"/>
              <a:gd name="T7" fmla="*/ 69 h 145"/>
              <a:gd name="T8" fmla="*/ 92 w 134"/>
              <a:gd name="T9" fmla="*/ 60 h 145"/>
              <a:gd name="T10" fmla="*/ 94 w 134"/>
              <a:gd name="T11" fmla="*/ 60 h 145"/>
              <a:gd name="T12" fmla="*/ 97 w 134"/>
              <a:gd name="T13" fmla="*/ 58 h 145"/>
              <a:gd name="T14" fmla="*/ 98 w 134"/>
              <a:gd name="T15" fmla="*/ 43 h 145"/>
              <a:gd name="T16" fmla="*/ 96 w 134"/>
              <a:gd name="T17" fmla="*/ 40 h 145"/>
              <a:gd name="T18" fmla="*/ 94 w 134"/>
              <a:gd name="T19" fmla="*/ 40 h 145"/>
              <a:gd name="T20" fmla="*/ 95 w 134"/>
              <a:gd name="T21" fmla="*/ 32 h 145"/>
              <a:gd name="T22" fmla="*/ 90 w 134"/>
              <a:gd name="T23" fmla="*/ 10 h 145"/>
              <a:gd name="T24" fmla="*/ 44 w 134"/>
              <a:gd name="T25" fmla="*/ 10 h 145"/>
              <a:gd name="T26" fmla="*/ 39 w 134"/>
              <a:gd name="T27" fmla="*/ 32 h 145"/>
              <a:gd name="T28" fmla="*/ 40 w 134"/>
              <a:gd name="T29" fmla="*/ 40 h 145"/>
              <a:gd name="T30" fmla="*/ 38 w 134"/>
              <a:gd name="T31" fmla="*/ 40 h 145"/>
              <a:gd name="T32" fmla="*/ 35 w 134"/>
              <a:gd name="T33" fmla="*/ 43 h 145"/>
              <a:gd name="T34" fmla="*/ 37 w 134"/>
              <a:gd name="T35" fmla="*/ 58 h 145"/>
              <a:gd name="T36" fmla="*/ 40 w 134"/>
              <a:gd name="T37" fmla="*/ 60 h 145"/>
              <a:gd name="T38" fmla="*/ 42 w 134"/>
              <a:gd name="T39" fmla="*/ 60 h 145"/>
              <a:gd name="T40" fmla="*/ 43 w 134"/>
              <a:gd name="T41" fmla="*/ 69 h 145"/>
              <a:gd name="T42" fmla="*/ 49 w 134"/>
              <a:gd name="T43" fmla="*/ 77 h 145"/>
              <a:gd name="T44" fmla="*/ 50 w 134"/>
              <a:gd name="T45" fmla="*/ 88 h 145"/>
              <a:gd name="T46" fmla="*/ 8 w 134"/>
              <a:gd name="T47" fmla="*/ 100 h 145"/>
              <a:gd name="T48" fmla="*/ 1 w 134"/>
              <a:gd name="T49" fmla="*/ 113 h 145"/>
              <a:gd name="T50" fmla="*/ 2 w 134"/>
              <a:gd name="T51" fmla="*/ 129 h 145"/>
              <a:gd name="T52" fmla="*/ 11 w 134"/>
              <a:gd name="T53" fmla="*/ 139 h 145"/>
              <a:gd name="T54" fmla="*/ 123 w 134"/>
              <a:gd name="T55" fmla="*/ 139 h 145"/>
              <a:gd name="T56" fmla="*/ 132 w 134"/>
              <a:gd name="T57" fmla="*/ 129 h 145"/>
              <a:gd name="T58" fmla="*/ 133 w 134"/>
              <a:gd name="T59" fmla="*/ 113 h 145"/>
              <a:gd name="T60" fmla="*/ 126 w 134"/>
              <a:gd name="T61" fmla="*/ 10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45">
                <a:moveTo>
                  <a:pt x="126" y="100"/>
                </a:moveTo>
                <a:cubicBezTo>
                  <a:pt x="113" y="93"/>
                  <a:pt x="98" y="89"/>
                  <a:pt x="83" y="88"/>
                </a:cubicBezTo>
                <a:cubicBezTo>
                  <a:pt x="84" y="84"/>
                  <a:pt x="84" y="81"/>
                  <a:pt x="85" y="77"/>
                </a:cubicBezTo>
                <a:cubicBezTo>
                  <a:pt x="88" y="75"/>
                  <a:pt x="91" y="72"/>
                  <a:pt x="91" y="69"/>
                </a:cubicBezTo>
                <a:cubicBezTo>
                  <a:pt x="91" y="66"/>
                  <a:pt x="92" y="63"/>
                  <a:pt x="92" y="60"/>
                </a:cubicBezTo>
                <a:cubicBezTo>
                  <a:pt x="92" y="60"/>
                  <a:pt x="93" y="60"/>
                  <a:pt x="94" y="60"/>
                </a:cubicBezTo>
                <a:cubicBezTo>
                  <a:pt x="95" y="61"/>
                  <a:pt x="97" y="59"/>
                  <a:pt x="97" y="58"/>
                </a:cubicBezTo>
                <a:cubicBezTo>
                  <a:pt x="98" y="43"/>
                  <a:pt x="98" y="43"/>
                  <a:pt x="98" y="43"/>
                </a:cubicBezTo>
                <a:cubicBezTo>
                  <a:pt x="98" y="41"/>
                  <a:pt x="97" y="40"/>
                  <a:pt x="96" y="40"/>
                </a:cubicBezTo>
                <a:cubicBezTo>
                  <a:pt x="95" y="40"/>
                  <a:pt x="95" y="40"/>
                  <a:pt x="94" y="40"/>
                </a:cubicBezTo>
                <a:cubicBezTo>
                  <a:pt x="94" y="37"/>
                  <a:pt x="95" y="34"/>
                  <a:pt x="95" y="32"/>
                </a:cubicBezTo>
                <a:cubicBezTo>
                  <a:pt x="95" y="28"/>
                  <a:pt x="97" y="17"/>
                  <a:pt x="90" y="10"/>
                </a:cubicBezTo>
                <a:cubicBezTo>
                  <a:pt x="79" y="0"/>
                  <a:pt x="55" y="0"/>
                  <a:pt x="44" y="10"/>
                </a:cubicBezTo>
                <a:cubicBezTo>
                  <a:pt x="36" y="17"/>
                  <a:pt x="38" y="28"/>
                  <a:pt x="39" y="32"/>
                </a:cubicBezTo>
                <a:cubicBezTo>
                  <a:pt x="39" y="34"/>
                  <a:pt x="39" y="37"/>
                  <a:pt x="40" y="40"/>
                </a:cubicBezTo>
                <a:cubicBezTo>
                  <a:pt x="39" y="40"/>
                  <a:pt x="39" y="40"/>
                  <a:pt x="38" y="40"/>
                </a:cubicBezTo>
                <a:cubicBezTo>
                  <a:pt x="36" y="40"/>
                  <a:pt x="35" y="41"/>
                  <a:pt x="35" y="43"/>
                </a:cubicBezTo>
                <a:cubicBezTo>
                  <a:pt x="37" y="58"/>
                  <a:pt x="37" y="58"/>
                  <a:pt x="37" y="58"/>
                </a:cubicBezTo>
                <a:cubicBezTo>
                  <a:pt x="37" y="59"/>
                  <a:pt x="39" y="61"/>
                  <a:pt x="40" y="60"/>
                </a:cubicBezTo>
                <a:cubicBezTo>
                  <a:pt x="41" y="60"/>
                  <a:pt x="41" y="60"/>
                  <a:pt x="42" y="60"/>
                </a:cubicBezTo>
                <a:cubicBezTo>
                  <a:pt x="42" y="63"/>
                  <a:pt x="43" y="66"/>
                  <a:pt x="43" y="69"/>
                </a:cubicBezTo>
                <a:cubicBezTo>
                  <a:pt x="43" y="72"/>
                  <a:pt x="46" y="75"/>
                  <a:pt x="49" y="77"/>
                </a:cubicBezTo>
                <a:cubicBezTo>
                  <a:pt x="49" y="81"/>
                  <a:pt x="50" y="84"/>
                  <a:pt x="50" y="88"/>
                </a:cubicBezTo>
                <a:cubicBezTo>
                  <a:pt x="36" y="89"/>
                  <a:pt x="21" y="93"/>
                  <a:pt x="8" y="100"/>
                </a:cubicBezTo>
                <a:cubicBezTo>
                  <a:pt x="3" y="102"/>
                  <a:pt x="0" y="108"/>
                  <a:pt x="1" y="113"/>
                </a:cubicBezTo>
                <a:cubicBezTo>
                  <a:pt x="1" y="118"/>
                  <a:pt x="2" y="123"/>
                  <a:pt x="2" y="129"/>
                </a:cubicBezTo>
                <a:cubicBezTo>
                  <a:pt x="3" y="133"/>
                  <a:pt x="7" y="138"/>
                  <a:pt x="11" y="139"/>
                </a:cubicBezTo>
                <a:cubicBezTo>
                  <a:pt x="48" y="145"/>
                  <a:pt x="86" y="145"/>
                  <a:pt x="123" y="139"/>
                </a:cubicBezTo>
                <a:cubicBezTo>
                  <a:pt x="127" y="138"/>
                  <a:pt x="131" y="133"/>
                  <a:pt x="132" y="129"/>
                </a:cubicBezTo>
                <a:cubicBezTo>
                  <a:pt x="132" y="123"/>
                  <a:pt x="133" y="118"/>
                  <a:pt x="133" y="113"/>
                </a:cubicBezTo>
                <a:cubicBezTo>
                  <a:pt x="134" y="108"/>
                  <a:pt x="131" y="102"/>
                  <a:pt x="126" y="100"/>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2" name="Freeform 149"/>
          <p:cNvSpPr/>
          <p:nvPr/>
        </p:nvSpPr>
        <p:spPr bwMode="auto">
          <a:xfrm>
            <a:off x="6998796" y="4877311"/>
            <a:ext cx="435977" cy="427567"/>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fill="hold"/>
                                        <p:tgtEl>
                                          <p:spTgt spid="42"/>
                                        </p:tgtEl>
                                        <p:attrNameLst>
                                          <p:attrName>ppt_x</p:attrName>
                                        </p:attrNameLst>
                                      </p:cBhvr>
                                      <p:tavLst>
                                        <p:tav tm="0">
                                          <p:val>
                                            <p:strVal val="#ppt_x"/>
                                          </p:val>
                                        </p:tav>
                                        <p:tav tm="100000">
                                          <p:val>
                                            <p:strVal val="#ppt_x"/>
                                          </p:val>
                                        </p:tav>
                                      </p:tavLst>
                                    </p:anim>
                                    <p:anim calcmode="lin" valueType="num">
                                      <p:cBhvr additive="base">
                                        <p:cTn id="8" dur="500" fill="hold"/>
                                        <p:tgtEl>
                                          <p:spTgt spid="4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slide(fromBottom)">
                                      <p:cBhvr>
                                        <p:cTn id="12" dur="500"/>
                                        <p:tgtEl>
                                          <p:spTgt spid="49"/>
                                        </p:tgtEl>
                                      </p:cBhvr>
                                    </p:animEffect>
                                  </p:childTnLst>
                                </p:cTn>
                              </p:par>
                            </p:childTnLst>
                          </p:cTn>
                        </p:par>
                        <p:par>
                          <p:cTn id="13" fill="hold">
                            <p:stCondLst>
                              <p:cond delay="1000"/>
                            </p:stCondLst>
                            <p:childTnLst>
                              <p:par>
                                <p:cTn id="14" presetID="18" presetClass="entr" presetSubtype="3"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strips(upRight)">
                                      <p:cBhvr>
                                        <p:cTn id="16" dur="500"/>
                                        <p:tgtEl>
                                          <p:spTgt spid="33"/>
                                        </p:tgtEl>
                                      </p:cBhvr>
                                    </p:animEffect>
                                  </p:childTnLst>
                                </p:cTn>
                              </p:par>
                            </p:childTnLst>
                          </p:cTn>
                        </p:par>
                        <p:par>
                          <p:cTn id="17" fill="hold">
                            <p:stCondLst>
                              <p:cond delay="1500"/>
                            </p:stCondLst>
                            <p:childTnLst>
                              <p:par>
                                <p:cTn id="18" presetID="2" presetClass="entr" presetSubtype="4" accel="50000" decel="5000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fill="hold"/>
                                        <p:tgtEl>
                                          <p:spTgt spid="4"/>
                                        </p:tgtEl>
                                        <p:attrNameLst>
                                          <p:attrName>ppt_x</p:attrName>
                                        </p:attrNameLst>
                                      </p:cBhvr>
                                      <p:tavLst>
                                        <p:tav tm="0">
                                          <p:val>
                                            <p:strVal val="#ppt_x"/>
                                          </p:val>
                                        </p:tav>
                                        <p:tav tm="100000">
                                          <p:val>
                                            <p:strVal val="#ppt_x"/>
                                          </p:val>
                                        </p:tav>
                                      </p:tavLst>
                                    </p:anim>
                                    <p:anim calcmode="lin" valueType="num">
                                      <p:cBhvr additive="base">
                                        <p:cTn id="21" dur="500" fill="hold"/>
                                        <p:tgtEl>
                                          <p:spTgt spid="4"/>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4" accel="50000" decel="50000"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组合 53"/>
          <p:cNvGrpSpPr/>
          <p:nvPr/>
        </p:nvGrpSpPr>
        <p:grpSpPr>
          <a:xfrm>
            <a:off x="3145593" y="1459919"/>
            <a:ext cx="1295213" cy="1305903"/>
            <a:chOff x="2226147" y="992752"/>
            <a:chExt cx="971536" cy="979427"/>
          </a:xfrm>
        </p:grpSpPr>
        <p:sp>
          <p:nvSpPr>
            <p:cNvPr id="6" name="Freeform 132"/>
            <p:cNvSpPr/>
            <p:nvPr/>
          </p:nvSpPr>
          <p:spPr bwMode="auto">
            <a:xfrm>
              <a:off x="2668255" y="992752"/>
              <a:ext cx="529428" cy="979427"/>
            </a:xfrm>
            <a:custGeom>
              <a:avLst/>
              <a:gdLst>
                <a:gd name="T0" fmla="*/ 0 w 673"/>
                <a:gd name="T1" fmla="*/ 1153 h 1153"/>
                <a:gd name="T2" fmla="*/ 0 w 673"/>
                <a:gd name="T3" fmla="*/ 0 h 1153"/>
                <a:gd name="T4" fmla="*/ 673 w 673"/>
                <a:gd name="T5" fmla="*/ 761 h 1153"/>
                <a:gd name="T6" fmla="*/ 0 w 673"/>
                <a:gd name="T7" fmla="*/ 1153 h 1153"/>
              </a:gdLst>
              <a:ahLst/>
              <a:cxnLst>
                <a:cxn ang="0">
                  <a:pos x="T0" y="T1"/>
                </a:cxn>
                <a:cxn ang="0">
                  <a:pos x="T2" y="T3"/>
                </a:cxn>
                <a:cxn ang="0">
                  <a:pos x="T4" y="T5"/>
                </a:cxn>
                <a:cxn ang="0">
                  <a:pos x="T6" y="T7"/>
                </a:cxn>
              </a:cxnLst>
              <a:rect l="0" t="0" r="r" b="b"/>
              <a:pathLst>
                <a:path w="673" h="1153">
                  <a:moveTo>
                    <a:pt x="0" y="1153"/>
                  </a:moveTo>
                  <a:lnTo>
                    <a:pt x="0" y="0"/>
                  </a:lnTo>
                  <a:lnTo>
                    <a:pt x="673" y="761"/>
                  </a:lnTo>
                  <a:lnTo>
                    <a:pt x="0" y="1153"/>
                  </a:ln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7" name="Freeform 133"/>
            <p:cNvSpPr/>
            <p:nvPr/>
          </p:nvSpPr>
          <p:spPr bwMode="auto">
            <a:xfrm>
              <a:off x="2226147" y="992752"/>
              <a:ext cx="442108" cy="979427"/>
            </a:xfrm>
            <a:custGeom>
              <a:avLst/>
              <a:gdLst>
                <a:gd name="T0" fmla="*/ 562 w 562"/>
                <a:gd name="T1" fmla="*/ 0 h 1153"/>
                <a:gd name="T2" fmla="*/ 0 w 562"/>
                <a:gd name="T3" fmla="*/ 777 h 1153"/>
                <a:gd name="T4" fmla="*/ 562 w 562"/>
                <a:gd name="T5" fmla="*/ 1153 h 1153"/>
                <a:gd name="T6" fmla="*/ 562 w 562"/>
                <a:gd name="T7" fmla="*/ 0 h 1153"/>
              </a:gdLst>
              <a:ahLst/>
              <a:cxnLst>
                <a:cxn ang="0">
                  <a:pos x="T0" y="T1"/>
                </a:cxn>
                <a:cxn ang="0">
                  <a:pos x="T2" y="T3"/>
                </a:cxn>
                <a:cxn ang="0">
                  <a:pos x="T4" y="T5"/>
                </a:cxn>
                <a:cxn ang="0">
                  <a:pos x="T6" y="T7"/>
                </a:cxn>
              </a:cxnLst>
              <a:rect l="0" t="0" r="r" b="b"/>
              <a:pathLst>
                <a:path w="562" h="1153">
                  <a:moveTo>
                    <a:pt x="562" y="0"/>
                  </a:moveTo>
                  <a:lnTo>
                    <a:pt x="0" y="777"/>
                  </a:lnTo>
                  <a:lnTo>
                    <a:pt x="562" y="1153"/>
                  </a:lnTo>
                  <a:lnTo>
                    <a:pt x="562" y="0"/>
                  </a:lnTo>
                  <a:close/>
                </a:path>
              </a:pathLst>
            </a:custGeom>
            <a:solidFill>
              <a:schemeClr val="tx2">
                <a:lumMod val="75000"/>
              </a:schemeClr>
            </a:solidFill>
            <a:ln>
              <a:noFill/>
            </a:ln>
          </p:spPr>
          <p:txBody>
            <a:bodyPr vert="horz" wrap="square" lIns="68580" tIns="34290" rIns="68580" bIns="34290" numCol="1" anchor="t" anchorCtr="0" compatLnSpc="1"/>
            <a:lstStyle/>
            <a:p>
              <a:endParaRPr lang="zh-CN" altLang="en-US"/>
            </a:p>
          </p:txBody>
        </p:sp>
      </p:grpSp>
      <p:grpSp>
        <p:nvGrpSpPr>
          <p:cNvPr id="51" name="组合 50"/>
          <p:cNvGrpSpPr/>
          <p:nvPr/>
        </p:nvGrpSpPr>
        <p:grpSpPr>
          <a:xfrm>
            <a:off x="2066427" y="3557081"/>
            <a:ext cx="3663296" cy="1763480"/>
            <a:chOff x="1416667" y="2418145"/>
            <a:chExt cx="2747830" cy="1322610"/>
          </a:xfrm>
        </p:grpSpPr>
        <p:sp>
          <p:nvSpPr>
            <p:cNvPr id="8" name="Freeform 134"/>
            <p:cNvSpPr/>
            <p:nvPr/>
          </p:nvSpPr>
          <p:spPr bwMode="auto">
            <a:xfrm>
              <a:off x="1416667" y="2448726"/>
              <a:ext cx="1242148" cy="1292029"/>
            </a:xfrm>
            <a:custGeom>
              <a:avLst/>
              <a:gdLst>
                <a:gd name="T0" fmla="*/ 340 w 1579"/>
                <a:gd name="T1" fmla="*/ 0 h 1521"/>
                <a:gd name="T2" fmla="*/ 0 w 1579"/>
                <a:gd name="T3" fmla="*/ 466 h 1521"/>
                <a:gd name="T4" fmla="*/ 1579 w 1579"/>
                <a:gd name="T5" fmla="*/ 1521 h 1521"/>
                <a:gd name="T6" fmla="*/ 1579 w 1579"/>
                <a:gd name="T7" fmla="*/ 829 h 1521"/>
                <a:gd name="T8" fmla="*/ 340 w 1579"/>
                <a:gd name="T9" fmla="*/ 0 h 1521"/>
              </a:gdLst>
              <a:ahLst/>
              <a:cxnLst>
                <a:cxn ang="0">
                  <a:pos x="T0" y="T1"/>
                </a:cxn>
                <a:cxn ang="0">
                  <a:pos x="T2" y="T3"/>
                </a:cxn>
                <a:cxn ang="0">
                  <a:pos x="T4" y="T5"/>
                </a:cxn>
                <a:cxn ang="0">
                  <a:pos x="T6" y="T7"/>
                </a:cxn>
                <a:cxn ang="0">
                  <a:pos x="T8" y="T9"/>
                </a:cxn>
              </a:cxnLst>
              <a:rect l="0" t="0" r="r" b="b"/>
              <a:pathLst>
                <a:path w="1579" h="1521">
                  <a:moveTo>
                    <a:pt x="340" y="0"/>
                  </a:moveTo>
                  <a:lnTo>
                    <a:pt x="0" y="466"/>
                  </a:lnTo>
                  <a:lnTo>
                    <a:pt x="1579" y="1521"/>
                  </a:lnTo>
                  <a:lnTo>
                    <a:pt x="1579" y="829"/>
                  </a:lnTo>
                  <a:lnTo>
                    <a:pt x="340" y="0"/>
                  </a:lnTo>
                  <a:close/>
                </a:path>
              </a:pathLst>
            </a:custGeom>
            <a:solidFill>
              <a:schemeClr val="accent3">
                <a:lumMod val="75000"/>
              </a:schemeClr>
            </a:solidFill>
            <a:ln>
              <a:noFill/>
            </a:ln>
          </p:spPr>
          <p:txBody>
            <a:bodyPr vert="horz" wrap="square" lIns="68580" tIns="34290" rIns="68580" bIns="34290" numCol="1" anchor="t" anchorCtr="0" compatLnSpc="1"/>
            <a:lstStyle/>
            <a:p>
              <a:endParaRPr lang="zh-CN" altLang="en-US"/>
            </a:p>
          </p:txBody>
        </p:sp>
        <p:sp>
          <p:nvSpPr>
            <p:cNvPr id="9" name="Freeform 135"/>
            <p:cNvSpPr/>
            <p:nvPr/>
          </p:nvSpPr>
          <p:spPr bwMode="auto">
            <a:xfrm>
              <a:off x="2658815" y="2418145"/>
              <a:ext cx="1505682" cy="1322609"/>
            </a:xfrm>
            <a:custGeom>
              <a:avLst/>
              <a:gdLst>
                <a:gd name="T0" fmla="*/ 0 w 1914"/>
                <a:gd name="T1" fmla="*/ 865 h 1557"/>
                <a:gd name="T2" fmla="*/ 0 w 1914"/>
                <a:gd name="T3" fmla="*/ 1557 h 1557"/>
                <a:gd name="T4" fmla="*/ 1914 w 1914"/>
                <a:gd name="T5" fmla="*/ 478 h 1557"/>
                <a:gd name="T6" fmla="*/ 1486 w 1914"/>
                <a:gd name="T7" fmla="*/ 0 h 1557"/>
                <a:gd name="T8" fmla="*/ 0 w 1914"/>
                <a:gd name="T9" fmla="*/ 865 h 1557"/>
              </a:gdLst>
              <a:ahLst/>
              <a:cxnLst>
                <a:cxn ang="0">
                  <a:pos x="T0" y="T1"/>
                </a:cxn>
                <a:cxn ang="0">
                  <a:pos x="T2" y="T3"/>
                </a:cxn>
                <a:cxn ang="0">
                  <a:pos x="T4" y="T5"/>
                </a:cxn>
                <a:cxn ang="0">
                  <a:pos x="T6" y="T7"/>
                </a:cxn>
                <a:cxn ang="0">
                  <a:pos x="T8" y="T9"/>
                </a:cxn>
              </a:cxnLst>
              <a:rect l="0" t="0" r="r" b="b"/>
              <a:pathLst>
                <a:path w="1914" h="1557">
                  <a:moveTo>
                    <a:pt x="0" y="865"/>
                  </a:moveTo>
                  <a:lnTo>
                    <a:pt x="0" y="1557"/>
                  </a:lnTo>
                  <a:lnTo>
                    <a:pt x="1914" y="478"/>
                  </a:lnTo>
                  <a:lnTo>
                    <a:pt x="1486" y="0"/>
                  </a:lnTo>
                  <a:lnTo>
                    <a:pt x="0" y="865"/>
                  </a:lnTo>
                  <a:close/>
                </a:path>
              </a:pathLst>
            </a:custGeom>
            <a:solidFill>
              <a:schemeClr val="accent3"/>
            </a:solidFill>
            <a:ln>
              <a:noFill/>
            </a:ln>
          </p:spPr>
          <p:txBody>
            <a:bodyPr vert="horz" wrap="square" lIns="68580" tIns="34290" rIns="68580" bIns="34290" numCol="1" anchor="t" anchorCtr="0" compatLnSpc="1"/>
            <a:lstStyle/>
            <a:p>
              <a:endParaRPr lang="zh-CN" altLang="en-US"/>
            </a:p>
          </p:txBody>
        </p:sp>
      </p:grpSp>
      <p:grpSp>
        <p:nvGrpSpPr>
          <p:cNvPr id="53" name="组合 52"/>
          <p:cNvGrpSpPr/>
          <p:nvPr/>
        </p:nvGrpSpPr>
        <p:grpSpPr>
          <a:xfrm>
            <a:off x="2506905" y="2954508"/>
            <a:ext cx="2696345" cy="1303639"/>
            <a:chOff x="1747068" y="2035038"/>
            <a:chExt cx="2022522" cy="977729"/>
          </a:xfrm>
        </p:grpSpPr>
        <p:sp>
          <p:nvSpPr>
            <p:cNvPr id="10" name="Freeform 136"/>
            <p:cNvSpPr/>
            <p:nvPr/>
          </p:nvSpPr>
          <p:spPr bwMode="auto">
            <a:xfrm>
              <a:off x="1747068" y="2058823"/>
              <a:ext cx="919932" cy="953944"/>
            </a:xfrm>
            <a:custGeom>
              <a:avLst/>
              <a:gdLst>
                <a:gd name="T0" fmla="*/ 254 w 1163"/>
                <a:gd name="T1" fmla="*/ 0 h 1123"/>
                <a:gd name="T2" fmla="*/ 0 w 1163"/>
                <a:gd name="T3" fmla="*/ 347 h 1123"/>
                <a:gd name="T4" fmla="*/ 1163 w 1163"/>
                <a:gd name="T5" fmla="*/ 1123 h 1123"/>
                <a:gd name="T6" fmla="*/ 1163 w 1163"/>
                <a:gd name="T7" fmla="*/ 609 h 1123"/>
                <a:gd name="T8" fmla="*/ 254 w 1163"/>
                <a:gd name="T9" fmla="*/ 0 h 1123"/>
              </a:gdLst>
              <a:ahLst/>
              <a:cxnLst>
                <a:cxn ang="0">
                  <a:pos x="T0" y="T1"/>
                </a:cxn>
                <a:cxn ang="0">
                  <a:pos x="T2" y="T3"/>
                </a:cxn>
                <a:cxn ang="0">
                  <a:pos x="T4" y="T5"/>
                </a:cxn>
                <a:cxn ang="0">
                  <a:pos x="T6" y="T7"/>
                </a:cxn>
                <a:cxn ang="0">
                  <a:pos x="T8" y="T9"/>
                </a:cxn>
              </a:cxnLst>
              <a:rect l="0" t="0" r="r" b="b"/>
              <a:pathLst>
                <a:path w="1163" h="1123">
                  <a:moveTo>
                    <a:pt x="254" y="0"/>
                  </a:moveTo>
                  <a:lnTo>
                    <a:pt x="0" y="347"/>
                  </a:lnTo>
                  <a:lnTo>
                    <a:pt x="1163" y="1123"/>
                  </a:lnTo>
                  <a:lnTo>
                    <a:pt x="1163" y="609"/>
                  </a:lnTo>
                  <a:lnTo>
                    <a:pt x="254" y="0"/>
                  </a:lnTo>
                  <a:close/>
                </a:path>
              </a:pathLst>
            </a:custGeom>
            <a:solidFill>
              <a:schemeClr val="accent2">
                <a:lumMod val="75000"/>
              </a:schemeClr>
            </a:solidFill>
            <a:ln>
              <a:noFill/>
            </a:ln>
          </p:spPr>
          <p:txBody>
            <a:bodyPr vert="horz" wrap="square" lIns="68580" tIns="34290" rIns="68580" bIns="34290" numCol="1" anchor="t" anchorCtr="0" compatLnSpc="1"/>
            <a:lstStyle/>
            <a:p>
              <a:endParaRPr lang="zh-CN" altLang="en-US"/>
            </a:p>
          </p:txBody>
        </p:sp>
        <p:sp>
          <p:nvSpPr>
            <p:cNvPr id="11" name="Freeform 137"/>
            <p:cNvSpPr/>
            <p:nvPr/>
          </p:nvSpPr>
          <p:spPr bwMode="auto">
            <a:xfrm>
              <a:off x="2665108" y="2035038"/>
              <a:ext cx="1104482" cy="974331"/>
            </a:xfrm>
            <a:custGeom>
              <a:avLst/>
              <a:gdLst>
                <a:gd name="T0" fmla="*/ 0 w 1404"/>
                <a:gd name="T1" fmla="*/ 633 h 1147"/>
                <a:gd name="T2" fmla="*/ 0 w 1404"/>
                <a:gd name="T3" fmla="*/ 1147 h 1147"/>
                <a:gd name="T4" fmla="*/ 1404 w 1404"/>
                <a:gd name="T5" fmla="*/ 357 h 1147"/>
                <a:gd name="T6" fmla="*/ 1083 w 1404"/>
                <a:gd name="T7" fmla="*/ 0 h 1147"/>
                <a:gd name="T8" fmla="*/ 0 w 1404"/>
                <a:gd name="T9" fmla="*/ 633 h 1147"/>
              </a:gdLst>
              <a:ahLst/>
              <a:cxnLst>
                <a:cxn ang="0">
                  <a:pos x="T0" y="T1"/>
                </a:cxn>
                <a:cxn ang="0">
                  <a:pos x="T2" y="T3"/>
                </a:cxn>
                <a:cxn ang="0">
                  <a:pos x="T4" y="T5"/>
                </a:cxn>
                <a:cxn ang="0">
                  <a:pos x="T6" y="T7"/>
                </a:cxn>
                <a:cxn ang="0">
                  <a:pos x="T8" y="T9"/>
                </a:cxn>
              </a:cxnLst>
              <a:rect l="0" t="0" r="r" b="b"/>
              <a:pathLst>
                <a:path w="1404" h="1147">
                  <a:moveTo>
                    <a:pt x="0" y="633"/>
                  </a:moveTo>
                  <a:lnTo>
                    <a:pt x="0" y="1147"/>
                  </a:lnTo>
                  <a:lnTo>
                    <a:pt x="1404" y="357"/>
                  </a:lnTo>
                  <a:lnTo>
                    <a:pt x="1083" y="0"/>
                  </a:lnTo>
                  <a:lnTo>
                    <a:pt x="0" y="633"/>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52" name="组合 51"/>
          <p:cNvGrpSpPr/>
          <p:nvPr/>
        </p:nvGrpSpPr>
        <p:grpSpPr>
          <a:xfrm>
            <a:off x="2863480" y="2496593"/>
            <a:ext cx="1912928" cy="923080"/>
            <a:chOff x="2014534" y="1730931"/>
            <a:chExt cx="1434883" cy="692310"/>
          </a:xfrm>
        </p:grpSpPr>
        <p:sp>
          <p:nvSpPr>
            <p:cNvPr id="12" name="Freeform 138"/>
            <p:cNvSpPr/>
            <p:nvPr/>
          </p:nvSpPr>
          <p:spPr bwMode="auto">
            <a:xfrm>
              <a:off x="2014534" y="1744522"/>
              <a:ext cx="652148" cy="678719"/>
            </a:xfrm>
            <a:custGeom>
              <a:avLst/>
              <a:gdLst>
                <a:gd name="T0" fmla="*/ 183 w 829"/>
                <a:gd name="T1" fmla="*/ 0 h 799"/>
                <a:gd name="T2" fmla="*/ 0 w 829"/>
                <a:gd name="T3" fmla="*/ 248 h 799"/>
                <a:gd name="T4" fmla="*/ 829 w 829"/>
                <a:gd name="T5" fmla="*/ 799 h 799"/>
                <a:gd name="T6" fmla="*/ 829 w 829"/>
                <a:gd name="T7" fmla="*/ 432 h 799"/>
                <a:gd name="T8" fmla="*/ 183 w 829"/>
                <a:gd name="T9" fmla="*/ 0 h 799"/>
              </a:gdLst>
              <a:ahLst/>
              <a:cxnLst>
                <a:cxn ang="0">
                  <a:pos x="T0" y="T1"/>
                </a:cxn>
                <a:cxn ang="0">
                  <a:pos x="T2" y="T3"/>
                </a:cxn>
                <a:cxn ang="0">
                  <a:pos x="T4" y="T5"/>
                </a:cxn>
                <a:cxn ang="0">
                  <a:pos x="T6" y="T7"/>
                </a:cxn>
                <a:cxn ang="0">
                  <a:pos x="T8" y="T9"/>
                </a:cxn>
              </a:cxnLst>
              <a:rect l="0" t="0" r="r" b="b"/>
              <a:pathLst>
                <a:path w="829" h="799">
                  <a:moveTo>
                    <a:pt x="183" y="0"/>
                  </a:moveTo>
                  <a:lnTo>
                    <a:pt x="0" y="248"/>
                  </a:lnTo>
                  <a:lnTo>
                    <a:pt x="829" y="799"/>
                  </a:lnTo>
                  <a:lnTo>
                    <a:pt x="829" y="432"/>
                  </a:lnTo>
                  <a:lnTo>
                    <a:pt x="183" y="0"/>
                  </a:lnTo>
                  <a:close/>
                </a:path>
              </a:pathLst>
            </a:custGeom>
            <a:solidFill>
              <a:schemeClr val="accent1">
                <a:lumMod val="75000"/>
              </a:schemeClr>
            </a:solidFill>
            <a:ln>
              <a:noFill/>
            </a:ln>
          </p:spPr>
          <p:txBody>
            <a:bodyPr vert="horz" wrap="square" lIns="68580" tIns="34290" rIns="68580" bIns="34290" numCol="1" anchor="t" anchorCtr="0" compatLnSpc="1"/>
            <a:lstStyle/>
            <a:p>
              <a:endParaRPr lang="zh-CN" altLang="en-US"/>
            </a:p>
          </p:txBody>
        </p:sp>
        <p:sp>
          <p:nvSpPr>
            <p:cNvPr id="13" name="Freeform 139"/>
            <p:cNvSpPr/>
            <p:nvPr/>
          </p:nvSpPr>
          <p:spPr bwMode="auto">
            <a:xfrm>
              <a:off x="2666682" y="1730931"/>
              <a:ext cx="782735" cy="692310"/>
            </a:xfrm>
            <a:custGeom>
              <a:avLst/>
              <a:gdLst>
                <a:gd name="T0" fmla="*/ 0 w 995"/>
                <a:gd name="T1" fmla="*/ 448 h 815"/>
                <a:gd name="T2" fmla="*/ 0 w 995"/>
                <a:gd name="T3" fmla="*/ 815 h 815"/>
                <a:gd name="T4" fmla="*/ 995 w 995"/>
                <a:gd name="T5" fmla="*/ 256 h 815"/>
                <a:gd name="T6" fmla="*/ 767 w 995"/>
                <a:gd name="T7" fmla="*/ 0 h 815"/>
                <a:gd name="T8" fmla="*/ 0 w 995"/>
                <a:gd name="T9" fmla="*/ 448 h 815"/>
              </a:gdLst>
              <a:ahLst/>
              <a:cxnLst>
                <a:cxn ang="0">
                  <a:pos x="T0" y="T1"/>
                </a:cxn>
                <a:cxn ang="0">
                  <a:pos x="T2" y="T3"/>
                </a:cxn>
                <a:cxn ang="0">
                  <a:pos x="T4" y="T5"/>
                </a:cxn>
                <a:cxn ang="0">
                  <a:pos x="T6" y="T7"/>
                </a:cxn>
                <a:cxn ang="0">
                  <a:pos x="T8" y="T9"/>
                </a:cxn>
              </a:cxnLst>
              <a:rect l="0" t="0" r="r" b="b"/>
              <a:pathLst>
                <a:path w="995" h="815">
                  <a:moveTo>
                    <a:pt x="0" y="448"/>
                  </a:moveTo>
                  <a:lnTo>
                    <a:pt x="0" y="815"/>
                  </a:lnTo>
                  <a:lnTo>
                    <a:pt x="995" y="256"/>
                  </a:lnTo>
                  <a:lnTo>
                    <a:pt x="767" y="0"/>
                  </a:lnTo>
                  <a:lnTo>
                    <a:pt x="0" y="448"/>
                  </a:lnTo>
                  <a:close/>
                </a:path>
              </a:pathLst>
            </a:custGeom>
            <a:solidFill>
              <a:schemeClr val="accent1"/>
            </a:solidFill>
            <a:ln>
              <a:noFill/>
            </a:ln>
          </p:spPr>
          <p:txBody>
            <a:bodyPr vert="horz" wrap="square" lIns="68580" tIns="34290" rIns="68580" bIns="34290" numCol="1" anchor="t" anchorCtr="0" compatLnSpc="1"/>
            <a:lstStyle/>
            <a:p>
              <a:endParaRPr lang="zh-CN" altLang="en-US"/>
            </a:p>
          </p:txBody>
        </p:sp>
      </p:grpSp>
      <p:grpSp>
        <p:nvGrpSpPr>
          <p:cNvPr id="50" name="组合 49"/>
          <p:cNvGrpSpPr/>
          <p:nvPr/>
        </p:nvGrpSpPr>
        <p:grpSpPr>
          <a:xfrm>
            <a:off x="1509539" y="4270966"/>
            <a:ext cx="4894533" cy="2326387"/>
            <a:chOff x="998946" y="2914230"/>
            <a:chExt cx="3671378" cy="1744790"/>
          </a:xfrm>
        </p:grpSpPr>
        <p:sp>
          <p:nvSpPr>
            <p:cNvPr id="14" name="Freeform 140"/>
            <p:cNvSpPr/>
            <p:nvPr/>
          </p:nvSpPr>
          <p:spPr bwMode="auto">
            <a:xfrm>
              <a:off x="998946" y="2951606"/>
              <a:ext cx="1663015" cy="1707414"/>
            </a:xfrm>
            <a:custGeom>
              <a:avLst/>
              <a:gdLst>
                <a:gd name="T0" fmla="*/ 437 w 2114"/>
                <a:gd name="T1" fmla="*/ 0 h 2010"/>
                <a:gd name="T2" fmla="*/ 0 w 2114"/>
                <a:gd name="T3" fmla="*/ 599 h 2010"/>
                <a:gd name="T4" fmla="*/ 2114 w 2114"/>
                <a:gd name="T5" fmla="*/ 2010 h 2010"/>
                <a:gd name="T6" fmla="*/ 2114 w 2114"/>
                <a:gd name="T7" fmla="*/ 1125 h 2010"/>
                <a:gd name="T8" fmla="*/ 437 w 2114"/>
                <a:gd name="T9" fmla="*/ 0 h 2010"/>
              </a:gdLst>
              <a:ahLst/>
              <a:cxnLst>
                <a:cxn ang="0">
                  <a:pos x="T0" y="T1"/>
                </a:cxn>
                <a:cxn ang="0">
                  <a:pos x="T2" y="T3"/>
                </a:cxn>
                <a:cxn ang="0">
                  <a:pos x="T4" y="T5"/>
                </a:cxn>
                <a:cxn ang="0">
                  <a:pos x="T6" y="T7"/>
                </a:cxn>
                <a:cxn ang="0">
                  <a:pos x="T8" y="T9"/>
                </a:cxn>
              </a:cxnLst>
              <a:rect l="0" t="0" r="r" b="b"/>
              <a:pathLst>
                <a:path w="2114" h="2010">
                  <a:moveTo>
                    <a:pt x="437" y="0"/>
                  </a:moveTo>
                  <a:lnTo>
                    <a:pt x="0" y="599"/>
                  </a:lnTo>
                  <a:lnTo>
                    <a:pt x="2114" y="2010"/>
                  </a:lnTo>
                  <a:lnTo>
                    <a:pt x="2114" y="1125"/>
                  </a:lnTo>
                  <a:lnTo>
                    <a:pt x="437" y="0"/>
                  </a:lnTo>
                  <a:close/>
                </a:path>
              </a:pathLst>
            </a:custGeom>
            <a:solidFill>
              <a:schemeClr val="accent4">
                <a:lumMod val="75000"/>
              </a:schemeClr>
            </a:solidFill>
            <a:ln>
              <a:noFill/>
            </a:ln>
          </p:spPr>
          <p:txBody>
            <a:bodyPr vert="horz" wrap="square" lIns="68580" tIns="34290" rIns="68580" bIns="34290" numCol="1" anchor="t" anchorCtr="0" compatLnSpc="1"/>
            <a:lstStyle/>
            <a:p>
              <a:endParaRPr lang="zh-CN" altLang="en-US"/>
            </a:p>
          </p:txBody>
        </p:sp>
        <p:sp>
          <p:nvSpPr>
            <p:cNvPr id="15" name="Freeform 141"/>
            <p:cNvSpPr/>
            <p:nvPr/>
          </p:nvSpPr>
          <p:spPr bwMode="auto">
            <a:xfrm>
              <a:off x="2661961" y="2914230"/>
              <a:ext cx="2008363" cy="1744790"/>
            </a:xfrm>
            <a:custGeom>
              <a:avLst/>
              <a:gdLst>
                <a:gd name="T0" fmla="*/ 0 w 2553"/>
                <a:gd name="T1" fmla="*/ 1169 h 2054"/>
                <a:gd name="T2" fmla="*/ 0 w 2553"/>
                <a:gd name="T3" fmla="*/ 2054 h 2054"/>
                <a:gd name="T4" fmla="*/ 2553 w 2553"/>
                <a:gd name="T5" fmla="*/ 617 h 2054"/>
                <a:gd name="T6" fmla="*/ 2004 w 2553"/>
                <a:gd name="T7" fmla="*/ 0 h 2054"/>
                <a:gd name="T8" fmla="*/ 0 w 2553"/>
                <a:gd name="T9" fmla="*/ 1169 h 2054"/>
              </a:gdLst>
              <a:ahLst/>
              <a:cxnLst>
                <a:cxn ang="0">
                  <a:pos x="T0" y="T1"/>
                </a:cxn>
                <a:cxn ang="0">
                  <a:pos x="T2" y="T3"/>
                </a:cxn>
                <a:cxn ang="0">
                  <a:pos x="T4" y="T5"/>
                </a:cxn>
                <a:cxn ang="0">
                  <a:pos x="T6" y="T7"/>
                </a:cxn>
                <a:cxn ang="0">
                  <a:pos x="T8" y="T9"/>
                </a:cxn>
              </a:cxnLst>
              <a:rect l="0" t="0" r="r" b="b"/>
              <a:pathLst>
                <a:path w="2553" h="2054">
                  <a:moveTo>
                    <a:pt x="0" y="1169"/>
                  </a:moveTo>
                  <a:lnTo>
                    <a:pt x="0" y="2054"/>
                  </a:lnTo>
                  <a:lnTo>
                    <a:pt x="2553" y="617"/>
                  </a:lnTo>
                  <a:lnTo>
                    <a:pt x="2004" y="0"/>
                  </a:lnTo>
                  <a:lnTo>
                    <a:pt x="0" y="1169"/>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7" name="组合 16"/>
          <p:cNvGrpSpPr/>
          <p:nvPr/>
        </p:nvGrpSpPr>
        <p:grpSpPr>
          <a:xfrm>
            <a:off x="5961042" y="3546262"/>
            <a:ext cx="631916" cy="534595"/>
            <a:chOff x="9543502" y="2688540"/>
            <a:chExt cx="631998" cy="534594"/>
          </a:xfrm>
        </p:grpSpPr>
        <p:sp>
          <p:nvSpPr>
            <p:cNvPr id="18" name="Freeform 248"/>
            <p:cNvSpPr/>
            <p:nvPr/>
          </p:nvSpPr>
          <p:spPr bwMode="auto">
            <a:xfrm>
              <a:off x="9543502" y="2774619"/>
              <a:ext cx="419067" cy="283153"/>
            </a:xfrm>
            <a:custGeom>
              <a:avLst/>
              <a:gdLst>
                <a:gd name="T0" fmla="*/ 370 w 370"/>
                <a:gd name="T1" fmla="*/ 0 h 250"/>
                <a:gd name="T2" fmla="*/ 0 w 370"/>
                <a:gd name="T3" fmla="*/ 54 h 250"/>
                <a:gd name="T4" fmla="*/ 36 w 370"/>
                <a:gd name="T5" fmla="*/ 250 h 250"/>
                <a:gd name="T6" fmla="*/ 282 w 370"/>
                <a:gd name="T7" fmla="*/ 250 h 250"/>
                <a:gd name="T8" fmla="*/ 370 w 370"/>
                <a:gd name="T9" fmla="*/ 0 h 250"/>
              </a:gdLst>
              <a:ahLst/>
              <a:cxnLst>
                <a:cxn ang="0">
                  <a:pos x="T0" y="T1"/>
                </a:cxn>
                <a:cxn ang="0">
                  <a:pos x="T2" y="T3"/>
                </a:cxn>
                <a:cxn ang="0">
                  <a:pos x="T4" y="T5"/>
                </a:cxn>
                <a:cxn ang="0">
                  <a:pos x="T6" y="T7"/>
                </a:cxn>
                <a:cxn ang="0">
                  <a:pos x="T8" y="T9"/>
                </a:cxn>
              </a:cxnLst>
              <a:rect l="0" t="0" r="r" b="b"/>
              <a:pathLst>
                <a:path w="370" h="250">
                  <a:moveTo>
                    <a:pt x="370" y="0"/>
                  </a:moveTo>
                  <a:lnTo>
                    <a:pt x="0" y="54"/>
                  </a:lnTo>
                  <a:lnTo>
                    <a:pt x="36" y="250"/>
                  </a:lnTo>
                  <a:lnTo>
                    <a:pt x="282" y="250"/>
                  </a:lnTo>
                  <a:lnTo>
                    <a:pt x="370" y="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49"/>
            <p:cNvSpPr/>
            <p:nvPr/>
          </p:nvSpPr>
          <p:spPr bwMode="auto">
            <a:xfrm>
              <a:off x="9591072" y="2688540"/>
              <a:ext cx="584428" cy="432658"/>
            </a:xfrm>
            <a:custGeom>
              <a:avLst/>
              <a:gdLst>
                <a:gd name="T0" fmla="*/ 250 w 258"/>
                <a:gd name="T1" fmla="*/ 0 h 191"/>
                <a:gd name="T2" fmla="*/ 200 w 258"/>
                <a:gd name="T3" fmla="*/ 0 h 191"/>
                <a:gd name="T4" fmla="*/ 200 w 258"/>
                <a:gd name="T5" fmla="*/ 0 h 191"/>
                <a:gd name="T6" fmla="*/ 198 w 258"/>
                <a:gd name="T7" fmla="*/ 1 h 191"/>
                <a:gd name="T8" fmla="*/ 197 w 258"/>
                <a:gd name="T9" fmla="*/ 1 h 191"/>
                <a:gd name="T10" fmla="*/ 195 w 258"/>
                <a:gd name="T11" fmla="*/ 2 h 191"/>
                <a:gd name="T12" fmla="*/ 194 w 258"/>
                <a:gd name="T13" fmla="*/ 3 h 191"/>
                <a:gd name="T14" fmla="*/ 193 w 258"/>
                <a:gd name="T15" fmla="*/ 4 h 191"/>
                <a:gd name="T16" fmla="*/ 193 w 258"/>
                <a:gd name="T17" fmla="*/ 5 h 191"/>
                <a:gd name="T18" fmla="*/ 192 w 258"/>
                <a:gd name="T19" fmla="*/ 5 h 191"/>
                <a:gd name="T20" fmla="*/ 130 w 258"/>
                <a:gd name="T21" fmla="*/ 175 h 191"/>
                <a:gd name="T22" fmla="*/ 7 w 258"/>
                <a:gd name="T23" fmla="*/ 175 h 191"/>
                <a:gd name="T24" fmla="*/ 0 w 258"/>
                <a:gd name="T25" fmla="*/ 183 h 191"/>
                <a:gd name="T26" fmla="*/ 7 w 258"/>
                <a:gd name="T27" fmla="*/ 191 h 191"/>
                <a:gd name="T28" fmla="*/ 135 w 258"/>
                <a:gd name="T29" fmla="*/ 191 h 191"/>
                <a:gd name="T30" fmla="*/ 138 w 258"/>
                <a:gd name="T31" fmla="*/ 190 h 191"/>
                <a:gd name="T32" fmla="*/ 139 w 258"/>
                <a:gd name="T33" fmla="*/ 190 h 191"/>
                <a:gd name="T34" fmla="*/ 140 w 258"/>
                <a:gd name="T35" fmla="*/ 189 h 191"/>
                <a:gd name="T36" fmla="*/ 141 w 258"/>
                <a:gd name="T37" fmla="*/ 188 h 191"/>
                <a:gd name="T38" fmla="*/ 142 w 258"/>
                <a:gd name="T39" fmla="*/ 187 h 191"/>
                <a:gd name="T40" fmla="*/ 143 w 258"/>
                <a:gd name="T41" fmla="*/ 186 h 191"/>
                <a:gd name="T42" fmla="*/ 143 w 258"/>
                <a:gd name="T43" fmla="*/ 186 h 191"/>
                <a:gd name="T44" fmla="*/ 205 w 258"/>
                <a:gd name="T45" fmla="*/ 16 h 191"/>
                <a:gd name="T46" fmla="*/ 250 w 258"/>
                <a:gd name="T47" fmla="*/ 16 h 191"/>
                <a:gd name="T48" fmla="*/ 258 w 258"/>
                <a:gd name="T49" fmla="*/ 8 h 191"/>
                <a:gd name="T50" fmla="*/ 250 w 258"/>
                <a:gd name="T51"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8" h="191">
                  <a:moveTo>
                    <a:pt x="250" y="0"/>
                  </a:moveTo>
                  <a:cubicBezTo>
                    <a:pt x="200" y="0"/>
                    <a:pt x="200" y="0"/>
                    <a:pt x="200" y="0"/>
                  </a:cubicBezTo>
                  <a:cubicBezTo>
                    <a:pt x="200" y="0"/>
                    <a:pt x="200" y="0"/>
                    <a:pt x="200" y="0"/>
                  </a:cubicBezTo>
                  <a:cubicBezTo>
                    <a:pt x="199" y="0"/>
                    <a:pt x="198" y="1"/>
                    <a:pt x="198" y="1"/>
                  </a:cubicBezTo>
                  <a:cubicBezTo>
                    <a:pt x="197" y="1"/>
                    <a:pt x="197" y="1"/>
                    <a:pt x="197" y="1"/>
                  </a:cubicBezTo>
                  <a:cubicBezTo>
                    <a:pt x="196" y="1"/>
                    <a:pt x="196" y="2"/>
                    <a:pt x="195" y="2"/>
                  </a:cubicBezTo>
                  <a:cubicBezTo>
                    <a:pt x="195" y="2"/>
                    <a:pt x="195" y="2"/>
                    <a:pt x="194" y="3"/>
                  </a:cubicBezTo>
                  <a:cubicBezTo>
                    <a:pt x="194" y="3"/>
                    <a:pt x="194" y="3"/>
                    <a:pt x="193" y="4"/>
                  </a:cubicBezTo>
                  <a:cubicBezTo>
                    <a:pt x="193" y="4"/>
                    <a:pt x="193" y="5"/>
                    <a:pt x="193" y="5"/>
                  </a:cubicBezTo>
                  <a:cubicBezTo>
                    <a:pt x="193" y="5"/>
                    <a:pt x="193" y="5"/>
                    <a:pt x="192" y="5"/>
                  </a:cubicBezTo>
                  <a:cubicBezTo>
                    <a:pt x="130" y="175"/>
                    <a:pt x="130" y="175"/>
                    <a:pt x="130" y="175"/>
                  </a:cubicBezTo>
                  <a:cubicBezTo>
                    <a:pt x="7" y="175"/>
                    <a:pt x="7" y="175"/>
                    <a:pt x="7" y="175"/>
                  </a:cubicBezTo>
                  <a:cubicBezTo>
                    <a:pt x="3" y="175"/>
                    <a:pt x="0" y="179"/>
                    <a:pt x="0" y="183"/>
                  </a:cubicBezTo>
                  <a:cubicBezTo>
                    <a:pt x="0" y="188"/>
                    <a:pt x="3" y="191"/>
                    <a:pt x="7" y="191"/>
                  </a:cubicBezTo>
                  <a:cubicBezTo>
                    <a:pt x="135" y="191"/>
                    <a:pt x="135" y="191"/>
                    <a:pt x="135" y="191"/>
                  </a:cubicBezTo>
                  <a:cubicBezTo>
                    <a:pt x="136" y="191"/>
                    <a:pt x="137" y="191"/>
                    <a:pt x="138" y="190"/>
                  </a:cubicBezTo>
                  <a:cubicBezTo>
                    <a:pt x="138" y="190"/>
                    <a:pt x="139" y="190"/>
                    <a:pt x="139" y="190"/>
                  </a:cubicBezTo>
                  <a:cubicBezTo>
                    <a:pt x="139" y="190"/>
                    <a:pt x="140" y="189"/>
                    <a:pt x="140" y="189"/>
                  </a:cubicBezTo>
                  <a:cubicBezTo>
                    <a:pt x="141" y="189"/>
                    <a:pt x="141" y="189"/>
                    <a:pt x="141" y="188"/>
                  </a:cubicBezTo>
                  <a:cubicBezTo>
                    <a:pt x="141" y="188"/>
                    <a:pt x="142" y="187"/>
                    <a:pt x="142" y="187"/>
                  </a:cubicBezTo>
                  <a:cubicBezTo>
                    <a:pt x="142" y="186"/>
                    <a:pt x="142" y="186"/>
                    <a:pt x="143" y="186"/>
                  </a:cubicBezTo>
                  <a:cubicBezTo>
                    <a:pt x="143" y="186"/>
                    <a:pt x="143" y="186"/>
                    <a:pt x="143" y="186"/>
                  </a:cubicBezTo>
                  <a:cubicBezTo>
                    <a:pt x="205" y="16"/>
                    <a:pt x="205" y="16"/>
                    <a:pt x="205" y="16"/>
                  </a:cubicBezTo>
                  <a:cubicBezTo>
                    <a:pt x="250" y="16"/>
                    <a:pt x="250" y="16"/>
                    <a:pt x="250" y="16"/>
                  </a:cubicBezTo>
                  <a:cubicBezTo>
                    <a:pt x="254" y="16"/>
                    <a:pt x="258" y="12"/>
                    <a:pt x="258" y="8"/>
                  </a:cubicBezTo>
                  <a:cubicBezTo>
                    <a:pt x="258" y="4"/>
                    <a:pt x="254" y="0"/>
                    <a:pt x="250" y="0"/>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Oval 250"/>
            <p:cNvSpPr>
              <a:spLocks noChangeArrowheads="1"/>
            </p:cNvSpPr>
            <p:nvPr/>
          </p:nvSpPr>
          <p:spPr bwMode="auto">
            <a:xfrm>
              <a:off x="9611459"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1" name="Oval 251"/>
            <p:cNvSpPr>
              <a:spLocks noChangeArrowheads="1"/>
            </p:cNvSpPr>
            <p:nvPr/>
          </p:nvSpPr>
          <p:spPr bwMode="auto">
            <a:xfrm>
              <a:off x="9822125" y="3143851"/>
              <a:ext cx="79283" cy="79283"/>
            </a:xfrm>
            <a:prstGeom prst="ellipse">
              <a:avLst/>
            </a:pr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grpSp>
      <p:sp>
        <p:nvSpPr>
          <p:cNvPr id="22" name="Freeform 252"/>
          <p:cNvSpPr/>
          <p:nvPr/>
        </p:nvSpPr>
        <p:spPr bwMode="auto">
          <a:xfrm>
            <a:off x="4363133" y="1352699"/>
            <a:ext cx="477900" cy="449648"/>
          </a:xfrm>
          <a:custGeom>
            <a:avLst/>
            <a:gdLst>
              <a:gd name="T0" fmla="*/ 4 w 211"/>
              <a:gd name="T1" fmla="*/ 198 h 198"/>
              <a:gd name="T2" fmla="*/ 7 w 211"/>
              <a:gd name="T3" fmla="*/ 150 h 198"/>
              <a:gd name="T4" fmla="*/ 39 w 211"/>
              <a:gd name="T5" fmla="*/ 126 h 198"/>
              <a:gd name="T6" fmla="*/ 74 w 211"/>
              <a:gd name="T7" fmla="*/ 112 h 198"/>
              <a:gd name="T8" fmla="*/ 84 w 211"/>
              <a:gd name="T9" fmla="*/ 105 h 198"/>
              <a:gd name="T10" fmla="*/ 73 w 211"/>
              <a:gd name="T11" fmla="*/ 72 h 198"/>
              <a:gd name="T12" fmla="*/ 69 w 211"/>
              <a:gd name="T13" fmla="*/ 67 h 198"/>
              <a:gd name="T14" fmla="*/ 69 w 211"/>
              <a:gd name="T15" fmla="*/ 47 h 198"/>
              <a:gd name="T16" fmla="*/ 71 w 211"/>
              <a:gd name="T17" fmla="*/ 43 h 198"/>
              <a:gd name="T18" fmla="*/ 82 w 211"/>
              <a:gd name="T19" fmla="*/ 13 h 198"/>
              <a:gd name="T20" fmla="*/ 76 w 211"/>
              <a:gd name="T21" fmla="*/ 6 h 198"/>
              <a:gd name="T22" fmla="*/ 88 w 211"/>
              <a:gd name="T23" fmla="*/ 7 h 198"/>
              <a:gd name="T24" fmla="*/ 89 w 211"/>
              <a:gd name="T25" fmla="*/ 0 h 198"/>
              <a:gd name="T26" fmla="*/ 95 w 211"/>
              <a:gd name="T27" fmla="*/ 5 h 198"/>
              <a:gd name="T28" fmla="*/ 119 w 211"/>
              <a:gd name="T29" fmla="*/ 3 h 198"/>
              <a:gd name="T30" fmla="*/ 136 w 211"/>
              <a:gd name="T31" fmla="*/ 10 h 198"/>
              <a:gd name="T32" fmla="*/ 148 w 211"/>
              <a:gd name="T33" fmla="*/ 26 h 198"/>
              <a:gd name="T34" fmla="*/ 150 w 211"/>
              <a:gd name="T35" fmla="*/ 49 h 198"/>
              <a:gd name="T36" fmla="*/ 151 w 211"/>
              <a:gd name="T37" fmla="*/ 57 h 198"/>
              <a:gd name="T38" fmla="*/ 146 w 211"/>
              <a:gd name="T39" fmla="*/ 72 h 198"/>
              <a:gd name="T40" fmla="*/ 142 w 211"/>
              <a:gd name="T41" fmla="*/ 75 h 198"/>
              <a:gd name="T42" fmla="*/ 137 w 211"/>
              <a:gd name="T43" fmla="*/ 95 h 198"/>
              <a:gd name="T44" fmla="*/ 141 w 211"/>
              <a:gd name="T45" fmla="*/ 108 h 198"/>
              <a:gd name="T46" fmla="*/ 154 w 211"/>
              <a:gd name="T47" fmla="*/ 119 h 198"/>
              <a:gd name="T48" fmla="*/ 185 w 211"/>
              <a:gd name="T49" fmla="*/ 131 h 198"/>
              <a:gd name="T50" fmla="*/ 202 w 211"/>
              <a:gd name="T51" fmla="*/ 152 h 198"/>
              <a:gd name="T52" fmla="*/ 211 w 211"/>
              <a:gd name="T53" fmla="*/ 198 h 198"/>
              <a:gd name="T54" fmla="*/ 4 w 211"/>
              <a:gd name="T55" fmla="*/ 198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198">
                <a:moveTo>
                  <a:pt x="4" y="198"/>
                </a:moveTo>
                <a:cubicBezTo>
                  <a:pt x="4" y="198"/>
                  <a:pt x="0" y="168"/>
                  <a:pt x="7" y="150"/>
                </a:cubicBezTo>
                <a:cubicBezTo>
                  <a:pt x="14" y="132"/>
                  <a:pt x="18" y="129"/>
                  <a:pt x="39" y="126"/>
                </a:cubicBezTo>
                <a:cubicBezTo>
                  <a:pt x="60" y="123"/>
                  <a:pt x="71" y="115"/>
                  <a:pt x="74" y="112"/>
                </a:cubicBezTo>
                <a:cubicBezTo>
                  <a:pt x="77" y="109"/>
                  <a:pt x="82" y="106"/>
                  <a:pt x="84" y="105"/>
                </a:cubicBezTo>
                <a:cubicBezTo>
                  <a:pt x="84" y="105"/>
                  <a:pt x="84" y="84"/>
                  <a:pt x="73" y="72"/>
                </a:cubicBezTo>
                <a:cubicBezTo>
                  <a:pt x="73" y="72"/>
                  <a:pt x="69" y="70"/>
                  <a:pt x="69" y="67"/>
                </a:cubicBezTo>
                <a:cubicBezTo>
                  <a:pt x="68" y="65"/>
                  <a:pt x="66" y="52"/>
                  <a:pt x="69" y="47"/>
                </a:cubicBezTo>
                <a:cubicBezTo>
                  <a:pt x="69" y="47"/>
                  <a:pt x="71" y="45"/>
                  <a:pt x="71" y="43"/>
                </a:cubicBezTo>
                <a:cubicBezTo>
                  <a:pt x="70" y="41"/>
                  <a:pt x="68" y="26"/>
                  <a:pt x="82" y="13"/>
                </a:cubicBezTo>
                <a:cubicBezTo>
                  <a:pt x="82" y="13"/>
                  <a:pt x="86" y="7"/>
                  <a:pt x="76" y="6"/>
                </a:cubicBezTo>
                <a:cubicBezTo>
                  <a:pt x="76" y="6"/>
                  <a:pt x="81" y="3"/>
                  <a:pt x="88" y="7"/>
                </a:cubicBezTo>
                <a:cubicBezTo>
                  <a:pt x="88" y="7"/>
                  <a:pt x="85" y="3"/>
                  <a:pt x="89" y="0"/>
                </a:cubicBezTo>
                <a:cubicBezTo>
                  <a:pt x="89" y="0"/>
                  <a:pt x="87" y="7"/>
                  <a:pt x="95" y="5"/>
                </a:cubicBezTo>
                <a:cubicBezTo>
                  <a:pt x="102" y="3"/>
                  <a:pt x="112" y="1"/>
                  <a:pt x="119" y="3"/>
                </a:cubicBezTo>
                <a:cubicBezTo>
                  <a:pt x="126" y="6"/>
                  <a:pt x="128" y="9"/>
                  <a:pt x="136" y="10"/>
                </a:cubicBezTo>
                <a:cubicBezTo>
                  <a:pt x="145" y="10"/>
                  <a:pt x="148" y="22"/>
                  <a:pt x="148" y="26"/>
                </a:cubicBezTo>
                <a:cubicBezTo>
                  <a:pt x="149" y="30"/>
                  <a:pt x="148" y="47"/>
                  <a:pt x="150" y="49"/>
                </a:cubicBezTo>
                <a:cubicBezTo>
                  <a:pt x="151" y="52"/>
                  <a:pt x="152" y="53"/>
                  <a:pt x="151" y="57"/>
                </a:cubicBezTo>
                <a:cubicBezTo>
                  <a:pt x="151" y="62"/>
                  <a:pt x="148" y="72"/>
                  <a:pt x="146" y="72"/>
                </a:cubicBezTo>
                <a:cubicBezTo>
                  <a:pt x="144" y="73"/>
                  <a:pt x="142" y="74"/>
                  <a:pt x="142" y="75"/>
                </a:cubicBezTo>
                <a:cubicBezTo>
                  <a:pt x="142" y="75"/>
                  <a:pt x="137" y="90"/>
                  <a:pt x="137" y="95"/>
                </a:cubicBezTo>
                <a:cubicBezTo>
                  <a:pt x="137" y="101"/>
                  <a:pt x="137" y="106"/>
                  <a:pt x="141" y="108"/>
                </a:cubicBezTo>
                <a:cubicBezTo>
                  <a:pt x="145" y="109"/>
                  <a:pt x="151" y="116"/>
                  <a:pt x="154" y="119"/>
                </a:cubicBezTo>
                <a:cubicBezTo>
                  <a:pt x="157" y="123"/>
                  <a:pt x="176" y="127"/>
                  <a:pt x="185" y="131"/>
                </a:cubicBezTo>
                <a:cubicBezTo>
                  <a:pt x="193" y="135"/>
                  <a:pt x="197" y="135"/>
                  <a:pt x="202" y="152"/>
                </a:cubicBezTo>
                <a:cubicBezTo>
                  <a:pt x="207" y="169"/>
                  <a:pt x="211" y="186"/>
                  <a:pt x="211" y="198"/>
                </a:cubicBezTo>
                <a:lnTo>
                  <a:pt x="4" y="198"/>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31" tIns="45715" rIns="91431" bIns="45715" numCol="1" anchor="t" anchorCtr="0" compatLnSpc="1"/>
          <a:lstStyle/>
          <a:p>
            <a:endParaRPr lang="zh-CN" altLang="en-US"/>
          </a:p>
        </p:txBody>
      </p:sp>
      <p:grpSp>
        <p:nvGrpSpPr>
          <p:cNvPr id="23" name="组合 22"/>
          <p:cNvGrpSpPr/>
          <p:nvPr/>
        </p:nvGrpSpPr>
        <p:grpSpPr>
          <a:xfrm>
            <a:off x="6592957" y="4275108"/>
            <a:ext cx="513008" cy="490423"/>
            <a:chOff x="10175500" y="3476839"/>
            <a:chExt cx="513074" cy="490422"/>
          </a:xfrm>
        </p:grpSpPr>
        <p:sp>
          <p:nvSpPr>
            <p:cNvPr id="24" name="Rectangle 253"/>
            <p:cNvSpPr>
              <a:spLocks noChangeArrowheads="1"/>
            </p:cNvSpPr>
            <p:nvPr/>
          </p:nvSpPr>
          <p:spPr bwMode="auto">
            <a:xfrm>
              <a:off x="10175500" y="3476839"/>
              <a:ext cx="94007" cy="490422"/>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5" name="Rectangle 254"/>
            <p:cNvSpPr>
              <a:spLocks noChangeArrowheads="1"/>
            </p:cNvSpPr>
            <p:nvPr/>
          </p:nvSpPr>
          <p:spPr bwMode="auto">
            <a:xfrm>
              <a:off x="10314812" y="3703362"/>
              <a:ext cx="95139" cy="263899"/>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6" name="Rectangle 255"/>
            <p:cNvSpPr>
              <a:spLocks noChangeArrowheads="1"/>
            </p:cNvSpPr>
            <p:nvPr/>
          </p:nvSpPr>
          <p:spPr bwMode="auto">
            <a:xfrm>
              <a:off x="10455256" y="3644466"/>
              <a:ext cx="92874" cy="322795"/>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7" name="Rectangle 256"/>
            <p:cNvSpPr>
              <a:spLocks noChangeArrowheads="1"/>
            </p:cNvSpPr>
            <p:nvPr/>
          </p:nvSpPr>
          <p:spPr bwMode="auto">
            <a:xfrm>
              <a:off x="10595700" y="3583305"/>
              <a:ext cx="92874" cy="383956"/>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Freeform 257"/>
            <p:cNvSpPr/>
            <p:nvPr/>
          </p:nvSpPr>
          <p:spPr bwMode="auto">
            <a:xfrm>
              <a:off x="10312546" y="3476839"/>
              <a:ext cx="231053" cy="188014"/>
            </a:xfrm>
            <a:custGeom>
              <a:avLst/>
              <a:gdLst>
                <a:gd name="T0" fmla="*/ 0 w 102"/>
                <a:gd name="T1" fmla="*/ 83 h 83"/>
                <a:gd name="T2" fmla="*/ 60 w 102"/>
                <a:gd name="T3" fmla="*/ 27 h 83"/>
                <a:gd name="T4" fmla="*/ 39 w 102"/>
                <a:gd name="T5" fmla="*/ 12 h 83"/>
                <a:gd name="T6" fmla="*/ 92 w 102"/>
                <a:gd name="T7" fmla="*/ 0 h 83"/>
                <a:gd name="T8" fmla="*/ 102 w 102"/>
                <a:gd name="T9" fmla="*/ 51 h 83"/>
                <a:gd name="T10" fmla="*/ 79 w 102"/>
                <a:gd name="T11" fmla="*/ 39 h 83"/>
                <a:gd name="T12" fmla="*/ 0 w 102"/>
                <a:gd name="T13" fmla="*/ 83 h 83"/>
              </a:gdLst>
              <a:ahLst/>
              <a:cxnLst>
                <a:cxn ang="0">
                  <a:pos x="T0" y="T1"/>
                </a:cxn>
                <a:cxn ang="0">
                  <a:pos x="T2" y="T3"/>
                </a:cxn>
                <a:cxn ang="0">
                  <a:pos x="T4" y="T5"/>
                </a:cxn>
                <a:cxn ang="0">
                  <a:pos x="T6" y="T7"/>
                </a:cxn>
                <a:cxn ang="0">
                  <a:pos x="T8" y="T9"/>
                </a:cxn>
                <a:cxn ang="0">
                  <a:pos x="T10" y="T11"/>
                </a:cxn>
                <a:cxn ang="0">
                  <a:pos x="T12" y="T13"/>
                </a:cxn>
              </a:cxnLst>
              <a:rect l="0" t="0" r="r" b="b"/>
              <a:pathLst>
                <a:path w="102" h="83">
                  <a:moveTo>
                    <a:pt x="0" y="83"/>
                  </a:moveTo>
                  <a:cubicBezTo>
                    <a:pt x="0" y="83"/>
                    <a:pt x="54" y="68"/>
                    <a:pt x="60" y="27"/>
                  </a:cubicBezTo>
                  <a:cubicBezTo>
                    <a:pt x="39" y="12"/>
                    <a:pt x="39" y="12"/>
                    <a:pt x="39" y="12"/>
                  </a:cubicBezTo>
                  <a:cubicBezTo>
                    <a:pt x="92" y="0"/>
                    <a:pt x="92" y="0"/>
                    <a:pt x="92" y="0"/>
                  </a:cubicBezTo>
                  <a:cubicBezTo>
                    <a:pt x="102" y="51"/>
                    <a:pt x="102" y="51"/>
                    <a:pt x="102" y="51"/>
                  </a:cubicBezTo>
                  <a:cubicBezTo>
                    <a:pt x="79" y="39"/>
                    <a:pt x="79" y="39"/>
                    <a:pt x="79" y="39"/>
                  </a:cubicBezTo>
                  <a:cubicBezTo>
                    <a:pt x="79" y="39"/>
                    <a:pt x="65" y="83"/>
                    <a:pt x="0" y="8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4942956" y="2088422"/>
            <a:ext cx="287647" cy="468903"/>
            <a:chOff x="8525283" y="1672586"/>
            <a:chExt cx="287684" cy="468902"/>
          </a:xfrm>
        </p:grpSpPr>
        <p:sp>
          <p:nvSpPr>
            <p:cNvPr id="30" name="Freeform 258"/>
            <p:cNvSpPr/>
            <p:nvPr/>
          </p:nvSpPr>
          <p:spPr bwMode="auto">
            <a:xfrm>
              <a:off x="8634014" y="2121101"/>
              <a:ext cx="74752" cy="20387"/>
            </a:xfrm>
            <a:custGeom>
              <a:avLst/>
              <a:gdLst>
                <a:gd name="T0" fmla="*/ 33 w 33"/>
                <a:gd name="T1" fmla="*/ 4 h 9"/>
                <a:gd name="T2" fmla="*/ 28 w 33"/>
                <a:gd name="T3" fmla="*/ 9 h 9"/>
                <a:gd name="T4" fmla="*/ 4 w 33"/>
                <a:gd name="T5" fmla="*/ 9 h 9"/>
                <a:gd name="T6" fmla="*/ 0 w 33"/>
                <a:gd name="T7" fmla="*/ 4 h 9"/>
                <a:gd name="T8" fmla="*/ 0 w 33"/>
                <a:gd name="T9" fmla="*/ 4 h 9"/>
                <a:gd name="T10" fmla="*/ 4 w 33"/>
                <a:gd name="T11" fmla="*/ 0 h 9"/>
                <a:gd name="T12" fmla="*/ 28 w 33"/>
                <a:gd name="T13" fmla="*/ 0 h 9"/>
                <a:gd name="T14" fmla="*/ 33 w 33"/>
                <a:gd name="T15" fmla="*/ 4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 h="9">
                  <a:moveTo>
                    <a:pt x="33" y="4"/>
                  </a:moveTo>
                  <a:cubicBezTo>
                    <a:pt x="33" y="7"/>
                    <a:pt x="31" y="9"/>
                    <a:pt x="28" y="9"/>
                  </a:cubicBezTo>
                  <a:cubicBezTo>
                    <a:pt x="4" y="9"/>
                    <a:pt x="4" y="9"/>
                    <a:pt x="4" y="9"/>
                  </a:cubicBezTo>
                  <a:cubicBezTo>
                    <a:pt x="2" y="9"/>
                    <a:pt x="0" y="7"/>
                    <a:pt x="0" y="4"/>
                  </a:cubicBezTo>
                  <a:cubicBezTo>
                    <a:pt x="0" y="4"/>
                    <a:pt x="0" y="4"/>
                    <a:pt x="0" y="4"/>
                  </a:cubicBezTo>
                  <a:cubicBezTo>
                    <a:pt x="0" y="2"/>
                    <a:pt x="2" y="0"/>
                    <a:pt x="4" y="0"/>
                  </a:cubicBezTo>
                  <a:cubicBezTo>
                    <a:pt x="28" y="0"/>
                    <a:pt x="28" y="0"/>
                    <a:pt x="28" y="0"/>
                  </a:cubicBezTo>
                  <a:cubicBezTo>
                    <a:pt x="31" y="0"/>
                    <a:pt x="33" y="2"/>
                    <a:pt x="33" y="4"/>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9"/>
            <p:cNvSpPr/>
            <p:nvPr/>
          </p:nvSpPr>
          <p:spPr bwMode="auto">
            <a:xfrm>
              <a:off x="8615892" y="2114305"/>
              <a:ext cx="110996" cy="15857"/>
            </a:xfrm>
            <a:custGeom>
              <a:avLst/>
              <a:gdLst>
                <a:gd name="T0" fmla="*/ 6 w 49"/>
                <a:gd name="T1" fmla="*/ 7 h 7"/>
                <a:gd name="T2" fmla="*/ 42 w 49"/>
                <a:gd name="T3" fmla="*/ 7 h 7"/>
                <a:gd name="T4" fmla="*/ 45 w 49"/>
                <a:gd name="T5" fmla="*/ 4 h 7"/>
                <a:gd name="T6" fmla="*/ 49 w 49"/>
                <a:gd name="T7" fmla="*/ 0 h 7"/>
                <a:gd name="T8" fmla="*/ 0 w 49"/>
                <a:gd name="T9" fmla="*/ 0 h 7"/>
                <a:gd name="T10" fmla="*/ 0 w 49"/>
                <a:gd name="T11" fmla="*/ 0 h 7"/>
                <a:gd name="T12" fmla="*/ 6 w 49"/>
                <a:gd name="T13" fmla="*/ 7 h 7"/>
              </a:gdLst>
              <a:ahLst/>
              <a:cxnLst>
                <a:cxn ang="0">
                  <a:pos x="T0" y="T1"/>
                </a:cxn>
                <a:cxn ang="0">
                  <a:pos x="T2" y="T3"/>
                </a:cxn>
                <a:cxn ang="0">
                  <a:pos x="T4" y="T5"/>
                </a:cxn>
                <a:cxn ang="0">
                  <a:pos x="T6" y="T7"/>
                </a:cxn>
                <a:cxn ang="0">
                  <a:pos x="T8" y="T9"/>
                </a:cxn>
                <a:cxn ang="0">
                  <a:pos x="T10" y="T11"/>
                </a:cxn>
                <a:cxn ang="0">
                  <a:pos x="T12" y="T13"/>
                </a:cxn>
              </a:cxnLst>
              <a:rect l="0" t="0" r="r" b="b"/>
              <a:pathLst>
                <a:path w="49" h="7">
                  <a:moveTo>
                    <a:pt x="6" y="7"/>
                  </a:moveTo>
                  <a:cubicBezTo>
                    <a:pt x="42" y="7"/>
                    <a:pt x="42" y="7"/>
                    <a:pt x="42" y="7"/>
                  </a:cubicBezTo>
                  <a:cubicBezTo>
                    <a:pt x="43" y="6"/>
                    <a:pt x="44" y="6"/>
                    <a:pt x="45" y="4"/>
                  </a:cubicBezTo>
                  <a:cubicBezTo>
                    <a:pt x="47" y="2"/>
                    <a:pt x="48" y="1"/>
                    <a:pt x="49" y="0"/>
                  </a:cubicBezTo>
                  <a:cubicBezTo>
                    <a:pt x="0" y="0"/>
                    <a:pt x="0" y="0"/>
                    <a:pt x="0" y="0"/>
                  </a:cubicBezTo>
                  <a:cubicBezTo>
                    <a:pt x="0" y="0"/>
                    <a:pt x="0" y="0"/>
                    <a:pt x="0" y="0"/>
                  </a:cubicBezTo>
                  <a:cubicBezTo>
                    <a:pt x="0" y="1"/>
                    <a:pt x="5" y="6"/>
                    <a:pt x="6" y="7"/>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0"/>
            <p:cNvSpPr/>
            <p:nvPr/>
          </p:nvSpPr>
          <p:spPr bwMode="auto">
            <a:xfrm>
              <a:off x="8611362" y="2057675"/>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61"/>
            <p:cNvSpPr/>
            <p:nvPr/>
          </p:nvSpPr>
          <p:spPr bwMode="auto">
            <a:xfrm>
              <a:off x="8611362" y="2075796"/>
              <a:ext cx="120057" cy="11326"/>
            </a:xfrm>
            <a:custGeom>
              <a:avLst/>
              <a:gdLst>
                <a:gd name="T0" fmla="*/ 53 w 53"/>
                <a:gd name="T1" fmla="*/ 2 h 5"/>
                <a:gd name="T2" fmla="*/ 51 w 53"/>
                <a:gd name="T3" fmla="*/ 5 h 5"/>
                <a:gd name="T4" fmla="*/ 2 w 53"/>
                <a:gd name="T5" fmla="*/ 5 h 5"/>
                <a:gd name="T6" fmla="*/ 0 w 53"/>
                <a:gd name="T7" fmla="*/ 2 h 5"/>
                <a:gd name="T8" fmla="*/ 0 w 53"/>
                <a:gd name="T9" fmla="*/ 2 h 5"/>
                <a:gd name="T10" fmla="*/ 2 w 53"/>
                <a:gd name="T11" fmla="*/ 0 h 5"/>
                <a:gd name="T12" fmla="*/ 51 w 53"/>
                <a:gd name="T13" fmla="*/ 0 h 5"/>
                <a:gd name="T14" fmla="*/ 53 w 53"/>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2"/>
                  </a:moveTo>
                  <a:cubicBezTo>
                    <a:pt x="53" y="4"/>
                    <a:pt x="52" y="5"/>
                    <a:pt x="51" y="5"/>
                  </a:cubicBezTo>
                  <a:cubicBezTo>
                    <a:pt x="2" y="5"/>
                    <a:pt x="2" y="5"/>
                    <a:pt x="2" y="5"/>
                  </a:cubicBezTo>
                  <a:cubicBezTo>
                    <a:pt x="1" y="5"/>
                    <a:pt x="0" y="4"/>
                    <a:pt x="0" y="2"/>
                  </a:cubicBezTo>
                  <a:cubicBezTo>
                    <a:pt x="0" y="2"/>
                    <a:pt x="0" y="2"/>
                    <a:pt x="0" y="2"/>
                  </a:cubicBezTo>
                  <a:cubicBezTo>
                    <a:pt x="0" y="1"/>
                    <a:pt x="1" y="0"/>
                    <a:pt x="2" y="0"/>
                  </a:cubicBezTo>
                  <a:cubicBezTo>
                    <a:pt x="51" y="0"/>
                    <a:pt x="51" y="0"/>
                    <a:pt x="51" y="0"/>
                  </a:cubicBezTo>
                  <a:cubicBezTo>
                    <a:pt x="52" y="0"/>
                    <a:pt x="53" y="1"/>
                    <a:pt x="53"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62"/>
            <p:cNvSpPr/>
            <p:nvPr/>
          </p:nvSpPr>
          <p:spPr bwMode="auto">
            <a:xfrm>
              <a:off x="8611362" y="2091653"/>
              <a:ext cx="120057" cy="11326"/>
            </a:xfrm>
            <a:custGeom>
              <a:avLst/>
              <a:gdLst>
                <a:gd name="T0" fmla="*/ 53 w 53"/>
                <a:gd name="T1" fmla="*/ 3 h 5"/>
                <a:gd name="T2" fmla="*/ 51 w 53"/>
                <a:gd name="T3" fmla="*/ 5 h 5"/>
                <a:gd name="T4" fmla="*/ 2 w 53"/>
                <a:gd name="T5" fmla="*/ 5 h 5"/>
                <a:gd name="T6" fmla="*/ 0 w 53"/>
                <a:gd name="T7" fmla="*/ 3 h 5"/>
                <a:gd name="T8" fmla="*/ 0 w 53"/>
                <a:gd name="T9" fmla="*/ 3 h 5"/>
                <a:gd name="T10" fmla="*/ 2 w 53"/>
                <a:gd name="T11" fmla="*/ 0 h 5"/>
                <a:gd name="T12" fmla="*/ 51 w 53"/>
                <a:gd name="T13" fmla="*/ 0 h 5"/>
                <a:gd name="T14" fmla="*/ 53 w 53"/>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5">
                  <a:moveTo>
                    <a:pt x="53" y="3"/>
                  </a:moveTo>
                  <a:cubicBezTo>
                    <a:pt x="53" y="4"/>
                    <a:pt x="52" y="5"/>
                    <a:pt x="51" y="5"/>
                  </a:cubicBezTo>
                  <a:cubicBezTo>
                    <a:pt x="2" y="5"/>
                    <a:pt x="2" y="5"/>
                    <a:pt x="2" y="5"/>
                  </a:cubicBezTo>
                  <a:cubicBezTo>
                    <a:pt x="1" y="5"/>
                    <a:pt x="0" y="4"/>
                    <a:pt x="0" y="3"/>
                  </a:cubicBezTo>
                  <a:cubicBezTo>
                    <a:pt x="0" y="3"/>
                    <a:pt x="0" y="3"/>
                    <a:pt x="0" y="3"/>
                  </a:cubicBezTo>
                  <a:cubicBezTo>
                    <a:pt x="0" y="1"/>
                    <a:pt x="1" y="0"/>
                    <a:pt x="2" y="0"/>
                  </a:cubicBezTo>
                  <a:cubicBezTo>
                    <a:pt x="51" y="0"/>
                    <a:pt x="51" y="0"/>
                    <a:pt x="51" y="0"/>
                  </a:cubicBezTo>
                  <a:cubicBezTo>
                    <a:pt x="52" y="0"/>
                    <a:pt x="53" y="1"/>
                    <a:pt x="53" y="3"/>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63"/>
            <p:cNvSpPr/>
            <p:nvPr/>
          </p:nvSpPr>
          <p:spPr bwMode="auto">
            <a:xfrm>
              <a:off x="8611362" y="2107510"/>
              <a:ext cx="120057" cy="6796"/>
            </a:xfrm>
            <a:custGeom>
              <a:avLst/>
              <a:gdLst>
                <a:gd name="T0" fmla="*/ 53 w 53"/>
                <a:gd name="T1" fmla="*/ 1 h 3"/>
                <a:gd name="T2" fmla="*/ 50 w 53"/>
                <a:gd name="T3" fmla="*/ 3 h 3"/>
                <a:gd name="T4" fmla="*/ 2 w 53"/>
                <a:gd name="T5" fmla="*/ 3 h 3"/>
                <a:gd name="T6" fmla="*/ 0 w 53"/>
                <a:gd name="T7" fmla="*/ 1 h 3"/>
                <a:gd name="T8" fmla="*/ 0 w 53"/>
                <a:gd name="T9" fmla="*/ 1 h 3"/>
                <a:gd name="T10" fmla="*/ 2 w 53"/>
                <a:gd name="T11" fmla="*/ 0 h 3"/>
                <a:gd name="T12" fmla="*/ 50 w 53"/>
                <a:gd name="T13" fmla="*/ 0 h 3"/>
                <a:gd name="T14" fmla="*/ 53 w 53"/>
                <a:gd name="T15" fmla="*/ 1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
                  <a:moveTo>
                    <a:pt x="53" y="1"/>
                  </a:moveTo>
                  <a:cubicBezTo>
                    <a:pt x="53" y="2"/>
                    <a:pt x="52" y="3"/>
                    <a:pt x="50" y="3"/>
                  </a:cubicBezTo>
                  <a:cubicBezTo>
                    <a:pt x="2" y="3"/>
                    <a:pt x="2" y="3"/>
                    <a:pt x="2" y="3"/>
                  </a:cubicBezTo>
                  <a:cubicBezTo>
                    <a:pt x="1" y="3"/>
                    <a:pt x="0" y="2"/>
                    <a:pt x="0" y="1"/>
                  </a:cubicBezTo>
                  <a:cubicBezTo>
                    <a:pt x="0" y="1"/>
                    <a:pt x="0" y="1"/>
                    <a:pt x="0" y="1"/>
                  </a:cubicBezTo>
                  <a:cubicBezTo>
                    <a:pt x="0" y="1"/>
                    <a:pt x="1" y="0"/>
                    <a:pt x="2" y="0"/>
                  </a:cubicBezTo>
                  <a:cubicBezTo>
                    <a:pt x="50" y="0"/>
                    <a:pt x="50" y="0"/>
                    <a:pt x="50" y="0"/>
                  </a:cubicBezTo>
                  <a:cubicBezTo>
                    <a:pt x="52" y="0"/>
                    <a:pt x="53" y="1"/>
                    <a:pt x="53" y="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64"/>
            <p:cNvSpPr/>
            <p:nvPr/>
          </p:nvSpPr>
          <p:spPr bwMode="auto">
            <a:xfrm>
              <a:off x="8609096" y="2041818"/>
              <a:ext cx="122322" cy="11326"/>
            </a:xfrm>
            <a:custGeom>
              <a:avLst/>
              <a:gdLst>
                <a:gd name="T0" fmla="*/ 54 w 54"/>
                <a:gd name="T1" fmla="*/ 2 h 5"/>
                <a:gd name="T2" fmla="*/ 52 w 54"/>
                <a:gd name="T3" fmla="*/ 5 h 5"/>
                <a:gd name="T4" fmla="*/ 3 w 54"/>
                <a:gd name="T5" fmla="*/ 5 h 5"/>
                <a:gd name="T6" fmla="*/ 0 w 54"/>
                <a:gd name="T7" fmla="*/ 2 h 5"/>
                <a:gd name="T8" fmla="*/ 0 w 54"/>
                <a:gd name="T9" fmla="*/ 2 h 5"/>
                <a:gd name="T10" fmla="*/ 3 w 54"/>
                <a:gd name="T11" fmla="*/ 0 h 5"/>
                <a:gd name="T12" fmla="*/ 52 w 54"/>
                <a:gd name="T13" fmla="*/ 0 h 5"/>
                <a:gd name="T14" fmla="*/ 54 w 54"/>
                <a:gd name="T15" fmla="*/ 2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
                  <a:moveTo>
                    <a:pt x="54" y="2"/>
                  </a:moveTo>
                  <a:cubicBezTo>
                    <a:pt x="54" y="4"/>
                    <a:pt x="53" y="5"/>
                    <a:pt x="52" y="5"/>
                  </a:cubicBezTo>
                  <a:cubicBezTo>
                    <a:pt x="3" y="5"/>
                    <a:pt x="3" y="5"/>
                    <a:pt x="3" y="5"/>
                  </a:cubicBezTo>
                  <a:cubicBezTo>
                    <a:pt x="1" y="5"/>
                    <a:pt x="0" y="4"/>
                    <a:pt x="0" y="2"/>
                  </a:cubicBezTo>
                  <a:cubicBezTo>
                    <a:pt x="0" y="2"/>
                    <a:pt x="0" y="2"/>
                    <a:pt x="0" y="2"/>
                  </a:cubicBezTo>
                  <a:cubicBezTo>
                    <a:pt x="0" y="1"/>
                    <a:pt x="1" y="0"/>
                    <a:pt x="3" y="0"/>
                  </a:cubicBezTo>
                  <a:cubicBezTo>
                    <a:pt x="52" y="0"/>
                    <a:pt x="52" y="0"/>
                    <a:pt x="52" y="0"/>
                  </a:cubicBezTo>
                  <a:cubicBezTo>
                    <a:pt x="53" y="0"/>
                    <a:pt x="54" y="1"/>
                    <a:pt x="54" y="2"/>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65"/>
            <p:cNvSpPr>
              <a:spLocks noEditPoints="1"/>
            </p:cNvSpPr>
            <p:nvPr/>
          </p:nvSpPr>
          <p:spPr bwMode="auto">
            <a:xfrm>
              <a:off x="8525283" y="1672586"/>
              <a:ext cx="287684" cy="357906"/>
            </a:xfrm>
            <a:custGeom>
              <a:avLst/>
              <a:gdLst>
                <a:gd name="T0" fmla="*/ 41 w 127"/>
                <a:gd name="T1" fmla="*/ 158 h 158"/>
                <a:gd name="T2" fmla="*/ 39 w 127"/>
                <a:gd name="T3" fmla="*/ 158 h 158"/>
                <a:gd name="T4" fmla="*/ 37 w 127"/>
                <a:gd name="T5" fmla="*/ 157 h 158"/>
                <a:gd name="T6" fmla="*/ 29 w 127"/>
                <a:gd name="T7" fmla="*/ 143 h 158"/>
                <a:gd name="T8" fmla="*/ 28 w 127"/>
                <a:gd name="T9" fmla="*/ 138 h 158"/>
                <a:gd name="T10" fmla="*/ 27 w 127"/>
                <a:gd name="T11" fmla="*/ 131 h 158"/>
                <a:gd name="T12" fmla="*/ 20 w 127"/>
                <a:gd name="T13" fmla="*/ 115 h 158"/>
                <a:gd name="T14" fmla="*/ 17 w 127"/>
                <a:gd name="T15" fmla="*/ 111 h 158"/>
                <a:gd name="T16" fmla="*/ 16 w 127"/>
                <a:gd name="T17" fmla="*/ 109 h 158"/>
                <a:gd name="T18" fmla="*/ 6 w 127"/>
                <a:gd name="T19" fmla="*/ 91 h 158"/>
                <a:gd name="T20" fmla="*/ 0 w 127"/>
                <a:gd name="T21" fmla="*/ 64 h 158"/>
                <a:gd name="T22" fmla="*/ 0 w 127"/>
                <a:gd name="T23" fmla="*/ 60 h 158"/>
                <a:gd name="T24" fmla="*/ 6 w 127"/>
                <a:gd name="T25" fmla="*/ 35 h 158"/>
                <a:gd name="T26" fmla="*/ 19 w 127"/>
                <a:gd name="T27" fmla="*/ 18 h 158"/>
                <a:gd name="T28" fmla="*/ 60 w 127"/>
                <a:gd name="T29" fmla="*/ 0 h 158"/>
                <a:gd name="T30" fmla="*/ 65 w 127"/>
                <a:gd name="T31" fmla="*/ 0 h 158"/>
                <a:gd name="T32" fmla="*/ 109 w 127"/>
                <a:gd name="T33" fmla="*/ 18 h 158"/>
                <a:gd name="T34" fmla="*/ 127 w 127"/>
                <a:gd name="T35" fmla="*/ 61 h 158"/>
                <a:gd name="T36" fmla="*/ 127 w 127"/>
                <a:gd name="T37" fmla="*/ 63 h 158"/>
                <a:gd name="T38" fmla="*/ 113 w 127"/>
                <a:gd name="T39" fmla="*/ 106 h 158"/>
                <a:gd name="T40" fmla="*/ 111 w 127"/>
                <a:gd name="T41" fmla="*/ 111 h 158"/>
                <a:gd name="T42" fmla="*/ 108 w 127"/>
                <a:gd name="T43" fmla="*/ 115 h 158"/>
                <a:gd name="T44" fmla="*/ 101 w 127"/>
                <a:gd name="T45" fmla="*/ 131 h 158"/>
                <a:gd name="T46" fmla="*/ 99 w 127"/>
                <a:gd name="T47" fmla="*/ 138 h 158"/>
                <a:gd name="T48" fmla="*/ 91 w 127"/>
                <a:gd name="T49" fmla="*/ 157 h 158"/>
                <a:gd name="T50" fmla="*/ 90 w 127"/>
                <a:gd name="T51" fmla="*/ 158 h 158"/>
                <a:gd name="T52" fmla="*/ 86 w 127"/>
                <a:gd name="T53" fmla="*/ 158 h 158"/>
                <a:gd name="T54" fmla="*/ 73 w 127"/>
                <a:gd name="T55" fmla="*/ 158 h 158"/>
                <a:gd name="T56" fmla="*/ 60 w 127"/>
                <a:gd name="T57" fmla="*/ 158 h 158"/>
                <a:gd name="T58" fmla="*/ 41 w 127"/>
                <a:gd name="T59" fmla="*/ 158 h 158"/>
                <a:gd name="T60" fmla="*/ 64 w 127"/>
                <a:gd name="T61" fmla="*/ 11 h 158"/>
                <a:gd name="T62" fmla="*/ 60 w 127"/>
                <a:gd name="T63" fmla="*/ 11 h 158"/>
                <a:gd name="T64" fmla="*/ 27 w 127"/>
                <a:gd name="T65" fmla="*/ 26 h 158"/>
                <a:gd name="T66" fmla="*/ 16 w 127"/>
                <a:gd name="T67" fmla="*/ 40 h 158"/>
                <a:gd name="T68" fmla="*/ 12 w 127"/>
                <a:gd name="T69" fmla="*/ 60 h 158"/>
                <a:gd name="T70" fmla="*/ 12 w 127"/>
                <a:gd name="T71" fmla="*/ 63 h 158"/>
                <a:gd name="T72" fmla="*/ 16 w 127"/>
                <a:gd name="T73" fmla="*/ 86 h 158"/>
                <a:gd name="T74" fmla="*/ 26 w 127"/>
                <a:gd name="T75" fmla="*/ 104 h 158"/>
                <a:gd name="T76" fmla="*/ 27 w 127"/>
                <a:gd name="T77" fmla="*/ 106 h 158"/>
                <a:gd name="T78" fmla="*/ 29 w 127"/>
                <a:gd name="T79" fmla="*/ 110 h 158"/>
                <a:gd name="T80" fmla="*/ 37 w 127"/>
                <a:gd name="T81" fmla="*/ 128 h 158"/>
                <a:gd name="T82" fmla="*/ 39 w 127"/>
                <a:gd name="T83" fmla="*/ 137 h 158"/>
                <a:gd name="T84" fmla="*/ 40 w 127"/>
                <a:gd name="T85" fmla="*/ 142 h 158"/>
                <a:gd name="T86" fmla="*/ 43 w 127"/>
                <a:gd name="T87" fmla="*/ 147 h 158"/>
                <a:gd name="T88" fmla="*/ 60 w 127"/>
                <a:gd name="T89" fmla="*/ 147 h 158"/>
                <a:gd name="T90" fmla="*/ 73 w 127"/>
                <a:gd name="T91" fmla="*/ 147 h 158"/>
                <a:gd name="T92" fmla="*/ 86 w 127"/>
                <a:gd name="T93" fmla="*/ 147 h 158"/>
                <a:gd name="T94" fmla="*/ 88 w 127"/>
                <a:gd name="T95" fmla="*/ 136 h 158"/>
                <a:gd name="T96" fmla="*/ 90 w 127"/>
                <a:gd name="T97" fmla="*/ 127 h 158"/>
                <a:gd name="T98" fmla="*/ 99 w 127"/>
                <a:gd name="T99" fmla="*/ 110 h 158"/>
                <a:gd name="T100" fmla="*/ 101 w 127"/>
                <a:gd name="T101" fmla="*/ 106 h 158"/>
                <a:gd name="T102" fmla="*/ 104 w 127"/>
                <a:gd name="T103" fmla="*/ 100 h 158"/>
                <a:gd name="T104" fmla="*/ 116 w 127"/>
                <a:gd name="T105" fmla="*/ 63 h 158"/>
                <a:gd name="T106" fmla="*/ 116 w 127"/>
                <a:gd name="T107" fmla="*/ 62 h 158"/>
                <a:gd name="T108" fmla="*/ 101 w 127"/>
                <a:gd name="T109" fmla="*/ 26 h 158"/>
                <a:gd name="T110" fmla="*/ 64 w 127"/>
                <a:gd name="T111" fmla="*/ 1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7" h="158">
                  <a:moveTo>
                    <a:pt x="41" y="158"/>
                  </a:moveTo>
                  <a:cubicBezTo>
                    <a:pt x="39" y="158"/>
                    <a:pt x="39" y="158"/>
                    <a:pt x="39" y="158"/>
                  </a:cubicBezTo>
                  <a:cubicBezTo>
                    <a:pt x="37" y="157"/>
                    <a:pt x="37" y="157"/>
                    <a:pt x="37" y="157"/>
                  </a:cubicBezTo>
                  <a:cubicBezTo>
                    <a:pt x="33" y="153"/>
                    <a:pt x="30" y="149"/>
                    <a:pt x="29" y="143"/>
                  </a:cubicBezTo>
                  <a:cubicBezTo>
                    <a:pt x="28" y="142"/>
                    <a:pt x="28" y="140"/>
                    <a:pt x="28" y="138"/>
                  </a:cubicBezTo>
                  <a:cubicBezTo>
                    <a:pt x="28" y="135"/>
                    <a:pt x="27" y="133"/>
                    <a:pt x="27" y="131"/>
                  </a:cubicBezTo>
                  <a:cubicBezTo>
                    <a:pt x="25" y="125"/>
                    <a:pt x="22" y="120"/>
                    <a:pt x="20" y="115"/>
                  </a:cubicBezTo>
                  <a:cubicBezTo>
                    <a:pt x="19" y="114"/>
                    <a:pt x="18" y="113"/>
                    <a:pt x="17" y="111"/>
                  </a:cubicBezTo>
                  <a:cubicBezTo>
                    <a:pt x="16" y="109"/>
                    <a:pt x="16" y="109"/>
                    <a:pt x="16" y="109"/>
                  </a:cubicBezTo>
                  <a:cubicBezTo>
                    <a:pt x="13" y="103"/>
                    <a:pt x="9" y="97"/>
                    <a:pt x="6" y="91"/>
                  </a:cubicBezTo>
                  <a:cubicBezTo>
                    <a:pt x="3" y="84"/>
                    <a:pt x="1" y="75"/>
                    <a:pt x="0" y="64"/>
                  </a:cubicBezTo>
                  <a:cubicBezTo>
                    <a:pt x="0" y="60"/>
                    <a:pt x="0" y="60"/>
                    <a:pt x="0" y="60"/>
                  </a:cubicBezTo>
                  <a:cubicBezTo>
                    <a:pt x="1" y="51"/>
                    <a:pt x="3" y="43"/>
                    <a:pt x="6" y="35"/>
                  </a:cubicBezTo>
                  <a:cubicBezTo>
                    <a:pt x="9" y="28"/>
                    <a:pt x="14" y="22"/>
                    <a:pt x="19" y="18"/>
                  </a:cubicBezTo>
                  <a:cubicBezTo>
                    <a:pt x="30" y="6"/>
                    <a:pt x="44" y="0"/>
                    <a:pt x="60" y="0"/>
                  </a:cubicBezTo>
                  <a:cubicBezTo>
                    <a:pt x="65" y="0"/>
                    <a:pt x="65" y="0"/>
                    <a:pt x="65" y="0"/>
                  </a:cubicBezTo>
                  <a:cubicBezTo>
                    <a:pt x="83" y="0"/>
                    <a:pt x="98" y="7"/>
                    <a:pt x="109" y="18"/>
                  </a:cubicBezTo>
                  <a:cubicBezTo>
                    <a:pt x="121" y="30"/>
                    <a:pt x="127" y="44"/>
                    <a:pt x="127" y="61"/>
                  </a:cubicBezTo>
                  <a:cubicBezTo>
                    <a:pt x="127" y="63"/>
                    <a:pt x="127" y="63"/>
                    <a:pt x="127" y="63"/>
                  </a:cubicBezTo>
                  <a:cubicBezTo>
                    <a:pt x="127" y="81"/>
                    <a:pt x="120" y="94"/>
                    <a:pt x="113" y="106"/>
                  </a:cubicBezTo>
                  <a:cubicBezTo>
                    <a:pt x="112" y="107"/>
                    <a:pt x="111" y="109"/>
                    <a:pt x="111" y="111"/>
                  </a:cubicBezTo>
                  <a:cubicBezTo>
                    <a:pt x="110" y="112"/>
                    <a:pt x="109" y="113"/>
                    <a:pt x="108" y="115"/>
                  </a:cubicBezTo>
                  <a:cubicBezTo>
                    <a:pt x="106" y="120"/>
                    <a:pt x="103" y="125"/>
                    <a:pt x="101" y="131"/>
                  </a:cubicBezTo>
                  <a:cubicBezTo>
                    <a:pt x="100" y="133"/>
                    <a:pt x="100" y="135"/>
                    <a:pt x="99" y="138"/>
                  </a:cubicBezTo>
                  <a:cubicBezTo>
                    <a:pt x="98" y="145"/>
                    <a:pt x="97" y="152"/>
                    <a:pt x="91" y="157"/>
                  </a:cubicBezTo>
                  <a:cubicBezTo>
                    <a:pt x="90" y="158"/>
                    <a:pt x="90" y="158"/>
                    <a:pt x="90" y="158"/>
                  </a:cubicBezTo>
                  <a:cubicBezTo>
                    <a:pt x="86" y="158"/>
                    <a:pt x="86" y="158"/>
                    <a:pt x="86" y="158"/>
                  </a:cubicBezTo>
                  <a:cubicBezTo>
                    <a:pt x="81" y="158"/>
                    <a:pt x="77" y="158"/>
                    <a:pt x="73" y="158"/>
                  </a:cubicBezTo>
                  <a:cubicBezTo>
                    <a:pt x="68" y="158"/>
                    <a:pt x="64" y="158"/>
                    <a:pt x="60" y="158"/>
                  </a:cubicBezTo>
                  <a:cubicBezTo>
                    <a:pt x="53" y="158"/>
                    <a:pt x="47" y="158"/>
                    <a:pt x="41" y="158"/>
                  </a:cubicBezTo>
                  <a:close/>
                  <a:moveTo>
                    <a:pt x="64" y="11"/>
                  </a:moveTo>
                  <a:cubicBezTo>
                    <a:pt x="60" y="11"/>
                    <a:pt x="60" y="11"/>
                    <a:pt x="60" y="11"/>
                  </a:cubicBezTo>
                  <a:cubicBezTo>
                    <a:pt x="47" y="11"/>
                    <a:pt x="36" y="16"/>
                    <a:pt x="27" y="26"/>
                  </a:cubicBezTo>
                  <a:cubicBezTo>
                    <a:pt x="23" y="29"/>
                    <a:pt x="19" y="34"/>
                    <a:pt x="16" y="40"/>
                  </a:cubicBezTo>
                  <a:cubicBezTo>
                    <a:pt x="13" y="46"/>
                    <a:pt x="12" y="53"/>
                    <a:pt x="12" y="60"/>
                  </a:cubicBezTo>
                  <a:cubicBezTo>
                    <a:pt x="12" y="63"/>
                    <a:pt x="12" y="63"/>
                    <a:pt x="12" y="63"/>
                  </a:cubicBezTo>
                  <a:cubicBezTo>
                    <a:pt x="12" y="73"/>
                    <a:pt x="14" y="80"/>
                    <a:pt x="16" y="86"/>
                  </a:cubicBezTo>
                  <a:cubicBezTo>
                    <a:pt x="19" y="92"/>
                    <a:pt x="22" y="98"/>
                    <a:pt x="26" y="104"/>
                  </a:cubicBezTo>
                  <a:cubicBezTo>
                    <a:pt x="27" y="106"/>
                    <a:pt x="27" y="106"/>
                    <a:pt x="27" y="106"/>
                  </a:cubicBezTo>
                  <a:cubicBezTo>
                    <a:pt x="28" y="107"/>
                    <a:pt x="28" y="108"/>
                    <a:pt x="29" y="110"/>
                  </a:cubicBezTo>
                  <a:cubicBezTo>
                    <a:pt x="32" y="115"/>
                    <a:pt x="36" y="121"/>
                    <a:pt x="37" y="128"/>
                  </a:cubicBezTo>
                  <a:cubicBezTo>
                    <a:pt x="38" y="131"/>
                    <a:pt x="39" y="134"/>
                    <a:pt x="39" y="137"/>
                  </a:cubicBezTo>
                  <a:cubicBezTo>
                    <a:pt x="39" y="138"/>
                    <a:pt x="39" y="140"/>
                    <a:pt x="40" y="142"/>
                  </a:cubicBezTo>
                  <a:cubicBezTo>
                    <a:pt x="40" y="143"/>
                    <a:pt x="41" y="145"/>
                    <a:pt x="43" y="147"/>
                  </a:cubicBezTo>
                  <a:cubicBezTo>
                    <a:pt x="48" y="147"/>
                    <a:pt x="53" y="147"/>
                    <a:pt x="60" y="147"/>
                  </a:cubicBezTo>
                  <a:cubicBezTo>
                    <a:pt x="64" y="147"/>
                    <a:pt x="68" y="147"/>
                    <a:pt x="73" y="147"/>
                  </a:cubicBezTo>
                  <a:cubicBezTo>
                    <a:pt x="77" y="147"/>
                    <a:pt x="81" y="147"/>
                    <a:pt x="86" y="147"/>
                  </a:cubicBezTo>
                  <a:cubicBezTo>
                    <a:pt x="87" y="145"/>
                    <a:pt x="88" y="140"/>
                    <a:pt x="88" y="136"/>
                  </a:cubicBezTo>
                  <a:cubicBezTo>
                    <a:pt x="89" y="133"/>
                    <a:pt x="89" y="130"/>
                    <a:pt x="90" y="127"/>
                  </a:cubicBezTo>
                  <a:cubicBezTo>
                    <a:pt x="93" y="121"/>
                    <a:pt x="96" y="115"/>
                    <a:pt x="99" y="110"/>
                  </a:cubicBezTo>
                  <a:cubicBezTo>
                    <a:pt x="99" y="108"/>
                    <a:pt x="100" y="107"/>
                    <a:pt x="101" y="106"/>
                  </a:cubicBezTo>
                  <a:cubicBezTo>
                    <a:pt x="102" y="104"/>
                    <a:pt x="103" y="102"/>
                    <a:pt x="104" y="100"/>
                  </a:cubicBezTo>
                  <a:cubicBezTo>
                    <a:pt x="110" y="89"/>
                    <a:pt x="116" y="78"/>
                    <a:pt x="116" y="63"/>
                  </a:cubicBezTo>
                  <a:cubicBezTo>
                    <a:pt x="116" y="62"/>
                    <a:pt x="116" y="62"/>
                    <a:pt x="116" y="62"/>
                  </a:cubicBezTo>
                  <a:cubicBezTo>
                    <a:pt x="116" y="47"/>
                    <a:pt x="111" y="35"/>
                    <a:pt x="101" y="26"/>
                  </a:cubicBezTo>
                  <a:cubicBezTo>
                    <a:pt x="92" y="16"/>
                    <a:pt x="80" y="11"/>
                    <a:pt x="64" y="11"/>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8" name="组合 37"/>
          <p:cNvGrpSpPr/>
          <p:nvPr/>
        </p:nvGrpSpPr>
        <p:grpSpPr>
          <a:xfrm>
            <a:off x="5334789" y="2888031"/>
            <a:ext cx="535657" cy="366967"/>
            <a:chOff x="8917167" y="2211710"/>
            <a:chExt cx="535726" cy="366967"/>
          </a:xfrm>
        </p:grpSpPr>
        <p:sp>
          <p:nvSpPr>
            <p:cNvPr id="39" name="Rectangle 266"/>
            <p:cNvSpPr>
              <a:spLocks noChangeArrowheads="1"/>
            </p:cNvSpPr>
            <p:nvPr/>
          </p:nvSpPr>
          <p:spPr bwMode="auto">
            <a:xfrm>
              <a:off x="9172005" y="2365745"/>
              <a:ext cx="11326" cy="151770"/>
            </a:xfrm>
            <a:prstGeom prst="rect">
              <a:avLst/>
            </a:prstGeom>
            <a:solidFill>
              <a:srgbClr val="4D4D4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40" name="Freeform 267"/>
            <p:cNvSpPr/>
            <p:nvPr/>
          </p:nvSpPr>
          <p:spPr bwMode="auto">
            <a:xfrm>
              <a:off x="9133496" y="2469946"/>
              <a:ext cx="33978" cy="36244"/>
            </a:xfrm>
            <a:custGeom>
              <a:avLst/>
              <a:gdLst>
                <a:gd name="T0" fmla="*/ 15 w 15"/>
                <a:gd name="T1" fmla="*/ 10 h 16"/>
                <a:gd name="T2" fmla="*/ 5 w 15"/>
                <a:gd name="T3" fmla="*/ 0 h 16"/>
                <a:gd name="T4" fmla="*/ 0 w 15"/>
                <a:gd name="T5" fmla="*/ 1 h 16"/>
                <a:gd name="T6" fmla="*/ 15 w 15"/>
                <a:gd name="T7" fmla="*/ 16 h 16"/>
                <a:gd name="T8" fmla="*/ 15 w 15"/>
                <a:gd name="T9" fmla="*/ 10 h 16"/>
              </a:gdLst>
              <a:ahLst/>
              <a:cxnLst>
                <a:cxn ang="0">
                  <a:pos x="T0" y="T1"/>
                </a:cxn>
                <a:cxn ang="0">
                  <a:pos x="T2" y="T3"/>
                </a:cxn>
                <a:cxn ang="0">
                  <a:pos x="T4" y="T5"/>
                </a:cxn>
                <a:cxn ang="0">
                  <a:pos x="T6" y="T7"/>
                </a:cxn>
                <a:cxn ang="0">
                  <a:pos x="T8" y="T9"/>
                </a:cxn>
              </a:cxnLst>
              <a:rect l="0" t="0" r="r" b="b"/>
              <a:pathLst>
                <a:path w="15" h="16">
                  <a:moveTo>
                    <a:pt x="15" y="10"/>
                  </a:moveTo>
                  <a:cubicBezTo>
                    <a:pt x="10" y="9"/>
                    <a:pt x="7" y="5"/>
                    <a:pt x="5" y="0"/>
                  </a:cubicBezTo>
                  <a:cubicBezTo>
                    <a:pt x="0" y="1"/>
                    <a:pt x="0" y="1"/>
                    <a:pt x="0" y="1"/>
                  </a:cubicBezTo>
                  <a:cubicBezTo>
                    <a:pt x="2" y="10"/>
                    <a:pt x="8" y="15"/>
                    <a:pt x="15" y="16"/>
                  </a:cubicBezTo>
                  <a:lnTo>
                    <a:pt x="15" y="10"/>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268"/>
            <p:cNvSpPr/>
            <p:nvPr/>
          </p:nvSpPr>
          <p:spPr bwMode="auto">
            <a:xfrm>
              <a:off x="9138026" y="2374806"/>
              <a:ext cx="29448" cy="67957"/>
            </a:xfrm>
            <a:custGeom>
              <a:avLst/>
              <a:gdLst>
                <a:gd name="T0" fmla="*/ 0 w 13"/>
                <a:gd name="T1" fmla="*/ 18 h 30"/>
                <a:gd name="T2" fmla="*/ 13 w 13"/>
                <a:gd name="T3" fmla="*/ 30 h 30"/>
                <a:gd name="T4" fmla="*/ 13 w 13"/>
                <a:gd name="T5" fmla="*/ 24 h 30"/>
                <a:gd name="T6" fmla="*/ 5 w 13"/>
                <a:gd name="T7" fmla="*/ 15 h 30"/>
                <a:gd name="T8" fmla="*/ 13 w 13"/>
                <a:gd name="T9" fmla="*/ 7 h 30"/>
                <a:gd name="T10" fmla="*/ 13 w 13"/>
                <a:gd name="T11" fmla="*/ 6 h 30"/>
                <a:gd name="T12" fmla="*/ 13 w 13"/>
                <a:gd name="T13" fmla="*/ 0 h 30"/>
                <a:gd name="T14" fmla="*/ 11 w 13"/>
                <a:gd name="T15" fmla="*/ 1 h 30"/>
                <a:gd name="T16" fmla="*/ 1 w 13"/>
                <a:gd name="T17" fmla="*/ 12 h 30"/>
                <a:gd name="T18" fmla="*/ 0 w 13"/>
                <a:gd name="T19" fmla="*/ 15 h 30"/>
                <a:gd name="T20" fmla="*/ 0 w 13"/>
                <a:gd name="T21" fmla="*/ 1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30">
                  <a:moveTo>
                    <a:pt x="0" y="18"/>
                  </a:moveTo>
                  <a:cubicBezTo>
                    <a:pt x="2" y="24"/>
                    <a:pt x="6" y="28"/>
                    <a:pt x="13" y="30"/>
                  </a:cubicBezTo>
                  <a:cubicBezTo>
                    <a:pt x="13" y="24"/>
                    <a:pt x="13" y="24"/>
                    <a:pt x="13" y="24"/>
                  </a:cubicBezTo>
                  <a:cubicBezTo>
                    <a:pt x="9" y="22"/>
                    <a:pt x="5" y="19"/>
                    <a:pt x="5" y="15"/>
                  </a:cubicBezTo>
                  <a:cubicBezTo>
                    <a:pt x="5" y="11"/>
                    <a:pt x="8" y="8"/>
                    <a:pt x="13" y="7"/>
                  </a:cubicBezTo>
                  <a:cubicBezTo>
                    <a:pt x="13" y="7"/>
                    <a:pt x="13" y="6"/>
                    <a:pt x="13" y="6"/>
                  </a:cubicBezTo>
                  <a:cubicBezTo>
                    <a:pt x="13" y="0"/>
                    <a:pt x="13" y="0"/>
                    <a:pt x="13" y="0"/>
                  </a:cubicBezTo>
                  <a:cubicBezTo>
                    <a:pt x="12" y="0"/>
                    <a:pt x="12" y="1"/>
                    <a:pt x="11" y="1"/>
                  </a:cubicBezTo>
                  <a:cubicBezTo>
                    <a:pt x="6" y="3"/>
                    <a:pt x="2" y="7"/>
                    <a:pt x="1" y="12"/>
                  </a:cubicBezTo>
                  <a:cubicBezTo>
                    <a:pt x="0" y="13"/>
                    <a:pt x="0" y="14"/>
                    <a:pt x="0" y="15"/>
                  </a:cubicBezTo>
                  <a:cubicBezTo>
                    <a:pt x="0" y="16"/>
                    <a:pt x="0" y="17"/>
                    <a:pt x="0" y="1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269"/>
            <p:cNvSpPr/>
            <p:nvPr/>
          </p:nvSpPr>
          <p:spPr bwMode="auto">
            <a:xfrm>
              <a:off x="9187861" y="2374806"/>
              <a:ext cx="31713" cy="36244"/>
            </a:xfrm>
            <a:custGeom>
              <a:avLst/>
              <a:gdLst>
                <a:gd name="T0" fmla="*/ 3 w 14"/>
                <a:gd name="T1" fmla="*/ 8 h 16"/>
                <a:gd name="T2" fmla="*/ 8 w 14"/>
                <a:gd name="T3" fmla="*/ 16 h 16"/>
                <a:gd name="T4" fmla="*/ 14 w 14"/>
                <a:gd name="T5" fmla="*/ 14 h 16"/>
                <a:gd name="T6" fmla="*/ 0 w 14"/>
                <a:gd name="T7" fmla="*/ 0 h 16"/>
                <a:gd name="T8" fmla="*/ 0 w 14"/>
                <a:gd name="T9" fmla="*/ 6 h 16"/>
                <a:gd name="T10" fmla="*/ 3 w 14"/>
                <a:gd name="T11" fmla="*/ 8 h 16"/>
              </a:gdLst>
              <a:ahLst/>
              <a:cxnLst>
                <a:cxn ang="0">
                  <a:pos x="T0" y="T1"/>
                </a:cxn>
                <a:cxn ang="0">
                  <a:pos x="T2" y="T3"/>
                </a:cxn>
                <a:cxn ang="0">
                  <a:pos x="T4" y="T5"/>
                </a:cxn>
                <a:cxn ang="0">
                  <a:pos x="T6" y="T7"/>
                </a:cxn>
                <a:cxn ang="0">
                  <a:pos x="T8" y="T9"/>
                </a:cxn>
                <a:cxn ang="0">
                  <a:pos x="T10" y="T11"/>
                </a:cxn>
              </a:cxnLst>
              <a:rect l="0" t="0" r="r" b="b"/>
              <a:pathLst>
                <a:path w="14" h="16">
                  <a:moveTo>
                    <a:pt x="3" y="8"/>
                  </a:moveTo>
                  <a:cubicBezTo>
                    <a:pt x="6" y="10"/>
                    <a:pt x="7" y="12"/>
                    <a:pt x="8" y="16"/>
                  </a:cubicBezTo>
                  <a:cubicBezTo>
                    <a:pt x="14" y="14"/>
                    <a:pt x="14" y="14"/>
                    <a:pt x="14" y="14"/>
                  </a:cubicBezTo>
                  <a:cubicBezTo>
                    <a:pt x="11" y="6"/>
                    <a:pt x="7" y="2"/>
                    <a:pt x="0" y="0"/>
                  </a:cubicBezTo>
                  <a:cubicBezTo>
                    <a:pt x="0" y="6"/>
                    <a:pt x="0" y="6"/>
                    <a:pt x="0" y="6"/>
                  </a:cubicBezTo>
                  <a:cubicBezTo>
                    <a:pt x="1" y="7"/>
                    <a:pt x="2" y="7"/>
                    <a:pt x="3" y="8"/>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270"/>
            <p:cNvSpPr/>
            <p:nvPr/>
          </p:nvSpPr>
          <p:spPr bwMode="auto">
            <a:xfrm>
              <a:off x="9187861" y="2433702"/>
              <a:ext cx="33978" cy="72487"/>
            </a:xfrm>
            <a:custGeom>
              <a:avLst/>
              <a:gdLst>
                <a:gd name="T0" fmla="*/ 10 w 15"/>
                <a:gd name="T1" fmla="*/ 16 h 32"/>
                <a:gd name="T2" fmla="*/ 6 w 15"/>
                <a:gd name="T3" fmla="*/ 24 h 32"/>
                <a:gd name="T4" fmla="*/ 1 w 15"/>
                <a:gd name="T5" fmla="*/ 26 h 32"/>
                <a:gd name="T6" fmla="*/ 0 w 15"/>
                <a:gd name="T7" fmla="*/ 26 h 32"/>
                <a:gd name="T8" fmla="*/ 0 w 15"/>
                <a:gd name="T9" fmla="*/ 32 h 32"/>
                <a:gd name="T10" fmla="*/ 0 w 15"/>
                <a:gd name="T11" fmla="*/ 32 h 32"/>
                <a:gd name="T12" fmla="*/ 15 w 15"/>
                <a:gd name="T13" fmla="*/ 16 h 32"/>
                <a:gd name="T14" fmla="*/ 0 w 15"/>
                <a:gd name="T15" fmla="*/ 0 h 32"/>
                <a:gd name="T16" fmla="*/ 0 w 15"/>
                <a:gd name="T17" fmla="*/ 6 h 32"/>
                <a:gd name="T18" fmla="*/ 10 w 15"/>
                <a:gd name="T19"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32">
                  <a:moveTo>
                    <a:pt x="10" y="16"/>
                  </a:moveTo>
                  <a:cubicBezTo>
                    <a:pt x="10" y="19"/>
                    <a:pt x="8" y="22"/>
                    <a:pt x="6" y="24"/>
                  </a:cubicBezTo>
                  <a:cubicBezTo>
                    <a:pt x="4" y="25"/>
                    <a:pt x="3" y="26"/>
                    <a:pt x="1" y="26"/>
                  </a:cubicBezTo>
                  <a:cubicBezTo>
                    <a:pt x="1" y="26"/>
                    <a:pt x="0" y="26"/>
                    <a:pt x="0" y="26"/>
                  </a:cubicBezTo>
                  <a:cubicBezTo>
                    <a:pt x="0" y="32"/>
                    <a:pt x="0" y="32"/>
                    <a:pt x="0" y="32"/>
                  </a:cubicBezTo>
                  <a:cubicBezTo>
                    <a:pt x="0" y="32"/>
                    <a:pt x="0" y="32"/>
                    <a:pt x="0" y="32"/>
                  </a:cubicBezTo>
                  <a:cubicBezTo>
                    <a:pt x="9" y="29"/>
                    <a:pt x="15" y="23"/>
                    <a:pt x="15" y="16"/>
                  </a:cubicBezTo>
                  <a:cubicBezTo>
                    <a:pt x="15" y="9"/>
                    <a:pt x="9" y="3"/>
                    <a:pt x="0" y="0"/>
                  </a:cubicBezTo>
                  <a:cubicBezTo>
                    <a:pt x="0" y="6"/>
                    <a:pt x="0" y="6"/>
                    <a:pt x="0" y="6"/>
                  </a:cubicBezTo>
                  <a:cubicBezTo>
                    <a:pt x="6" y="8"/>
                    <a:pt x="10" y="12"/>
                    <a:pt x="10" y="16"/>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271"/>
            <p:cNvSpPr>
              <a:spLocks noEditPoints="1"/>
            </p:cNvSpPr>
            <p:nvPr/>
          </p:nvSpPr>
          <p:spPr bwMode="auto">
            <a:xfrm>
              <a:off x="8917167" y="2211710"/>
              <a:ext cx="535726" cy="366967"/>
            </a:xfrm>
            <a:custGeom>
              <a:avLst/>
              <a:gdLst>
                <a:gd name="T0" fmla="*/ 221 w 236"/>
                <a:gd name="T1" fmla="*/ 0 h 162"/>
                <a:gd name="T2" fmla="*/ 15 w 236"/>
                <a:gd name="T3" fmla="*/ 0 h 162"/>
                <a:gd name="T4" fmla="*/ 0 w 236"/>
                <a:gd name="T5" fmla="*/ 14 h 162"/>
                <a:gd name="T6" fmla="*/ 0 w 236"/>
                <a:gd name="T7" fmla="*/ 148 h 162"/>
                <a:gd name="T8" fmla="*/ 15 w 236"/>
                <a:gd name="T9" fmla="*/ 162 h 162"/>
                <a:gd name="T10" fmla="*/ 221 w 236"/>
                <a:gd name="T11" fmla="*/ 162 h 162"/>
                <a:gd name="T12" fmla="*/ 236 w 236"/>
                <a:gd name="T13" fmla="*/ 148 h 162"/>
                <a:gd name="T14" fmla="*/ 236 w 236"/>
                <a:gd name="T15" fmla="*/ 14 h 162"/>
                <a:gd name="T16" fmla="*/ 221 w 236"/>
                <a:gd name="T17" fmla="*/ 0 h 162"/>
                <a:gd name="T18" fmla="*/ 15 w 236"/>
                <a:gd name="T19" fmla="*/ 7 h 162"/>
                <a:gd name="T20" fmla="*/ 221 w 236"/>
                <a:gd name="T21" fmla="*/ 7 h 162"/>
                <a:gd name="T22" fmla="*/ 229 w 236"/>
                <a:gd name="T23" fmla="*/ 14 h 162"/>
                <a:gd name="T24" fmla="*/ 229 w 236"/>
                <a:gd name="T25" fmla="*/ 21 h 162"/>
                <a:gd name="T26" fmla="*/ 8 w 236"/>
                <a:gd name="T27" fmla="*/ 21 h 162"/>
                <a:gd name="T28" fmla="*/ 8 w 236"/>
                <a:gd name="T29" fmla="*/ 14 h 162"/>
                <a:gd name="T30" fmla="*/ 15 w 236"/>
                <a:gd name="T31" fmla="*/ 7 h 162"/>
                <a:gd name="T32" fmla="*/ 221 w 236"/>
                <a:gd name="T33" fmla="*/ 155 h 162"/>
                <a:gd name="T34" fmla="*/ 15 w 236"/>
                <a:gd name="T35" fmla="*/ 155 h 162"/>
                <a:gd name="T36" fmla="*/ 8 w 236"/>
                <a:gd name="T37" fmla="*/ 148 h 162"/>
                <a:gd name="T38" fmla="*/ 8 w 236"/>
                <a:gd name="T39" fmla="*/ 53 h 162"/>
                <a:gd name="T40" fmla="*/ 229 w 236"/>
                <a:gd name="T41" fmla="*/ 53 h 162"/>
                <a:gd name="T42" fmla="*/ 229 w 236"/>
                <a:gd name="T43" fmla="*/ 148 h 162"/>
                <a:gd name="T44" fmla="*/ 221 w 236"/>
                <a:gd name="T45" fmla="*/ 15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162">
                  <a:moveTo>
                    <a:pt x="221" y="0"/>
                  </a:moveTo>
                  <a:cubicBezTo>
                    <a:pt x="15" y="0"/>
                    <a:pt x="15" y="0"/>
                    <a:pt x="15" y="0"/>
                  </a:cubicBezTo>
                  <a:cubicBezTo>
                    <a:pt x="7" y="0"/>
                    <a:pt x="0" y="6"/>
                    <a:pt x="0" y="14"/>
                  </a:cubicBezTo>
                  <a:cubicBezTo>
                    <a:pt x="0" y="148"/>
                    <a:pt x="0" y="148"/>
                    <a:pt x="0" y="148"/>
                  </a:cubicBezTo>
                  <a:cubicBezTo>
                    <a:pt x="0" y="156"/>
                    <a:pt x="7" y="162"/>
                    <a:pt x="15" y="162"/>
                  </a:cubicBezTo>
                  <a:cubicBezTo>
                    <a:pt x="221" y="162"/>
                    <a:pt x="221" y="162"/>
                    <a:pt x="221" y="162"/>
                  </a:cubicBezTo>
                  <a:cubicBezTo>
                    <a:pt x="229" y="162"/>
                    <a:pt x="236" y="156"/>
                    <a:pt x="236" y="148"/>
                  </a:cubicBezTo>
                  <a:cubicBezTo>
                    <a:pt x="236" y="14"/>
                    <a:pt x="236" y="14"/>
                    <a:pt x="236" y="14"/>
                  </a:cubicBezTo>
                  <a:cubicBezTo>
                    <a:pt x="236" y="6"/>
                    <a:pt x="229" y="0"/>
                    <a:pt x="221" y="0"/>
                  </a:cubicBezTo>
                  <a:close/>
                  <a:moveTo>
                    <a:pt x="15" y="7"/>
                  </a:moveTo>
                  <a:cubicBezTo>
                    <a:pt x="221" y="7"/>
                    <a:pt x="221" y="7"/>
                    <a:pt x="221" y="7"/>
                  </a:cubicBezTo>
                  <a:cubicBezTo>
                    <a:pt x="225" y="7"/>
                    <a:pt x="229" y="10"/>
                    <a:pt x="229" y="14"/>
                  </a:cubicBezTo>
                  <a:cubicBezTo>
                    <a:pt x="229" y="21"/>
                    <a:pt x="229" y="21"/>
                    <a:pt x="229" y="21"/>
                  </a:cubicBezTo>
                  <a:cubicBezTo>
                    <a:pt x="8" y="21"/>
                    <a:pt x="8" y="21"/>
                    <a:pt x="8" y="21"/>
                  </a:cubicBezTo>
                  <a:cubicBezTo>
                    <a:pt x="8" y="14"/>
                    <a:pt x="8" y="14"/>
                    <a:pt x="8" y="14"/>
                  </a:cubicBezTo>
                  <a:cubicBezTo>
                    <a:pt x="8" y="10"/>
                    <a:pt x="11" y="7"/>
                    <a:pt x="15" y="7"/>
                  </a:cubicBezTo>
                  <a:close/>
                  <a:moveTo>
                    <a:pt x="221" y="155"/>
                  </a:moveTo>
                  <a:cubicBezTo>
                    <a:pt x="15" y="155"/>
                    <a:pt x="15" y="155"/>
                    <a:pt x="15" y="155"/>
                  </a:cubicBezTo>
                  <a:cubicBezTo>
                    <a:pt x="11" y="155"/>
                    <a:pt x="8" y="152"/>
                    <a:pt x="8" y="148"/>
                  </a:cubicBezTo>
                  <a:cubicBezTo>
                    <a:pt x="8" y="53"/>
                    <a:pt x="8" y="53"/>
                    <a:pt x="8" y="53"/>
                  </a:cubicBezTo>
                  <a:cubicBezTo>
                    <a:pt x="229" y="53"/>
                    <a:pt x="229" y="53"/>
                    <a:pt x="229" y="53"/>
                  </a:cubicBezTo>
                  <a:cubicBezTo>
                    <a:pt x="229" y="148"/>
                    <a:pt x="229" y="148"/>
                    <a:pt x="229" y="148"/>
                  </a:cubicBezTo>
                  <a:cubicBezTo>
                    <a:pt x="229" y="152"/>
                    <a:pt x="225" y="155"/>
                    <a:pt x="221" y="155"/>
                  </a:cubicBez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9" name="文本框 79"/>
          <p:cNvSpPr txBox="1"/>
          <p:nvPr/>
        </p:nvSpPr>
        <p:spPr>
          <a:xfrm>
            <a:off x="7489426" y="4342718"/>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79"/>
          <p:cNvSpPr txBox="1"/>
          <p:nvPr/>
        </p:nvSpPr>
        <p:spPr>
          <a:xfrm>
            <a:off x="6960284" y="3583157"/>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文本框 79"/>
          <p:cNvSpPr txBox="1"/>
          <p:nvPr/>
        </p:nvSpPr>
        <p:spPr>
          <a:xfrm>
            <a:off x="6303850" y="282341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文本框 79"/>
          <p:cNvSpPr txBox="1"/>
          <p:nvPr/>
        </p:nvSpPr>
        <p:spPr>
          <a:xfrm>
            <a:off x="5729911" y="204753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79"/>
          <p:cNvSpPr txBox="1"/>
          <p:nvPr/>
        </p:nvSpPr>
        <p:spPr>
          <a:xfrm>
            <a:off x="5345528" y="1346924"/>
            <a:ext cx="3647134" cy="427479"/>
          </a:xfrm>
          <a:prstGeom prst="rect">
            <a:avLst/>
          </a:prstGeom>
          <a:noFill/>
        </p:spPr>
        <p:txBody>
          <a:bodyPr wrap="none" lIns="91431" tIns="45715" rIns="91431" bIns="45715" rtlCol="0">
            <a:spAutoFit/>
          </a:bodyPr>
          <a:lstStyle/>
          <a:p>
            <a:pPr algn="just">
              <a:lnSpc>
                <a:spcPct val="121000"/>
              </a:lnSpc>
              <a:spcAft>
                <a:spcPts val="800"/>
              </a:spcAft>
            </a:pPr>
            <a:r>
              <a:rPr lang="zh-CN" altLang="en-US">
                <a:solidFill>
                  <a:schemeClr val="tx1">
                    <a:lumMod val="50000"/>
                    <a:lumOff val="50000"/>
                  </a:schemeClr>
                </a:solidFill>
                <a:latin typeface="微软雅黑" panose="020B0503020204020204" pitchFamily="34" charset="-122"/>
                <a:ea typeface="微软雅黑" panose="020B0503020204020204" pitchFamily="34" charset="-122"/>
              </a:rPr>
              <a:t>这里输入您的文这里输入您的文字</a:t>
            </a:r>
            <a:endParaRPr lang="en-US"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350" fill="hold"/>
                                        <p:tgtEl>
                                          <p:spTgt spid="23"/>
                                        </p:tgtEl>
                                        <p:attrNameLst>
                                          <p:attrName>ppt_w</p:attrName>
                                        </p:attrNameLst>
                                      </p:cBhvr>
                                      <p:tavLst>
                                        <p:tav tm="0">
                                          <p:val>
                                            <p:fltVal val="0"/>
                                          </p:val>
                                        </p:tav>
                                        <p:tav tm="100000">
                                          <p:val>
                                            <p:strVal val="#ppt_w"/>
                                          </p:val>
                                        </p:tav>
                                      </p:tavLst>
                                    </p:anim>
                                    <p:anim calcmode="lin" valueType="num">
                                      <p:cBhvr>
                                        <p:cTn id="13" dur="350" fill="hold"/>
                                        <p:tgtEl>
                                          <p:spTgt spid="23"/>
                                        </p:tgtEl>
                                        <p:attrNameLst>
                                          <p:attrName>ppt_h</p:attrName>
                                        </p:attrNameLst>
                                      </p:cBhvr>
                                      <p:tavLst>
                                        <p:tav tm="0">
                                          <p:val>
                                            <p:fltVal val="0"/>
                                          </p:val>
                                        </p:tav>
                                        <p:tav tm="100000">
                                          <p:val>
                                            <p:strVal val="#ppt_h"/>
                                          </p:val>
                                        </p:tav>
                                      </p:tavLst>
                                    </p:anim>
                                    <p:animEffect transition="in" filter="fade">
                                      <p:cBhvr>
                                        <p:cTn id="14" dur="350"/>
                                        <p:tgtEl>
                                          <p:spTgt spid="23"/>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Effect transition="in" filter="wipe(left)">
                                      <p:cBhvr>
                                        <p:cTn id="18" dur="500"/>
                                        <p:tgtEl>
                                          <p:spTgt spid="49"/>
                                        </p:tgtEl>
                                      </p:cBhvr>
                                    </p:animEffect>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500" fill="hold"/>
                                        <p:tgtEl>
                                          <p:spTgt spid="51"/>
                                        </p:tgtEl>
                                        <p:attrNameLst>
                                          <p:attrName>ppt_x</p:attrName>
                                        </p:attrNameLst>
                                      </p:cBhvr>
                                      <p:tavLst>
                                        <p:tav tm="0">
                                          <p:val>
                                            <p:strVal val="#ppt_x"/>
                                          </p:val>
                                        </p:tav>
                                        <p:tav tm="100000">
                                          <p:val>
                                            <p:strVal val="#ppt_x"/>
                                          </p:val>
                                        </p:tav>
                                      </p:tavLst>
                                    </p:anim>
                                    <p:anim calcmode="lin" valueType="num">
                                      <p:cBhvr additive="base">
                                        <p:cTn id="23" dur="500" fill="hold"/>
                                        <p:tgtEl>
                                          <p:spTgt spid="5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350" fill="hold"/>
                                        <p:tgtEl>
                                          <p:spTgt spid="17"/>
                                        </p:tgtEl>
                                        <p:attrNameLst>
                                          <p:attrName>ppt_w</p:attrName>
                                        </p:attrNameLst>
                                      </p:cBhvr>
                                      <p:tavLst>
                                        <p:tav tm="0">
                                          <p:val>
                                            <p:fltVal val="0"/>
                                          </p:val>
                                        </p:tav>
                                        <p:tav tm="100000">
                                          <p:val>
                                            <p:strVal val="#ppt_w"/>
                                          </p:val>
                                        </p:tav>
                                      </p:tavLst>
                                    </p:anim>
                                    <p:anim calcmode="lin" valueType="num">
                                      <p:cBhvr>
                                        <p:cTn id="28" dur="350" fill="hold"/>
                                        <p:tgtEl>
                                          <p:spTgt spid="17"/>
                                        </p:tgtEl>
                                        <p:attrNameLst>
                                          <p:attrName>ppt_h</p:attrName>
                                        </p:attrNameLst>
                                      </p:cBhvr>
                                      <p:tavLst>
                                        <p:tav tm="0">
                                          <p:val>
                                            <p:fltVal val="0"/>
                                          </p:val>
                                        </p:tav>
                                        <p:tav tm="100000">
                                          <p:val>
                                            <p:strVal val="#ppt_h"/>
                                          </p:val>
                                        </p:tav>
                                      </p:tavLst>
                                    </p:anim>
                                    <p:animEffect transition="in" filter="fade">
                                      <p:cBhvr>
                                        <p:cTn id="29" dur="350"/>
                                        <p:tgtEl>
                                          <p:spTgt spid="1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3000"/>
                            </p:stCondLst>
                            <p:childTnLst>
                              <p:par>
                                <p:cTn id="35" presetID="2" presetClass="entr" presetSubtype="1"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 calcmode="lin" valueType="num">
                                      <p:cBhvr additive="base">
                                        <p:cTn id="37" dur="500" fill="hold"/>
                                        <p:tgtEl>
                                          <p:spTgt spid="53"/>
                                        </p:tgtEl>
                                        <p:attrNameLst>
                                          <p:attrName>ppt_x</p:attrName>
                                        </p:attrNameLst>
                                      </p:cBhvr>
                                      <p:tavLst>
                                        <p:tav tm="0">
                                          <p:val>
                                            <p:strVal val="#ppt_x"/>
                                          </p:val>
                                        </p:tav>
                                        <p:tav tm="100000">
                                          <p:val>
                                            <p:strVal val="#ppt_x"/>
                                          </p:val>
                                        </p:tav>
                                      </p:tavLst>
                                    </p:anim>
                                    <p:anim calcmode="lin" valueType="num">
                                      <p:cBhvr additive="base">
                                        <p:cTn id="38" dur="500" fill="hold"/>
                                        <p:tgtEl>
                                          <p:spTgt spid="53"/>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350" fill="hold"/>
                                        <p:tgtEl>
                                          <p:spTgt spid="38"/>
                                        </p:tgtEl>
                                        <p:attrNameLst>
                                          <p:attrName>ppt_w</p:attrName>
                                        </p:attrNameLst>
                                      </p:cBhvr>
                                      <p:tavLst>
                                        <p:tav tm="0">
                                          <p:val>
                                            <p:fltVal val="0"/>
                                          </p:val>
                                        </p:tav>
                                        <p:tav tm="100000">
                                          <p:val>
                                            <p:strVal val="#ppt_w"/>
                                          </p:val>
                                        </p:tav>
                                      </p:tavLst>
                                    </p:anim>
                                    <p:anim calcmode="lin" valueType="num">
                                      <p:cBhvr>
                                        <p:cTn id="43" dur="350" fill="hold"/>
                                        <p:tgtEl>
                                          <p:spTgt spid="38"/>
                                        </p:tgtEl>
                                        <p:attrNameLst>
                                          <p:attrName>ppt_h</p:attrName>
                                        </p:attrNameLst>
                                      </p:cBhvr>
                                      <p:tavLst>
                                        <p:tav tm="0">
                                          <p:val>
                                            <p:fltVal val="0"/>
                                          </p:val>
                                        </p:tav>
                                        <p:tav tm="100000">
                                          <p:val>
                                            <p:strVal val="#ppt_h"/>
                                          </p:val>
                                        </p:tav>
                                      </p:tavLst>
                                    </p:anim>
                                    <p:animEffect transition="in" filter="fade">
                                      <p:cBhvr>
                                        <p:cTn id="44" dur="350"/>
                                        <p:tgtEl>
                                          <p:spTgt spid="38"/>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childTnLst>
                          </p:cTn>
                        </p:par>
                        <p:par>
                          <p:cTn id="49" fill="hold">
                            <p:stCondLst>
                              <p:cond delay="4500"/>
                            </p:stCondLst>
                            <p:childTnLst>
                              <p:par>
                                <p:cTn id="50" presetID="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 calcmode="lin" valueType="num">
                                      <p:cBhvr additive="base">
                                        <p:cTn id="52" dur="500" fill="hold"/>
                                        <p:tgtEl>
                                          <p:spTgt spid="52"/>
                                        </p:tgtEl>
                                        <p:attrNameLst>
                                          <p:attrName>ppt_x</p:attrName>
                                        </p:attrNameLst>
                                      </p:cBhvr>
                                      <p:tavLst>
                                        <p:tav tm="0">
                                          <p:val>
                                            <p:strVal val="#ppt_x"/>
                                          </p:val>
                                        </p:tav>
                                        <p:tav tm="100000">
                                          <p:val>
                                            <p:strVal val="#ppt_x"/>
                                          </p:val>
                                        </p:tav>
                                      </p:tavLst>
                                    </p:anim>
                                    <p:anim calcmode="lin" valueType="num">
                                      <p:cBhvr additive="base">
                                        <p:cTn id="53" dur="500" fill="hold"/>
                                        <p:tgtEl>
                                          <p:spTgt spid="52"/>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p:cTn id="57" dur="350" fill="hold"/>
                                        <p:tgtEl>
                                          <p:spTgt spid="29"/>
                                        </p:tgtEl>
                                        <p:attrNameLst>
                                          <p:attrName>ppt_w</p:attrName>
                                        </p:attrNameLst>
                                      </p:cBhvr>
                                      <p:tavLst>
                                        <p:tav tm="0">
                                          <p:val>
                                            <p:fltVal val="0"/>
                                          </p:val>
                                        </p:tav>
                                        <p:tav tm="100000">
                                          <p:val>
                                            <p:strVal val="#ppt_w"/>
                                          </p:val>
                                        </p:tav>
                                      </p:tavLst>
                                    </p:anim>
                                    <p:anim calcmode="lin" valueType="num">
                                      <p:cBhvr>
                                        <p:cTn id="58" dur="350" fill="hold"/>
                                        <p:tgtEl>
                                          <p:spTgt spid="29"/>
                                        </p:tgtEl>
                                        <p:attrNameLst>
                                          <p:attrName>ppt_h</p:attrName>
                                        </p:attrNameLst>
                                      </p:cBhvr>
                                      <p:tavLst>
                                        <p:tav tm="0">
                                          <p:val>
                                            <p:fltVal val="0"/>
                                          </p:val>
                                        </p:tav>
                                        <p:tav tm="100000">
                                          <p:val>
                                            <p:strVal val="#ppt_h"/>
                                          </p:val>
                                        </p:tav>
                                      </p:tavLst>
                                    </p:anim>
                                    <p:animEffect transition="in" filter="fade">
                                      <p:cBhvr>
                                        <p:cTn id="59" dur="350"/>
                                        <p:tgtEl>
                                          <p:spTgt spid="2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7"/>
                                        </p:tgtEl>
                                        <p:attrNameLst>
                                          <p:attrName>style.visibility</p:attrName>
                                        </p:attrNameLst>
                                      </p:cBhvr>
                                      <p:to>
                                        <p:strVal val="visible"/>
                                      </p:to>
                                    </p:set>
                                    <p:animEffect transition="in" filter="wipe(left)">
                                      <p:cBhvr>
                                        <p:cTn id="63" dur="500"/>
                                        <p:tgtEl>
                                          <p:spTgt spid="57"/>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 calcmode="lin" valueType="num">
                                      <p:cBhvr additive="base">
                                        <p:cTn id="67" dur="500" fill="hold"/>
                                        <p:tgtEl>
                                          <p:spTgt spid="54"/>
                                        </p:tgtEl>
                                        <p:attrNameLst>
                                          <p:attrName>ppt_x</p:attrName>
                                        </p:attrNameLst>
                                      </p:cBhvr>
                                      <p:tavLst>
                                        <p:tav tm="0">
                                          <p:val>
                                            <p:strVal val="#ppt_x"/>
                                          </p:val>
                                        </p:tav>
                                        <p:tav tm="100000">
                                          <p:val>
                                            <p:strVal val="#ppt_x"/>
                                          </p:val>
                                        </p:tav>
                                      </p:tavLst>
                                    </p:anim>
                                    <p:anim calcmode="lin" valueType="num">
                                      <p:cBhvr additive="base">
                                        <p:cTn id="68" dur="500" fill="hold"/>
                                        <p:tgtEl>
                                          <p:spTgt spid="54"/>
                                        </p:tgtEl>
                                        <p:attrNameLst>
                                          <p:attrName>ppt_y</p:attrName>
                                        </p:attrNameLst>
                                      </p:cBhvr>
                                      <p:tavLst>
                                        <p:tav tm="0">
                                          <p:val>
                                            <p:strVal val="0-#ppt_h/2"/>
                                          </p:val>
                                        </p:tav>
                                        <p:tav tm="100000">
                                          <p:val>
                                            <p:strVal val="#ppt_y"/>
                                          </p:val>
                                        </p:tav>
                                      </p:tavLst>
                                    </p:anim>
                                  </p:childTnLst>
                                </p:cTn>
                              </p:par>
                            </p:childTnLst>
                          </p:cTn>
                        </p:par>
                        <p:par>
                          <p:cTn id="69" fill="hold">
                            <p:stCondLst>
                              <p:cond delay="6500"/>
                            </p:stCondLst>
                            <p:childTnLst>
                              <p:par>
                                <p:cTn id="70" presetID="53" presetClass="entr" presetSubtype="16" fill="hold" grpId="0" nodeType="afterEffect">
                                  <p:stCondLst>
                                    <p:cond delay="0"/>
                                  </p:stCondLst>
                                  <p:childTnLst>
                                    <p:set>
                                      <p:cBhvr>
                                        <p:cTn id="71" dur="1" fill="hold">
                                          <p:stCondLst>
                                            <p:cond delay="0"/>
                                          </p:stCondLst>
                                        </p:cTn>
                                        <p:tgtEl>
                                          <p:spTgt spid="22"/>
                                        </p:tgtEl>
                                        <p:attrNameLst>
                                          <p:attrName>style.visibility</p:attrName>
                                        </p:attrNameLst>
                                      </p:cBhvr>
                                      <p:to>
                                        <p:strVal val="visible"/>
                                      </p:to>
                                    </p:set>
                                    <p:anim calcmode="lin" valueType="num">
                                      <p:cBhvr>
                                        <p:cTn id="72" dur="350" fill="hold"/>
                                        <p:tgtEl>
                                          <p:spTgt spid="22"/>
                                        </p:tgtEl>
                                        <p:attrNameLst>
                                          <p:attrName>ppt_w</p:attrName>
                                        </p:attrNameLst>
                                      </p:cBhvr>
                                      <p:tavLst>
                                        <p:tav tm="0">
                                          <p:val>
                                            <p:fltVal val="0"/>
                                          </p:val>
                                        </p:tav>
                                        <p:tav tm="100000">
                                          <p:val>
                                            <p:strVal val="#ppt_w"/>
                                          </p:val>
                                        </p:tav>
                                      </p:tavLst>
                                    </p:anim>
                                    <p:anim calcmode="lin" valueType="num">
                                      <p:cBhvr>
                                        <p:cTn id="73" dur="350" fill="hold"/>
                                        <p:tgtEl>
                                          <p:spTgt spid="22"/>
                                        </p:tgtEl>
                                        <p:attrNameLst>
                                          <p:attrName>ppt_h</p:attrName>
                                        </p:attrNameLst>
                                      </p:cBhvr>
                                      <p:tavLst>
                                        <p:tav tm="0">
                                          <p:val>
                                            <p:fltVal val="0"/>
                                          </p:val>
                                        </p:tav>
                                        <p:tav tm="100000">
                                          <p:val>
                                            <p:strVal val="#ppt_h"/>
                                          </p:val>
                                        </p:tav>
                                      </p:tavLst>
                                    </p:anim>
                                    <p:animEffect transition="in" filter="fade">
                                      <p:cBhvr>
                                        <p:cTn id="74" dur="350"/>
                                        <p:tgtEl>
                                          <p:spTgt spid="22"/>
                                        </p:tgtEl>
                                      </p:cBhvr>
                                    </p:animEffect>
                                  </p:childTnLst>
                                </p:cTn>
                              </p:par>
                            </p:childTnLst>
                          </p:cTn>
                        </p:par>
                        <p:par>
                          <p:cTn id="75" fill="hold">
                            <p:stCondLst>
                              <p:cond delay="7000"/>
                            </p:stCondLst>
                            <p:childTnLst>
                              <p:par>
                                <p:cTn id="76" presetID="22" presetClass="entr" presetSubtype="8" fill="hold" grpId="0" nodeType="afterEffect">
                                  <p:stCondLst>
                                    <p:cond delay="0"/>
                                  </p:stCondLst>
                                  <p:childTnLst>
                                    <p:set>
                                      <p:cBhvr>
                                        <p:cTn id="77" dur="1" fill="hold">
                                          <p:stCondLst>
                                            <p:cond delay="0"/>
                                          </p:stCondLst>
                                        </p:cTn>
                                        <p:tgtEl>
                                          <p:spTgt spid="58"/>
                                        </p:tgtEl>
                                        <p:attrNameLst>
                                          <p:attrName>style.visibility</p:attrName>
                                        </p:attrNameLst>
                                      </p:cBhvr>
                                      <p:to>
                                        <p:strVal val="visible"/>
                                      </p:to>
                                    </p:set>
                                    <p:animEffect transition="in" filter="wipe(left)">
                                      <p:cBhvr>
                                        <p:cTn id="78"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49" grpId="0"/>
      <p:bldP spid="55" grpId="0"/>
      <p:bldP spid="56" grpId="0"/>
      <p:bldP spid="57" grpId="0"/>
      <p:bldP spid="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AutoShape 7"/>
          <p:cNvSpPr>
            <a:spLocks noChangeArrowheads="1"/>
          </p:cNvSpPr>
          <p:nvPr/>
        </p:nvSpPr>
        <p:spPr bwMode="auto">
          <a:xfrm>
            <a:off x="477914" y="2883758"/>
            <a:ext cx="8703286" cy="1185009"/>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ln>
          <a:effectLst>
            <a:outerShdw blurRad="139700" dist="88900" dir="2700000" algn="tl" rotWithShape="0">
              <a:prstClr val="black">
                <a:alpha val="40000"/>
              </a:prstClr>
            </a:outerShdw>
          </a:effectLst>
        </p:spPr>
        <p:txBody>
          <a:bodyPr wrap="none" anchor="ctr"/>
          <a:lstStyle/>
          <a:p>
            <a:pPr marL="357505" indent="-357505">
              <a:lnSpc>
                <a:spcPct val="120000"/>
              </a:lnSpc>
              <a:defRPr/>
            </a:pPr>
            <a:endParaRPr lang="zh-CN" altLang="en-US" sz="1200" kern="0" dirty="0">
              <a:solidFill>
                <a:schemeClr val="tx1">
                  <a:lumMod val="50000"/>
                  <a:lumOff val="50000"/>
                </a:schemeClr>
              </a:solidFill>
              <a:latin typeface="Arial" panose="020B0604020202020204" pitchFamily="34" charset="0"/>
              <a:ea typeface="微软雅黑" panose="020B0503020204020204" pitchFamily="34" charset="-122"/>
            </a:endParaRPr>
          </a:p>
        </p:txBody>
      </p:sp>
      <p:sp>
        <p:nvSpPr>
          <p:cNvPr id="79" name="AutoShape 8"/>
          <p:cNvSpPr>
            <a:spLocks noChangeArrowheads="1"/>
          </p:cNvSpPr>
          <p:nvPr/>
        </p:nvSpPr>
        <p:spPr bwMode="auto">
          <a:xfrm>
            <a:off x="6899423" y="2872433"/>
            <a:ext cx="734142" cy="1208738"/>
          </a:xfrm>
          <a:prstGeom prst="chevron">
            <a:avLst>
              <a:gd name="adj" fmla="val 55472"/>
            </a:avLst>
          </a:prstGeom>
          <a:solidFill>
            <a:schemeClr val="accent3"/>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0" name="AutoShape 8"/>
          <p:cNvSpPr>
            <a:spLocks noChangeArrowheads="1"/>
          </p:cNvSpPr>
          <p:nvPr/>
        </p:nvSpPr>
        <p:spPr bwMode="auto">
          <a:xfrm>
            <a:off x="5102600" y="2872433"/>
            <a:ext cx="734142" cy="1208738"/>
          </a:xfrm>
          <a:prstGeom prst="chevron">
            <a:avLst>
              <a:gd name="adj" fmla="val 55472"/>
            </a:avLst>
          </a:prstGeom>
          <a:solidFill>
            <a:schemeClr val="accent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1" name="AutoShape 8"/>
          <p:cNvSpPr>
            <a:spLocks noChangeArrowheads="1"/>
          </p:cNvSpPr>
          <p:nvPr/>
        </p:nvSpPr>
        <p:spPr bwMode="auto">
          <a:xfrm>
            <a:off x="3305778" y="2872435"/>
            <a:ext cx="734142" cy="1208739"/>
          </a:xfrm>
          <a:prstGeom prst="chevron">
            <a:avLst>
              <a:gd name="adj" fmla="val 55472"/>
            </a:avLst>
          </a:prstGeom>
          <a:solidFill>
            <a:schemeClr val="accent1"/>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2" name="AutoShape 8"/>
          <p:cNvSpPr>
            <a:spLocks noChangeArrowheads="1"/>
          </p:cNvSpPr>
          <p:nvPr/>
        </p:nvSpPr>
        <p:spPr bwMode="auto">
          <a:xfrm>
            <a:off x="1508956" y="2872432"/>
            <a:ext cx="734142" cy="1208738"/>
          </a:xfrm>
          <a:prstGeom prst="chevron">
            <a:avLst>
              <a:gd name="adj" fmla="val 55472"/>
            </a:avLst>
          </a:prstGeom>
          <a:solidFill>
            <a:schemeClr val="tx2"/>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3" name="AutoShape 8"/>
          <p:cNvSpPr>
            <a:spLocks noChangeArrowheads="1"/>
          </p:cNvSpPr>
          <p:nvPr/>
        </p:nvSpPr>
        <p:spPr bwMode="auto">
          <a:xfrm>
            <a:off x="8696244" y="2864221"/>
            <a:ext cx="734142" cy="1208739"/>
          </a:xfrm>
          <a:prstGeom prst="chevron">
            <a:avLst>
              <a:gd name="adj" fmla="val 55472"/>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84" name="TextBox 83"/>
          <p:cNvSpPr txBox="1"/>
          <p:nvPr/>
        </p:nvSpPr>
        <p:spPr>
          <a:xfrm>
            <a:off x="693994"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5" name="TextBox 84"/>
          <p:cNvSpPr txBox="1"/>
          <p:nvPr/>
        </p:nvSpPr>
        <p:spPr>
          <a:xfrm>
            <a:off x="2430013"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6" name="TextBox 85"/>
          <p:cNvSpPr txBox="1"/>
          <p:nvPr/>
        </p:nvSpPr>
        <p:spPr>
          <a:xfrm>
            <a:off x="4227640" y="3245430"/>
            <a:ext cx="800427" cy="461665"/>
          </a:xfrm>
          <a:prstGeom prst="rect">
            <a:avLst/>
          </a:prstGeom>
          <a:noFill/>
        </p:spPr>
        <p:txBody>
          <a:bodyPr wrap="none" rtlCol="0" anchor="ctr">
            <a:spAutoFit/>
          </a:bodyPr>
          <a:lstStyle/>
          <a:p>
            <a:pPr lvl="0" algn="ctr">
              <a:defRPr/>
            </a:pPr>
            <a:r>
              <a:rPr lang="zh-CN" altLang="en-US" sz="2400" b="1"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7" name="TextBox 86"/>
          <p:cNvSpPr txBox="1"/>
          <p:nvPr/>
        </p:nvSpPr>
        <p:spPr>
          <a:xfrm>
            <a:off x="6006020" y="3245430"/>
            <a:ext cx="800428"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88" name="TextBox 87"/>
          <p:cNvSpPr txBox="1"/>
          <p:nvPr/>
        </p:nvSpPr>
        <p:spPr>
          <a:xfrm>
            <a:off x="7785207" y="3245430"/>
            <a:ext cx="800427" cy="461665"/>
          </a:xfrm>
          <a:prstGeom prst="rect">
            <a:avLst/>
          </a:prstGeom>
          <a:noFill/>
        </p:spPr>
        <p:txBody>
          <a:bodyPr wrap="none" rtlCol="0" anchor="ctr">
            <a:spAutoFit/>
          </a:bodyPr>
          <a:lstStyle>
            <a:defPPr>
              <a:defRPr lang="zh-CN"/>
            </a:defPPr>
            <a:lvl1pPr>
              <a:defRPr i="1">
                <a:solidFill>
                  <a:srgbClr val="646464"/>
                </a:solidFill>
              </a:defRPr>
            </a:lvl1pPr>
          </a:lstStyle>
          <a:p>
            <a:pPr lvl="0" algn="ctr">
              <a:defRPr/>
            </a:pPr>
            <a:r>
              <a:rPr lang="zh-CN" altLang="en-US" sz="2400" b="1" i="0" kern="0">
                <a:solidFill>
                  <a:schemeClr val="tx1">
                    <a:lumMod val="50000"/>
                    <a:lumOff val="50000"/>
                  </a:schemeClr>
                </a:solidFill>
                <a:latin typeface="Impact" panose="020B0806030902050204" pitchFamily="34" charset="0"/>
                <a:ea typeface="微软雅黑" panose="020B0503020204020204" pitchFamily="34" charset="-122"/>
              </a:rPr>
              <a:t>标题</a:t>
            </a:r>
            <a:endParaRPr lang="zh-CN" altLang="en-US" sz="2400" b="1" i="0" kern="0" dirty="0">
              <a:solidFill>
                <a:schemeClr val="tx1">
                  <a:lumMod val="50000"/>
                  <a:lumOff val="50000"/>
                </a:schemeClr>
              </a:solidFill>
              <a:latin typeface="Impact" panose="020B0806030902050204" pitchFamily="34" charset="0"/>
              <a:ea typeface="微软雅黑" panose="020B0503020204020204" pitchFamily="34" charset="-122"/>
            </a:endParaRPr>
          </a:p>
        </p:txBody>
      </p:sp>
      <p:grpSp>
        <p:nvGrpSpPr>
          <p:cNvPr id="89" name="组合 88"/>
          <p:cNvGrpSpPr/>
          <p:nvPr/>
        </p:nvGrpSpPr>
        <p:grpSpPr>
          <a:xfrm>
            <a:off x="895631" y="3870355"/>
            <a:ext cx="2492219" cy="1757529"/>
            <a:chOff x="941884" y="3983470"/>
            <a:chExt cx="1925931" cy="1358533"/>
          </a:xfrm>
        </p:grpSpPr>
        <p:cxnSp>
          <p:nvCxnSpPr>
            <p:cNvPr id="90" name="直接连接符 89"/>
            <p:cNvCxnSpPr/>
            <p:nvPr/>
          </p:nvCxnSpPr>
          <p:spPr>
            <a:xfrm>
              <a:off x="941884" y="3983470"/>
              <a:ext cx="0" cy="1358533"/>
            </a:xfrm>
            <a:prstGeom prst="line">
              <a:avLst/>
            </a:prstGeom>
            <a:noFill/>
            <a:ln w="9525" cap="flat" cmpd="sng" algn="ctr">
              <a:solidFill>
                <a:schemeClr val="tx2"/>
              </a:solidFill>
              <a:prstDash val="solid"/>
              <a:headEnd type="oval" w="med" len="med"/>
              <a:tailEnd type="oval" w="med" len="med"/>
            </a:ln>
            <a:effectLst/>
          </p:spPr>
        </p:cxnSp>
        <p:sp>
          <p:nvSpPr>
            <p:cNvPr id="91" name="TextBox 90"/>
            <p:cNvSpPr txBox="1"/>
            <p:nvPr/>
          </p:nvSpPr>
          <p:spPr>
            <a:xfrm>
              <a:off x="941884" y="4393273"/>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p:txBody>
        </p:sp>
      </p:grpSp>
      <p:grpSp>
        <p:nvGrpSpPr>
          <p:cNvPr id="92" name="组合 91"/>
          <p:cNvGrpSpPr/>
          <p:nvPr/>
        </p:nvGrpSpPr>
        <p:grpSpPr>
          <a:xfrm>
            <a:off x="2644208" y="1196752"/>
            <a:ext cx="2492219" cy="1943842"/>
            <a:chOff x="2293144" y="1916832"/>
            <a:chExt cx="1925931" cy="1502549"/>
          </a:xfrm>
        </p:grpSpPr>
        <p:cxnSp>
          <p:nvCxnSpPr>
            <p:cNvPr id="93" name="直接连接符 92"/>
            <p:cNvCxnSpPr/>
            <p:nvPr/>
          </p:nvCxnSpPr>
          <p:spPr>
            <a:xfrm>
              <a:off x="2293144" y="2060848"/>
              <a:ext cx="0" cy="1358533"/>
            </a:xfrm>
            <a:prstGeom prst="line">
              <a:avLst/>
            </a:prstGeom>
            <a:noFill/>
            <a:ln w="9525" cap="flat" cmpd="sng" algn="ctr">
              <a:solidFill>
                <a:schemeClr val="accent1"/>
              </a:solidFill>
              <a:prstDash val="solid"/>
              <a:headEnd type="oval" w="med" len="med"/>
              <a:tailEnd type="oval" w="med" len="med"/>
            </a:ln>
            <a:effectLst/>
          </p:spPr>
        </p:cxnSp>
        <p:sp>
          <p:nvSpPr>
            <p:cNvPr id="94" name="TextBox 93"/>
            <p:cNvSpPr txBox="1"/>
            <p:nvPr/>
          </p:nvSpPr>
          <p:spPr>
            <a:xfrm>
              <a:off x="2293144" y="1916832"/>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p:txBody>
        </p:sp>
      </p:grpSp>
      <p:grpSp>
        <p:nvGrpSpPr>
          <p:cNvPr id="95" name="组合 94"/>
          <p:cNvGrpSpPr/>
          <p:nvPr/>
        </p:nvGrpSpPr>
        <p:grpSpPr>
          <a:xfrm>
            <a:off x="4388512" y="3866364"/>
            <a:ext cx="2492219" cy="1757529"/>
            <a:chOff x="3641104" y="3980384"/>
            <a:chExt cx="1925931" cy="1358533"/>
          </a:xfrm>
        </p:grpSpPr>
        <p:cxnSp>
          <p:nvCxnSpPr>
            <p:cNvPr id="96" name="直接连接符 95"/>
            <p:cNvCxnSpPr/>
            <p:nvPr/>
          </p:nvCxnSpPr>
          <p:spPr>
            <a:xfrm>
              <a:off x="3648596" y="3980384"/>
              <a:ext cx="0" cy="1358533"/>
            </a:xfrm>
            <a:prstGeom prst="line">
              <a:avLst/>
            </a:prstGeom>
            <a:noFill/>
            <a:ln w="9525" cap="flat" cmpd="sng" algn="ctr">
              <a:solidFill>
                <a:schemeClr val="accent2"/>
              </a:solidFill>
              <a:prstDash val="solid"/>
              <a:headEnd type="oval" w="med" len="med"/>
              <a:tailEnd type="oval" w="med" len="med"/>
            </a:ln>
            <a:effectLst/>
          </p:spPr>
        </p:cxnSp>
        <p:sp>
          <p:nvSpPr>
            <p:cNvPr id="97" name="TextBox 96"/>
            <p:cNvSpPr txBox="1"/>
            <p:nvPr/>
          </p:nvSpPr>
          <p:spPr>
            <a:xfrm>
              <a:off x="3641104" y="4393273"/>
              <a:ext cx="1925931" cy="820772"/>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p:txBody>
        </p:sp>
      </p:grpSp>
      <p:grpSp>
        <p:nvGrpSpPr>
          <p:cNvPr id="98" name="组合 97"/>
          <p:cNvGrpSpPr/>
          <p:nvPr/>
        </p:nvGrpSpPr>
        <p:grpSpPr>
          <a:xfrm>
            <a:off x="7901378" y="3866364"/>
            <a:ext cx="2492219" cy="1757529"/>
            <a:chOff x="6355768" y="3980384"/>
            <a:chExt cx="1925931" cy="1358533"/>
          </a:xfrm>
        </p:grpSpPr>
        <p:cxnSp>
          <p:nvCxnSpPr>
            <p:cNvPr id="99" name="直接连接符 98"/>
            <p:cNvCxnSpPr/>
            <p:nvPr/>
          </p:nvCxnSpPr>
          <p:spPr>
            <a:xfrm>
              <a:off x="6363260" y="3980384"/>
              <a:ext cx="0" cy="1358533"/>
            </a:xfrm>
            <a:prstGeom prst="line">
              <a:avLst/>
            </a:prstGeom>
            <a:noFill/>
            <a:ln w="9525" cap="flat" cmpd="sng" algn="ctr">
              <a:solidFill>
                <a:schemeClr val="accent4"/>
              </a:solidFill>
              <a:prstDash val="solid"/>
              <a:headEnd type="oval" w="med" len="med"/>
              <a:tailEnd type="oval" w="med" len="med"/>
            </a:ln>
            <a:effectLst/>
          </p:spPr>
        </p:cxnSp>
        <p:sp>
          <p:nvSpPr>
            <p:cNvPr id="100" name="TextBox 99"/>
            <p:cNvSpPr txBox="1"/>
            <p:nvPr/>
          </p:nvSpPr>
          <p:spPr>
            <a:xfrm>
              <a:off x="6355768" y="4393273"/>
              <a:ext cx="1925931" cy="820772"/>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p:txBody>
        </p:sp>
      </p:grpSp>
      <p:grpSp>
        <p:nvGrpSpPr>
          <p:cNvPr id="101" name="组合 100"/>
          <p:cNvGrpSpPr/>
          <p:nvPr/>
        </p:nvGrpSpPr>
        <p:grpSpPr>
          <a:xfrm>
            <a:off x="6204026" y="1196752"/>
            <a:ext cx="2492219" cy="1943842"/>
            <a:chOff x="5044092" y="1916832"/>
            <a:chExt cx="1925931" cy="1502549"/>
          </a:xfrm>
        </p:grpSpPr>
        <p:cxnSp>
          <p:nvCxnSpPr>
            <p:cNvPr id="102" name="直接连接符 101"/>
            <p:cNvCxnSpPr/>
            <p:nvPr/>
          </p:nvCxnSpPr>
          <p:spPr>
            <a:xfrm>
              <a:off x="5044092" y="2060848"/>
              <a:ext cx="0" cy="1358533"/>
            </a:xfrm>
            <a:prstGeom prst="line">
              <a:avLst/>
            </a:prstGeom>
            <a:noFill/>
            <a:ln w="9525" cap="flat" cmpd="sng" algn="ctr">
              <a:solidFill>
                <a:schemeClr val="accent3"/>
              </a:solidFill>
              <a:prstDash val="solid"/>
              <a:headEnd type="oval" w="med" len="med"/>
              <a:tailEnd type="oval" w="med" len="med"/>
            </a:ln>
            <a:effectLst/>
          </p:spPr>
        </p:cxnSp>
        <p:sp>
          <p:nvSpPr>
            <p:cNvPr id="103" name="TextBox 102"/>
            <p:cNvSpPr txBox="1"/>
            <p:nvPr/>
          </p:nvSpPr>
          <p:spPr>
            <a:xfrm>
              <a:off x="5044092" y="1916832"/>
              <a:ext cx="1925931" cy="820771"/>
            </a:xfrm>
            <a:prstGeom prst="rect">
              <a:avLst/>
            </a:prstGeom>
            <a:noFill/>
          </p:spPr>
          <p:txBody>
            <a:bodyPr wrap="square" rtlCol="0">
              <a:spAutoFit/>
            </a:bodyPr>
            <a:lstStyle/>
            <a:p>
              <a:pPr>
                <a:lnSpc>
                  <a:spcPct val="150000"/>
                </a:lnSpc>
                <a:defRPr/>
              </a:pPr>
              <a:r>
                <a:rPr lang="zh-CN" altLang="en-US" b="1" kern="0" dirty="0">
                  <a:solidFill>
                    <a:schemeClr val="tx1">
                      <a:lumMod val="50000"/>
                      <a:lumOff val="50000"/>
                    </a:schemeClr>
                  </a:solidFill>
                  <a:ea typeface="微软雅黑" panose="020B0503020204020204" pitchFamily="34" charset="-122"/>
                </a:rPr>
                <a:t>此处添加标题</a:t>
              </a:r>
              <a:endParaRPr lang="en-US" altLang="zh-CN" b="1" kern="0" dirty="0">
                <a:solidFill>
                  <a:schemeClr val="tx1">
                    <a:lumMod val="50000"/>
                    <a:lumOff val="50000"/>
                  </a:schemeClr>
                </a:solidFill>
                <a:ea typeface="微软雅黑" panose="020B0503020204020204" pitchFamily="34" charset="-122"/>
              </a:endParaRP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a:p>
              <a:pPr>
                <a:lnSpc>
                  <a:spcPct val="150000"/>
                </a:lnSpc>
                <a:defRPr/>
              </a:pPr>
              <a:r>
                <a:rPr lang="zh-CN" altLang="en-US" sz="1200" kern="0" dirty="0">
                  <a:solidFill>
                    <a:schemeClr val="tx1">
                      <a:lumMod val="50000"/>
                      <a:lumOff val="50000"/>
                    </a:schemeClr>
                  </a:solidFill>
                  <a:ea typeface="微软雅黑" panose="020B0503020204020204" pitchFamily="34" charset="-122"/>
                </a:rPr>
                <a:t>点击此处添加段落文本</a:t>
              </a:r>
            </a:p>
          </p:txBody>
        </p:sp>
      </p:grpSp>
      <p:grpSp>
        <p:nvGrpSpPr>
          <p:cNvPr id="2" name="组合 1"/>
          <p:cNvGrpSpPr/>
          <p:nvPr/>
        </p:nvGrpSpPr>
        <p:grpSpPr>
          <a:xfrm>
            <a:off x="9870685" y="2601935"/>
            <a:ext cx="1799049" cy="1798580"/>
            <a:chOff x="9867320" y="2779317"/>
            <a:chExt cx="1798580" cy="1798580"/>
          </a:xfrm>
        </p:grpSpPr>
        <p:sp>
          <p:nvSpPr>
            <p:cNvPr id="104" name="椭圆 103"/>
            <p:cNvSpPr/>
            <p:nvPr/>
          </p:nvSpPr>
          <p:spPr>
            <a:xfrm>
              <a:off x="9867320" y="2779317"/>
              <a:ext cx="1798580" cy="1798580"/>
            </a:xfrm>
            <a:prstGeom prst="ellipse">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未知"/>
            <p:cNvSpPr/>
            <p:nvPr/>
          </p:nvSpPr>
          <p:spPr bwMode="auto">
            <a:xfrm>
              <a:off x="10058724" y="2817139"/>
              <a:ext cx="1415772" cy="69082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105" name="TextBox 104"/>
          <p:cNvSpPr txBox="1"/>
          <p:nvPr/>
        </p:nvSpPr>
        <p:spPr>
          <a:xfrm>
            <a:off x="10062139" y="3241367"/>
            <a:ext cx="1416141" cy="461665"/>
          </a:xfrm>
          <a:prstGeom prst="rect">
            <a:avLst/>
          </a:prstGeom>
          <a:noFill/>
        </p:spPr>
        <p:txBody>
          <a:bodyPr wrap="none" rtlCol="0" anchor="ctr">
            <a:spAutoFit/>
          </a:bodyPr>
          <a:lstStyle/>
          <a:p>
            <a:pPr algn="ctr">
              <a:defRPr/>
            </a:pPr>
            <a:r>
              <a:rPr lang="zh-CN" altLang="en-US" sz="2400" b="1" kern="0">
                <a:solidFill>
                  <a:sysClr val="window" lastClr="FFFFFF"/>
                </a:solidFill>
                <a:latin typeface="Impact" panose="020B0806030902050204" pitchFamily="34" charset="0"/>
                <a:ea typeface="微软雅黑" panose="020B0503020204020204" pitchFamily="34" charset="-122"/>
              </a:rPr>
              <a:t>添加标题</a:t>
            </a:r>
            <a:endParaRPr lang="zh-CN" altLang="en-US" sz="2400" b="1" kern="0" dirty="0">
              <a:solidFill>
                <a:sysClr val="window" lastClr="FFFFFF"/>
              </a:solidFill>
              <a:latin typeface="Impact" panose="020B0806030902050204" pitchFamily="34" charset="0"/>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additive="base">
                                        <p:cTn id="12" dur="500" fill="hold"/>
                                        <p:tgtEl>
                                          <p:spTgt spid="83"/>
                                        </p:tgtEl>
                                        <p:attrNameLst>
                                          <p:attrName>ppt_x</p:attrName>
                                        </p:attrNameLst>
                                      </p:cBhvr>
                                      <p:tavLst>
                                        <p:tav tm="0">
                                          <p:val>
                                            <p:strVal val="0-#ppt_w/2"/>
                                          </p:val>
                                        </p:tav>
                                        <p:tav tm="100000">
                                          <p:val>
                                            <p:strVal val="#ppt_x"/>
                                          </p:val>
                                        </p:tav>
                                      </p:tavLst>
                                    </p:anim>
                                    <p:anim calcmode="lin" valueType="num">
                                      <p:cBhvr additive="base">
                                        <p:cTn id="13" dur="500" fill="hold"/>
                                        <p:tgtEl>
                                          <p:spTgt spid="83"/>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0-#ppt_w/2"/>
                                          </p:val>
                                        </p:tav>
                                        <p:tav tm="100000">
                                          <p:val>
                                            <p:strVal val="#ppt_x"/>
                                          </p:val>
                                        </p:tav>
                                      </p:tavLst>
                                    </p:anim>
                                    <p:anim calcmode="lin" valueType="num">
                                      <p:cBhvr additive="base">
                                        <p:cTn id="17" dur="500" fill="hold"/>
                                        <p:tgtEl>
                                          <p:spTgt spid="79"/>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80"/>
                                        </p:tgtEl>
                                        <p:attrNameLst>
                                          <p:attrName>style.visibility</p:attrName>
                                        </p:attrNameLst>
                                      </p:cBhvr>
                                      <p:to>
                                        <p:strVal val="visible"/>
                                      </p:to>
                                    </p:set>
                                    <p:anim calcmode="lin" valueType="num">
                                      <p:cBhvr additive="base">
                                        <p:cTn id="20" dur="500" fill="hold"/>
                                        <p:tgtEl>
                                          <p:spTgt spid="80"/>
                                        </p:tgtEl>
                                        <p:attrNameLst>
                                          <p:attrName>ppt_x</p:attrName>
                                        </p:attrNameLst>
                                      </p:cBhvr>
                                      <p:tavLst>
                                        <p:tav tm="0">
                                          <p:val>
                                            <p:strVal val="0-#ppt_w/2"/>
                                          </p:val>
                                        </p:tav>
                                        <p:tav tm="100000">
                                          <p:val>
                                            <p:strVal val="#ppt_x"/>
                                          </p:val>
                                        </p:tav>
                                      </p:tavLst>
                                    </p:anim>
                                    <p:anim calcmode="lin" valueType="num">
                                      <p:cBhvr additive="base">
                                        <p:cTn id="21" dur="500" fill="hold"/>
                                        <p:tgtEl>
                                          <p:spTgt spid="8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81"/>
                                        </p:tgtEl>
                                        <p:attrNameLst>
                                          <p:attrName>style.visibility</p:attrName>
                                        </p:attrNameLst>
                                      </p:cBhvr>
                                      <p:to>
                                        <p:strVal val="visible"/>
                                      </p:to>
                                    </p:set>
                                    <p:anim calcmode="lin" valueType="num">
                                      <p:cBhvr additive="base">
                                        <p:cTn id="24" dur="500" fill="hold"/>
                                        <p:tgtEl>
                                          <p:spTgt spid="81"/>
                                        </p:tgtEl>
                                        <p:attrNameLst>
                                          <p:attrName>ppt_x</p:attrName>
                                        </p:attrNameLst>
                                      </p:cBhvr>
                                      <p:tavLst>
                                        <p:tav tm="0">
                                          <p:val>
                                            <p:strVal val="0-#ppt_w/2"/>
                                          </p:val>
                                        </p:tav>
                                        <p:tav tm="100000">
                                          <p:val>
                                            <p:strVal val="#ppt_x"/>
                                          </p:val>
                                        </p:tav>
                                      </p:tavLst>
                                    </p:anim>
                                    <p:anim calcmode="lin" valueType="num">
                                      <p:cBhvr additive="base">
                                        <p:cTn id="25" dur="500" fill="hold"/>
                                        <p:tgtEl>
                                          <p:spTgt spid="8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82"/>
                                        </p:tgtEl>
                                        <p:attrNameLst>
                                          <p:attrName>style.visibility</p:attrName>
                                        </p:attrNameLst>
                                      </p:cBhvr>
                                      <p:to>
                                        <p:strVal val="visible"/>
                                      </p:to>
                                    </p:set>
                                    <p:anim calcmode="lin" valueType="num">
                                      <p:cBhvr additive="base">
                                        <p:cTn id="28" dur="500" fill="hold"/>
                                        <p:tgtEl>
                                          <p:spTgt spid="82"/>
                                        </p:tgtEl>
                                        <p:attrNameLst>
                                          <p:attrName>ppt_x</p:attrName>
                                        </p:attrNameLst>
                                      </p:cBhvr>
                                      <p:tavLst>
                                        <p:tav tm="0">
                                          <p:val>
                                            <p:strVal val="0-#ppt_w/2"/>
                                          </p:val>
                                        </p:tav>
                                        <p:tav tm="100000">
                                          <p:val>
                                            <p:strVal val="#ppt_x"/>
                                          </p:val>
                                        </p:tav>
                                      </p:tavLst>
                                    </p:anim>
                                    <p:anim calcmode="lin" valueType="num">
                                      <p:cBhvr additive="base">
                                        <p:cTn id="29" dur="500" fill="hold"/>
                                        <p:tgtEl>
                                          <p:spTgt spid="82"/>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53" presetClass="entr" presetSubtype="16"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300" fill="hold"/>
                                        <p:tgtEl>
                                          <p:spTgt spid="2"/>
                                        </p:tgtEl>
                                        <p:attrNameLst>
                                          <p:attrName>ppt_w</p:attrName>
                                        </p:attrNameLst>
                                      </p:cBhvr>
                                      <p:tavLst>
                                        <p:tav tm="0">
                                          <p:val>
                                            <p:fltVal val="0"/>
                                          </p:val>
                                        </p:tav>
                                        <p:tav tm="100000">
                                          <p:val>
                                            <p:strVal val="#ppt_w"/>
                                          </p:val>
                                        </p:tav>
                                      </p:tavLst>
                                    </p:anim>
                                    <p:anim calcmode="lin" valueType="num">
                                      <p:cBhvr>
                                        <p:cTn id="34" dur="300" fill="hold"/>
                                        <p:tgtEl>
                                          <p:spTgt spid="2"/>
                                        </p:tgtEl>
                                        <p:attrNameLst>
                                          <p:attrName>ppt_h</p:attrName>
                                        </p:attrNameLst>
                                      </p:cBhvr>
                                      <p:tavLst>
                                        <p:tav tm="0">
                                          <p:val>
                                            <p:fltVal val="0"/>
                                          </p:val>
                                        </p:tav>
                                        <p:tav tm="100000">
                                          <p:val>
                                            <p:strVal val="#ppt_h"/>
                                          </p:val>
                                        </p:tav>
                                      </p:tavLst>
                                    </p:anim>
                                    <p:animEffect transition="in" filter="fade">
                                      <p:cBhvr>
                                        <p:cTn id="35" dur="300"/>
                                        <p:tgtEl>
                                          <p:spTgt spid="2"/>
                                        </p:tgtEl>
                                      </p:cBhvr>
                                    </p:animEffect>
                                  </p:childTnLst>
                                </p:cTn>
                              </p:par>
                              <p:par>
                                <p:cTn id="36" presetID="6" presetClass="emph" presetSubtype="0" autoRev="1" fill="hold" nodeType="withEffect">
                                  <p:stCondLst>
                                    <p:cond delay="300"/>
                                  </p:stCondLst>
                                  <p:childTnLst>
                                    <p:animScale>
                                      <p:cBhvr>
                                        <p:cTn id="37" dur="100" fill="hold"/>
                                        <p:tgtEl>
                                          <p:spTgt spid="2"/>
                                        </p:tgtEl>
                                      </p:cBhvr>
                                      <p:by x="150000" y="150000"/>
                                    </p:animScale>
                                  </p:childTnLst>
                                </p:cTn>
                              </p:par>
                            </p:childTnLst>
                          </p:cTn>
                        </p:par>
                      </p:childTnLst>
                    </p:cTn>
                  </p:par>
                  <p:par>
                    <p:cTn id="38" fill="hold">
                      <p:stCondLst>
                        <p:cond delay="indefinite"/>
                      </p:stCondLst>
                      <p:childTnLst>
                        <p:par>
                          <p:cTn id="39" fill="hold">
                            <p:stCondLst>
                              <p:cond delay="0"/>
                            </p:stCondLst>
                            <p:childTnLst>
                              <p:par>
                                <p:cTn id="40" presetID="15" presetClass="entr" presetSubtype="0" fill="hold" grpId="0" nodeType="clickEffect">
                                  <p:stCondLst>
                                    <p:cond delay="0"/>
                                  </p:stCondLst>
                                  <p:iterate type="lt">
                                    <p:tmPct val="10000"/>
                                  </p:iterate>
                                  <p:childTnLst>
                                    <p:set>
                                      <p:cBhvr>
                                        <p:cTn id="41" dur="1" fill="hold">
                                          <p:stCondLst>
                                            <p:cond delay="0"/>
                                          </p:stCondLst>
                                        </p:cTn>
                                        <p:tgtEl>
                                          <p:spTgt spid="84"/>
                                        </p:tgtEl>
                                        <p:attrNameLst>
                                          <p:attrName>style.visibility</p:attrName>
                                        </p:attrNameLst>
                                      </p:cBhvr>
                                      <p:to>
                                        <p:strVal val="visible"/>
                                      </p:to>
                                    </p:set>
                                    <p:anim calcmode="lin" valueType="num">
                                      <p:cBhvr>
                                        <p:cTn id="42" dur="500" fill="hold"/>
                                        <p:tgtEl>
                                          <p:spTgt spid="84"/>
                                        </p:tgtEl>
                                        <p:attrNameLst>
                                          <p:attrName>ppt_w</p:attrName>
                                        </p:attrNameLst>
                                      </p:cBhvr>
                                      <p:tavLst>
                                        <p:tav tm="0">
                                          <p:val>
                                            <p:fltVal val="0"/>
                                          </p:val>
                                        </p:tav>
                                        <p:tav tm="100000">
                                          <p:val>
                                            <p:strVal val="#ppt_w"/>
                                          </p:val>
                                        </p:tav>
                                      </p:tavLst>
                                    </p:anim>
                                    <p:anim calcmode="lin" valueType="num">
                                      <p:cBhvr>
                                        <p:cTn id="43" dur="500" fill="hold"/>
                                        <p:tgtEl>
                                          <p:spTgt spid="84"/>
                                        </p:tgtEl>
                                        <p:attrNameLst>
                                          <p:attrName>ppt_h</p:attrName>
                                        </p:attrNameLst>
                                      </p:cBhvr>
                                      <p:tavLst>
                                        <p:tav tm="0">
                                          <p:val>
                                            <p:fltVal val="0"/>
                                          </p:val>
                                        </p:tav>
                                        <p:tav tm="100000">
                                          <p:val>
                                            <p:strVal val="#ppt_h"/>
                                          </p:val>
                                        </p:tav>
                                      </p:tavLst>
                                    </p:anim>
                                    <p:anim calcmode="lin" valueType="num">
                                      <p:cBhvr>
                                        <p:cTn id="44" dur="500" fill="hold"/>
                                        <p:tgtEl>
                                          <p:spTgt spid="84"/>
                                        </p:tgtEl>
                                        <p:attrNameLst>
                                          <p:attrName>ppt_x</p:attrName>
                                        </p:attrNameLst>
                                      </p:cBhvr>
                                      <p:tavLst>
                                        <p:tav tm="0" fmla="#ppt_x+(cos(-2*pi*(1-$))*-#ppt_x-sin(-2*pi*(1-$))*(1-#ppt_y))*(1-$)">
                                          <p:val>
                                            <p:fltVal val="0"/>
                                          </p:val>
                                        </p:tav>
                                        <p:tav tm="100000">
                                          <p:val>
                                            <p:fltVal val="1"/>
                                          </p:val>
                                        </p:tav>
                                      </p:tavLst>
                                    </p:anim>
                                    <p:anim calcmode="lin" valueType="num">
                                      <p:cBhvr>
                                        <p:cTn id="45" dur="500" fill="hold"/>
                                        <p:tgtEl>
                                          <p:spTgt spid="84"/>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550"/>
                            </p:stCondLst>
                            <p:childTnLst>
                              <p:par>
                                <p:cTn id="47" presetID="22" presetClass="entr" presetSubtype="1" fill="hold" nodeType="after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wipe(up)">
                                      <p:cBhvr>
                                        <p:cTn id="49" dur="500"/>
                                        <p:tgtEl>
                                          <p:spTgt spid="89"/>
                                        </p:tgtEl>
                                      </p:cBhvr>
                                    </p:animEffect>
                                  </p:childTnLst>
                                </p:cTn>
                              </p:par>
                            </p:childTnLst>
                          </p:cTn>
                        </p:par>
                      </p:childTnLst>
                    </p:cTn>
                  </p:par>
                  <p:par>
                    <p:cTn id="50" fill="hold">
                      <p:stCondLst>
                        <p:cond delay="indefinite"/>
                      </p:stCondLst>
                      <p:childTnLst>
                        <p:par>
                          <p:cTn id="51" fill="hold">
                            <p:stCondLst>
                              <p:cond delay="0"/>
                            </p:stCondLst>
                            <p:childTnLst>
                              <p:par>
                                <p:cTn id="52" presetID="15" presetClass="entr" presetSubtype="0" fill="hold" grpId="0" nodeType="clickEffect">
                                  <p:stCondLst>
                                    <p:cond delay="0"/>
                                  </p:stCondLst>
                                  <p:iterate type="lt">
                                    <p:tmPct val="10000"/>
                                  </p:iterate>
                                  <p:childTnLst>
                                    <p:set>
                                      <p:cBhvr>
                                        <p:cTn id="53" dur="1" fill="hold">
                                          <p:stCondLst>
                                            <p:cond delay="0"/>
                                          </p:stCondLst>
                                        </p:cTn>
                                        <p:tgtEl>
                                          <p:spTgt spid="85"/>
                                        </p:tgtEl>
                                        <p:attrNameLst>
                                          <p:attrName>style.visibility</p:attrName>
                                        </p:attrNameLst>
                                      </p:cBhvr>
                                      <p:to>
                                        <p:strVal val="visible"/>
                                      </p:to>
                                    </p:set>
                                    <p:anim calcmode="lin" valueType="num">
                                      <p:cBhvr>
                                        <p:cTn id="54" dur="500" fill="hold"/>
                                        <p:tgtEl>
                                          <p:spTgt spid="85"/>
                                        </p:tgtEl>
                                        <p:attrNameLst>
                                          <p:attrName>ppt_w</p:attrName>
                                        </p:attrNameLst>
                                      </p:cBhvr>
                                      <p:tavLst>
                                        <p:tav tm="0">
                                          <p:val>
                                            <p:fltVal val="0"/>
                                          </p:val>
                                        </p:tav>
                                        <p:tav tm="100000">
                                          <p:val>
                                            <p:strVal val="#ppt_w"/>
                                          </p:val>
                                        </p:tav>
                                      </p:tavLst>
                                    </p:anim>
                                    <p:anim calcmode="lin" valueType="num">
                                      <p:cBhvr>
                                        <p:cTn id="55" dur="500" fill="hold"/>
                                        <p:tgtEl>
                                          <p:spTgt spid="85"/>
                                        </p:tgtEl>
                                        <p:attrNameLst>
                                          <p:attrName>ppt_h</p:attrName>
                                        </p:attrNameLst>
                                      </p:cBhvr>
                                      <p:tavLst>
                                        <p:tav tm="0">
                                          <p:val>
                                            <p:fltVal val="0"/>
                                          </p:val>
                                        </p:tav>
                                        <p:tav tm="100000">
                                          <p:val>
                                            <p:strVal val="#ppt_h"/>
                                          </p:val>
                                        </p:tav>
                                      </p:tavLst>
                                    </p:anim>
                                    <p:anim calcmode="lin" valueType="num">
                                      <p:cBhvr>
                                        <p:cTn id="56" dur="500" fill="hold"/>
                                        <p:tgtEl>
                                          <p:spTgt spid="85"/>
                                        </p:tgtEl>
                                        <p:attrNameLst>
                                          <p:attrName>ppt_x</p:attrName>
                                        </p:attrNameLst>
                                      </p:cBhvr>
                                      <p:tavLst>
                                        <p:tav tm="0" fmla="#ppt_x+(cos(-2*pi*(1-$))*-#ppt_x-sin(-2*pi*(1-$))*(1-#ppt_y))*(1-$)">
                                          <p:val>
                                            <p:fltVal val="0"/>
                                          </p:val>
                                        </p:tav>
                                        <p:tav tm="100000">
                                          <p:val>
                                            <p:fltVal val="1"/>
                                          </p:val>
                                        </p:tav>
                                      </p:tavLst>
                                    </p:anim>
                                    <p:anim calcmode="lin" valueType="num">
                                      <p:cBhvr>
                                        <p:cTn id="57" dur="500" fill="hold"/>
                                        <p:tgtEl>
                                          <p:spTgt spid="85"/>
                                        </p:tgtEl>
                                        <p:attrNameLst>
                                          <p:attrName>ppt_y</p:attrName>
                                        </p:attrNameLst>
                                      </p:cBhvr>
                                      <p:tavLst>
                                        <p:tav tm="0" fmla="#ppt_y+(sin(-2*pi*(1-$))*-#ppt_x+cos(-2*pi*(1-$))*(1-#ppt_y))*(1-$)">
                                          <p:val>
                                            <p:fltVal val="0"/>
                                          </p:val>
                                        </p:tav>
                                        <p:tav tm="100000">
                                          <p:val>
                                            <p:fltVal val="1"/>
                                          </p:val>
                                        </p:tav>
                                      </p:tavLst>
                                    </p:anim>
                                  </p:childTnLst>
                                </p:cTn>
                              </p:par>
                            </p:childTnLst>
                          </p:cTn>
                        </p:par>
                        <p:par>
                          <p:cTn id="58" fill="hold">
                            <p:stCondLst>
                              <p:cond delay="550"/>
                            </p:stCondLst>
                            <p:childTnLst>
                              <p:par>
                                <p:cTn id="59" presetID="22" presetClass="entr" presetSubtype="4" fill="hold" nodeType="afterEffect">
                                  <p:stCondLst>
                                    <p:cond delay="0"/>
                                  </p:stCondLst>
                                  <p:childTnLst>
                                    <p:set>
                                      <p:cBhvr>
                                        <p:cTn id="60" dur="1" fill="hold">
                                          <p:stCondLst>
                                            <p:cond delay="0"/>
                                          </p:stCondLst>
                                        </p:cTn>
                                        <p:tgtEl>
                                          <p:spTgt spid="92"/>
                                        </p:tgtEl>
                                        <p:attrNameLst>
                                          <p:attrName>style.visibility</p:attrName>
                                        </p:attrNameLst>
                                      </p:cBhvr>
                                      <p:to>
                                        <p:strVal val="visible"/>
                                      </p:to>
                                    </p:set>
                                    <p:animEffect transition="in" filter="wipe(down)">
                                      <p:cBhvr>
                                        <p:cTn id="61" dur="500"/>
                                        <p:tgtEl>
                                          <p:spTgt spid="92"/>
                                        </p:tgtEl>
                                      </p:cBhvr>
                                    </p:animEffect>
                                  </p:childTnLst>
                                </p:cTn>
                              </p:par>
                            </p:childTnLst>
                          </p:cTn>
                        </p:par>
                      </p:childTnLst>
                    </p:cTn>
                  </p:par>
                  <p:par>
                    <p:cTn id="62" fill="hold">
                      <p:stCondLst>
                        <p:cond delay="indefinite"/>
                      </p:stCondLst>
                      <p:childTnLst>
                        <p:par>
                          <p:cTn id="63" fill="hold">
                            <p:stCondLst>
                              <p:cond delay="0"/>
                            </p:stCondLst>
                            <p:childTnLst>
                              <p:par>
                                <p:cTn id="64" presetID="15" presetClass="entr" presetSubtype="0" fill="hold" grpId="0" nodeType="clickEffect">
                                  <p:stCondLst>
                                    <p:cond delay="0"/>
                                  </p:stCondLst>
                                  <p:iterate type="lt">
                                    <p:tmPct val="10000"/>
                                  </p:iterate>
                                  <p:childTnLst>
                                    <p:set>
                                      <p:cBhvr>
                                        <p:cTn id="65" dur="1" fill="hold">
                                          <p:stCondLst>
                                            <p:cond delay="0"/>
                                          </p:stCondLst>
                                        </p:cTn>
                                        <p:tgtEl>
                                          <p:spTgt spid="86"/>
                                        </p:tgtEl>
                                        <p:attrNameLst>
                                          <p:attrName>style.visibility</p:attrName>
                                        </p:attrNameLst>
                                      </p:cBhvr>
                                      <p:to>
                                        <p:strVal val="visible"/>
                                      </p:to>
                                    </p:set>
                                    <p:anim calcmode="lin" valueType="num">
                                      <p:cBhvr>
                                        <p:cTn id="66" dur="500" fill="hold"/>
                                        <p:tgtEl>
                                          <p:spTgt spid="86"/>
                                        </p:tgtEl>
                                        <p:attrNameLst>
                                          <p:attrName>ppt_w</p:attrName>
                                        </p:attrNameLst>
                                      </p:cBhvr>
                                      <p:tavLst>
                                        <p:tav tm="0">
                                          <p:val>
                                            <p:fltVal val="0"/>
                                          </p:val>
                                        </p:tav>
                                        <p:tav tm="100000">
                                          <p:val>
                                            <p:strVal val="#ppt_w"/>
                                          </p:val>
                                        </p:tav>
                                      </p:tavLst>
                                    </p:anim>
                                    <p:anim calcmode="lin" valueType="num">
                                      <p:cBhvr>
                                        <p:cTn id="67" dur="500" fill="hold"/>
                                        <p:tgtEl>
                                          <p:spTgt spid="86"/>
                                        </p:tgtEl>
                                        <p:attrNameLst>
                                          <p:attrName>ppt_h</p:attrName>
                                        </p:attrNameLst>
                                      </p:cBhvr>
                                      <p:tavLst>
                                        <p:tav tm="0">
                                          <p:val>
                                            <p:fltVal val="0"/>
                                          </p:val>
                                        </p:tav>
                                        <p:tav tm="100000">
                                          <p:val>
                                            <p:strVal val="#ppt_h"/>
                                          </p:val>
                                        </p:tav>
                                      </p:tavLst>
                                    </p:anim>
                                    <p:anim calcmode="lin" valueType="num">
                                      <p:cBhvr>
                                        <p:cTn id="68" dur="500" fill="hold"/>
                                        <p:tgtEl>
                                          <p:spTgt spid="86"/>
                                        </p:tgtEl>
                                        <p:attrNameLst>
                                          <p:attrName>ppt_x</p:attrName>
                                        </p:attrNameLst>
                                      </p:cBhvr>
                                      <p:tavLst>
                                        <p:tav tm="0" fmla="#ppt_x+(cos(-2*pi*(1-$))*-#ppt_x-sin(-2*pi*(1-$))*(1-#ppt_y))*(1-$)">
                                          <p:val>
                                            <p:fltVal val="0"/>
                                          </p:val>
                                        </p:tav>
                                        <p:tav tm="100000">
                                          <p:val>
                                            <p:fltVal val="1"/>
                                          </p:val>
                                        </p:tav>
                                      </p:tavLst>
                                    </p:anim>
                                    <p:anim calcmode="lin" valueType="num">
                                      <p:cBhvr>
                                        <p:cTn id="69" dur="500" fill="hold"/>
                                        <p:tgtEl>
                                          <p:spTgt spid="86"/>
                                        </p:tgtEl>
                                        <p:attrNameLst>
                                          <p:attrName>ppt_y</p:attrName>
                                        </p:attrNameLst>
                                      </p:cBhvr>
                                      <p:tavLst>
                                        <p:tav tm="0" fmla="#ppt_y+(sin(-2*pi*(1-$))*-#ppt_x+cos(-2*pi*(1-$))*(1-#ppt_y))*(1-$)">
                                          <p:val>
                                            <p:fltVal val="0"/>
                                          </p:val>
                                        </p:tav>
                                        <p:tav tm="100000">
                                          <p:val>
                                            <p:fltVal val="1"/>
                                          </p:val>
                                        </p:tav>
                                      </p:tavLst>
                                    </p:anim>
                                  </p:childTnLst>
                                </p:cTn>
                              </p:par>
                            </p:childTnLst>
                          </p:cTn>
                        </p:par>
                        <p:par>
                          <p:cTn id="70" fill="hold">
                            <p:stCondLst>
                              <p:cond delay="550"/>
                            </p:stCondLst>
                            <p:childTnLst>
                              <p:par>
                                <p:cTn id="71" presetID="22" presetClass="entr" presetSubtype="1" fill="hold" nodeType="afterEffect">
                                  <p:stCondLst>
                                    <p:cond delay="0"/>
                                  </p:stCondLst>
                                  <p:childTnLst>
                                    <p:set>
                                      <p:cBhvr>
                                        <p:cTn id="72" dur="1" fill="hold">
                                          <p:stCondLst>
                                            <p:cond delay="0"/>
                                          </p:stCondLst>
                                        </p:cTn>
                                        <p:tgtEl>
                                          <p:spTgt spid="95"/>
                                        </p:tgtEl>
                                        <p:attrNameLst>
                                          <p:attrName>style.visibility</p:attrName>
                                        </p:attrNameLst>
                                      </p:cBhvr>
                                      <p:to>
                                        <p:strVal val="visible"/>
                                      </p:to>
                                    </p:set>
                                    <p:animEffect transition="in" filter="wipe(up)">
                                      <p:cBhvr>
                                        <p:cTn id="73" dur="500"/>
                                        <p:tgtEl>
                                          <p:spTgt spid="95"/>
                                        </p:tgtEl>
                                      </p:cBhvr>
                                    </p:animEffect>
                                  </p:childTnLst>
                                </p:cTn>
                              </p:par>
                            </p:childTnLst>
                          </p:cTn>
                        </p:par>
                      </p:childTnLst>
                    </p:cTn>
                  </p:par>
                  <p:par>
                    <p:cTn id="74" fill="hold">
                      <p:stCondLst>
                        <p:cond delay="indefinite"/>
                      </p:stCondLst>
                      <p:childTnLst>
                        <p:par>
                          <p:cTn id="75" fill="hold">
                            <p:stCondLst>
                              <p:cond delay="0"/>
                            </p:stCondLst>
                            <p:childTnLst>
                              <p:par>
                                <p:cTn id="76" presetID="15" presetClass="entr" presetSubtype="0" fill="hold" grpId="0" nodeType="clickEffect">
                                  <p:stCondLst>
                                    <p:cond delay="0"/>
                                  </p:stCondLst>
                                  <p:iterate type="lt">
                                    <p:tmPct val="10000"/>
                                  </p:iterate>
                                  <p:childTnLst>
                                    <p:set>
                                      <p:cBhvr>
                                        <p:cTn id="77" dur="1" fill="hold">
                                          <p:stCondLst>
                                            <p:cond delay="0"/>
                                          </p:stCondLst>
                                        </p:cTn>
                                        <p:tgtEl>
                                          <p:spTgt spid="87"/>
                                        </p:tgtEl>
                                        <p:attrNameLst>
                                          <p:attrName>style.visibility</p:attrName>
                                        </p:attrNameLst>
                                      </p:cBhvr>
                                      <p:to>
                                        <p:strVal val="visible"/>
                                      </p:to>
                                    </p:set>
                                    <p:anim calcmode="lin" valueType="num">
                                      <p:cBhvr>
                                        <p:cTn id="78" dur="500" fill="hold"/>
                                        <p:tgtEl>
                                          <p:spTgt spid="87"/>
                                        </p:tgtEl>
                                        <p:attrNameLst>
                                          <p:attrName>ppt_w</p:attrName>
                                        </p:attrNameLst>
                                      </p:cBhvr>
                                      <p:tavLst>
                                        <p:tav tm="0">
                                          <p:val>
                                            <p:fltVal val="0"/>
                                          </p:val>
                                        </p:tav>
                                        <p:tav tm="100000">
                                          <p:val>
                                            <p:strVal val="#ppt_w"/>
                                          </p:val>
                                        </p:tav>
                                      </p:tavLst>
                                    </p:anim>
                                    <p:anim calcmode="lin" valueType="num">
                                      <p:cBhvr>
                                        <p:cTn id="79" dur="500" fill="hold"/>
                                        <p:tgtEl>
                                          <p:spTgt spid="87"/>
                                        </p:tgtEl>
                                        <p:attrNameLst>
                                          <p:attrName>ppt_h</p:attrName>
                                        </p:attrNameLst>
                                      </p:cBhvr>
                                      <p:tavLst>
                                        <p:tav tm="0">
                                          <p:val>
                                            <p:fltVal val="0"/>
                                          </p:val>
                                        </p:tav>
                                        <p:tav tm="100000">
                                          <p:val>
                                            <p:strVal val="#ppt_h"/>
                                          </p:val>
                                        </p:tav>
                                      </p:tavLst>
                                    </p:anim>
                                    <p:anim calcmode="lin" valueType="num">
                                      <p:cBhvr>
                                        <p:cTn id="80" dur="500" fill="hold"/>
                                        <p:tgtEl>
                                          <p:spTgt spid="87"/>
                                        </p:tgtEl>
                                        <p:attrNameLst>
                                          <p:attrName>ppt_x</p:attrName>
                                        </p:attrNameLst>
                                      </p:cBhvr>
                                      <p:tavLst>
                                        <p:tav tm="0" fmla="#ppt_x+(cos(-2*pi*(1-$))*-#ppt_x-sin(-2*pi*(1-$))*(1-#ppt_y))*(1-$)">
                                          <p:val>
                                            <p:fltVal val="0"/>
                                          </p:val>
                                        </p:tav>
                                        <p:tav tm="100000">
                                          <p:val>
                                            <p:fltVal val="1"/>
                                          </p:val>
                                        </p:tav>
                                      </p:tavLst>
                                    </p:anim>
                                    <p:anim calcmode="lin" valueType="num">
                                      <p:cBhvr>
                                        <p:cTn id="81" dur="500" fill="hold"/>
                                        <p:tgtEl>
                                          <p:spTgt spid="87"/>
                                        </p:tgtEl>
                                        <p:attrNameLst>
                                          <p:attrName>ppt_y</p:attrName>
                                        </p:attrNameLst>
                                      </p:cBhvr>
                                      <p:tavLst>
                                        <p:tav tm="0" fmla="#ppt_y+(sin(-2*pi*(1-$))*-#ppt_x+cos(-2*pi*(1-$))*(1-#ppt_y))*(1-$)">
                                          <p:val>
                                            <p:fltVal val="0"/>
                                          </p:val>
                                        </p:tav>
                                        <p:tav tm="100000">
                                          <p:val>
                                            <p:fltVal val="1"/>
                                          </p:val>
                                        </p:tav>
                                      </p:tavLst>
                                    </p:anim>
                                  </p:childTnLst>
                                </p:cTn>
                              </p:par>
                            </p:childTnLst>
                          </p:cTn>
                        </p:par>
                        <p:par>
                          <p:cTn id="82" fill="hold">
                            <p:stCondLst>
                              <p:cond delay="550"/>
                            </p:stCondLst>
                            <p:childTnLst>
                              <p:par>
                                <p:cTn id="83" presetID="2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wipe(down)">
                                      <p:cBhvr>
                                        <p:cTn id="85" dur="500"/>
                                        <p:tgtEl>
                                          <p:spTgt spid="101"/>
                                        </p:tgtEl>
                                      </p:cBhvr>
                                    </p:animEffect>
                                  </p:childTnLst>
                                </p:cTn>
                              </p:par>
                            </p:childTnLst>
                          </p:cTn>
                        </p:par>
                      </p:childTnLst>
                    </p:cTn>
                  </p:par>
                  <p:par>
                    <p:cTn id="86" fill="hold">
                      <p:stCondLst>
                        <p:cond delay="indefinite"/>
                      </p:stCondLst>
                      <p:childTnLst>
                        <p:par>
                          <p:cTn id="87" fill="hold">
                            <p:stCondLst>
                              <p:cond delay="0"/>
                            </p:stCondLst>
                            <p:childTnLst>
                              <p:par>
                                <p:cTn id="88" presetID="15" presetClass="entr" presetSubtype="0" fill="hold" grpId="0" nodeType="clickEffect">
                                  <p:stCondLst>
                                    <p:cond delay="0"/>
                                  </p:stCondLst>
                                  <p:iterate type="lt">
                                    <p:tmPct val="10000"/>
                                  </p:iterate>
                                  <p:childTnLst>
                                    <p:set>
                                      <p:cBhvr>
                                        <p:cTn id="89" dur="1" fill="hold">
                                          <p:stCondLst>
                                            <p:cond delay="0"/>
                                          </p:stCondLst>
                                        </p:cTn>
                                        <p:tgtEl>
                                          <p:spTgt spid="88"/>
                                        </p:tgtEl>
                                        <p:attrNameLst>
                                          <p:attrName>style.visibility</p:attrName>
                                        </p:attrNameLst>
                                      </p:cBhvr>
                                      <p:to>
                                        <p:strVal val="visible"/>
                                      </p:to>
                                    </p:set>
                                    <p:anim calcmode="lin" valueType="num">
                                      <p:cBhvr>
                                        <p:cTn id="90" dur="500" fill="hold"/>
                                        <p:tgtEl>
                                          <p:spTgt spid="88"/>
                                        </p:tgtEl>
                                        <p:attrNameLst>
                                          <p:attrName>ppt_w</p:attrName>
                                        </p:attrNameLst>
                                      </p:cBhvr>
                                      <p:tavLst>
                                        <p:tav tm="0">
                                          <p:val>
                                            <p:fltVal val="0"/>
                                          </p:val>
                                        </p:tav>
                                        <p:tav tm="100000">
                                          <p:val>
                                            <p:strVal val="#ppt_w"/>
                                          </p:val>
                                        </p:tav>
                                      </p:tavLst>
                                    </p:anim>
                                    <p:anim calcmode="lin" valueType="num">
                                      <p:cBhvr>
                                        <p:cTn id="91" dur="500" fill="hold"/>
                                        <p:tgtEl>
                                          <p:spTgt spid="88"/>
                                        </p:tgtEl>
                                        <p:attrNameLst>
                                          <p:attrName>ppt_h</p:attrName>
                                        </p:attrNameLst>
                                      </p:cBhvr>
                                      <p:tavLst>
                                        <p:tav tm="0">
                                          <p:val>
                                            <p:fltVal val="0"/>
                                          </p:val>
                                        </p:tav>
                                        <p:tav tm="100000">
                                          <p:val>
                                            <p:strVal val="#ppt_h"/>
                                          </p:val>
                                        </p:tav>
                                      </p:tavLst>
                                    </p:anim>
                                    <p:anim calcmode="lin" valueType="num">
                                      <p:cBhvr>
                                        <p:cTn id="92" dur="500" fill="hold"/>
                                        <p:tgtEl>
                                          <p:spTgt spid="88"/>
                                        </p:tgtEl>
                                        <p:attrNameLst>
                                          <p:attrName>ppt_x</p:attrName>
                                        </p:attrNameLst>
                                      </p:cBhvr>
                                      <p:tavLst>
                                        <p:tav tm="0" fmla="#ppt_x+(cos(-2*pi*(1-$))*-#ppt_x-sin(-2*pi*(1-$))*(1-#ppt_y))*(1-$)">
                                          <p:val>
                                            <p:fltVal val="0"/>
                                          </p:val>
                                        </p:tav>
                                        <p:tav tm="100000">
                                          <p:val>
                                            <p:fltVal val="1"/>
                                          </p:val>
                                        </p:tav>
                                      </p:tavLst>
                                    </p:anim>
                                    <p:anim calcmode="lin" valueType="num">
                                      <p:cBhvr>
                                        <p:cTn id="93" dur="5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94" fill="hold">
                            <p:stCondLst>
                              <p:cond delay="550"/>
                            </p:stCondLst>
                            <p:childTnLst>
                              <p:par>
                                <p:cTn id="95" presetID="22" presetClass="entr" presetSubtype="1" fill="hold" nodeType="afterEffect">
                                  <p:stCondLst>
                                    <p:cond delay="0"/>
                                  </p:stCondLst>
                                  <p:childTnLst>
                                    <p:set>
                                      <p:cBhvr>
                                        <p:cTn id="96" dur="1" fill="hold">
                                          <p:stCondLst>
                                            <p:cond delay="0"/>
                                          </p:stCondLst>
                                        </p:cTn>
                                        <p:tgtEl>
                                          <p:spTgt spid="98"/>
                                        </p:tgtEl>
                                        <p:attrNameLst>
                                          <p:attrName>style.visibility</p:attrName>
                                        </p:attrNameLst>
                                      </p:cBhvr>
                                      <p:to>
                                        <p:strVal val="visible"/>
                                      </p:to>
                                    </p:set>
                                    <p:animEffect transition="in" filter="wipe(up)">
                                      <p:cBhvr>
                                        <p:cTn id="97" dur="500"/>
                                        <p:tgtEl>
                                          <p:spTgt spid="98"/>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grpId="0" nodeType="clickEffect">
                                  <p:stCondLst>
                                    <p:cond delay="0"/>
                                  </p:stCondLst>
                                  <p:childTnLst>
                                    <p:set>
                                      <p:cBhvr>
                                        <p:cTn id="101" dur="1" fill="hold">
                                          <p:stCondLst>
                                            <p:cond delay="0"/>
                                          </p:stCondLst>
                                        </p:cTn>
                                        <p:tgtEl>
                                          <p:spTgt spid="105"/>
                                        </p:tgtEl>
                                        <p:attrNameLst>
                                          <p:attrName>style.visibility</p:attrName>
                                        </p:attrNameLst>
                                      </p:cBhvr>
                                      <p:to>
                                        <p:strVal val="visible"/>
                                      </p:to>
                                    </p:set>
                                    <p:anim calcmode="lin" valueType="num">
                                      <p:cBhvr>
                                        <p:cTn id="102" dur="300" fill="hold"/>
                                        <p:tgtEl>
                                          <p:spTgt spid="105"/>
                                        </p:tgtEl>
                                        <p:attrNameLst>
                                          <p:attrName>ppt_w</p:attrName>
                                        </p:attrNameLst>
                                      </p:cBhvr>
                                      <p:tavLst>
                                        <p:tav tm="0">
                                          <p:val>
                                            <p:fltVal val="0"/>
                                          </p:val>
                                        </p:tav>
                                        <p:tav tm="100000">
                                          <p:val>
                                            <p:strVal val="#ppt_w"/>
                                          </p:val>
                                        </p:tav>
                                      </p:tavLst>
                                    </p:anim>
                                    <p:anim calcmode="lin" valueType="num">
                                      <p:cBhvr>
                                        <p:cTn id="103" dur="300" fill="hold"/>
                                        <p:tgtEl>
                                          <p:spTgt spid="105"/>
                                        </p:tgtEl>
                                        <p:attrNameLst>
                                          <p:attrName>ppt_h</p:attrName>
                                        </p:attrNameLst>
                                      </p:cBhvr>
                                      <p:tavLst>
                                        <p:tav tm="0">
                                          <p:val>
                                            <p:fltVal val="0"/>
                                          </p:val>
                                        </p:tav>
                                        <p:tav tm="100000">
                                          <p:val>
                                            <p:strVal val="#ppt_h"/>
                                          </p:val>
                                        </p:tav>
                                      </p:tavLst>
                                    </p:anim>
                                    <p:animEffect transition="in" filter="fade">
                                      <p:cBhvr>
                                        <p:cTn id="104" dur="300"/>
                                        <p:tgtEl>
                                          <p:spTgt spid="105"/>
                                        </p:tgtEl>
                                      </p:cBhvr>
                                    </p:animEffect>
                                  </p:childTnLst>
                                </p:cTn>
                              </p:par>
                              <p:par>
                                <p:cTn id="105" presetID="6" presetClass="emph" presetSubtype="0" autoRev="1" fill="hold" grpId="1" nodeType="withEffect">
                                  <p:stCondLst>
                                    <p:cond delay="300"/>
                                  </p:stCondLst>
                                  <p:childTnLst>
                                    <p:animScale>
                                      <p:cBhvr>
                                        <p:cTn id="106" dur="100" fill="hold"/>
                                        <p:tgtEl>
                                          <p:spTgt spid="10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animBg="1"/>
      <p:bldP spid="80" grpId="0" animBg="1"/>
      <p:bldP spid="81" grpId="0" animBg="1"/>
      <p:bldP spid="82" grpId="0" animBg="1"/>
      <p:bldP spid="83" grpId="0" animBg="1"/>
      <p:bldP spid="84" grpId="0"/>
      <p:bldP spid="85" grpId="0"/>
      <p:bldP spid="86" grpId="0"/>
      <p:bldP spid="87" grpId="0"/>
      <p:bldP spid="88" grpId="0"/>
      <p:bldP spid="105" grpId="0"/>
      <p:bldP spid="105"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083597" y="3792006"/>
            <a:ext cx="1779294" cy="2387065"/>
            <a:chOff x="4562696" y="2704699"/>
            <a:chExt cx="1334644" cy="1790299"/>
          </a:xfrm>
        </p:grpSpPr>
        <p:sp>
          <p:nvSpPr>
            <p:cNvPr id="10" name="Freeform 13"/>
            <p:cNvSpPr/>
            <p:nvPr/>
          </p:nvSpPr>
          <p:spPr bwMode="auto">
            <a:xfrm>
              <a:off x="4562696" y="2704699"/>
              <a:ext cx="1334644" cy="1790299"/>
            </a:xfrm>
            <a:custGeom>
              <a:avLst/>
              <a:gdLst>
                <a:gd name="T0" fmla="*/ 45 w 723"/>
                <a:gd name="T1" fmla="*/ 753 h 970"/>
                <a:gd name="T2" fmla="*/ 506 w 723"/>
                <a:gd name="T3" fmla="*/ 877 h 970"/>
                <a:gd name="T4" fmla="*/ 630 w 723"/>
                <a:gd name="T5" fmla="*/ 416 h 970"/>
                <a:gd name="T6" fmla="*/ 504 w 723"/>
                <a:gd name="T7" fmla="*/ 291 h 970"/>
                <a:gd name="T8" fmla="*/ 504 w 723"/>
                <a:gd name="T9" fmla="*/ 291 h 970"/>
                <a:gd name="T10" fmla="*/ 0 w 723"/>
                <a:gd name="T11" fmla="*/ 0 h 970"/>
                <a:gd name="T12" fmla="*/ 0 w 723"/>
                <a:gd name="T13" fmla="*/ 582 h 970"/>
                <a:gd name="T14" fmla="*/ 0 w 723"/>
                <a:gd name="T15" fmla="*/ 582 h 970"/>
                <a:gd name="T16" fmla="*/ 45 w 723"/>
                <a:gd name="T17" fmla="*/ 75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45" y="753"/>
                  </a:moveTo>
                  <a:cubicBezTo>
                    <a:pt x="138" y="915"/>
                    <a:pt x="345" y="970"/>
                    <a:pt x="506" y="877"/>
                  </a:cubicBezTo>
                  <a:cubicBezTo>
                    <a:pt x="668" y="784"/>
                    <a:pt x="723" y="577"/>
                    <a:pt x="630" y="416"/>
                  </a:cubicBezTo>
                  <a:cubicBezTo>
                    <a:pt x="599" y="362"/>
                    <a:pt x="555" y="320"/>
                    <a:pt x="504" y="291"/>
                  </a:cubicBezTo>
                  <a:cubicBezTo>
                    <a:pt x="504" y="291"/>
                    <a:pt x="504" y="291"/>
                    <a:pt x="504" y="291"/>
                  </a:cubicBezTo>
                  <a:cubicBezTo>
                    <a:pt x="0" y="0"/>
                    <a:pt x="0" y="0"/>
                    <a:pt x="0" y="0"/>
                  </a:cubicBezTo>
                  <a:cubicBezTo>
                    <a:pt x="0" y="582"/>
                    <a:pt x="0" y="582"/>
                    <a:pt x="0" y="582"/>
                  </a:cubicBezTo>
                  <a:cubicBezTo>
                    <a:pt x="0" y="582"/>
                    <a:pt x="0" y="582"/>
                    <a:pt x="0" y="582"/>
                  </a:cubicBezTo>
                  <a:cubicBezTo>
                    <a:pt x="0" y="640"/>
                    <a:pt x="14" y="699"/>
                    <a:pt x="45" y="753"/>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文本框 47"/>
            <p:cNvSpPr txBox="1"/>
            <p:nvPr/>
          </p:nvSpPr>
          <p:spPr>
            <a:xfrm>
              <a:off x="4619870"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04</a:t>
              </a:r>
              <a:endParaRPr lang="zh-CN" altLang="en-US" dirty="0">
                <a:ea typeface="微软雅黑" panose="020B0503020204020204" pitchFamily="34" charset="-122"/>
              </a:endParaRPr>
            </a:p>
          </p:txBody>
        </p:sp>
      </p:grpSp>
      <p:grpSp>
        <p:nvGrpSpPr>
          <p:cNvPr id="34" name="组合 33"/>
          <p:cNvGrpSpPr/>
          <p:nvPr/>
        </p:nvGrpSpPr>
        <p:grpSpPr>
          <a:xfrm>
            <a:off x="6083597" y="1404941"/>
            <a:ext cx="1779294" cy="2387065"/>
            <a:chOff x="4562696" y="914400"/>
            <a:chExt cx="1334644" cy="1790299"/>
          </a:xfrm>
        </p:grpSpPr>
        <p:sp>
          <p:nvSpPr>
            <p:cNvPr id="8" name="Freeform 11"/>
            <p:cNvSpPr/>
            <p:nvPr/>
          </p:nvSpPr>
          <p:spPr bwMode="auto">
            <a:xfrm>
              <a:off x="4562696" y="914400"/>
              <a:ext cx="1334644" cy="1790299"/>
            </a:xfrm>
            <a:custGeom>
              <a:avLst/>
              <a:gdLst>
                <a:gd name="T0" fmla="*/ 630 w 723"/>
                <a:gd name="T1" fmla="*/ 554 h 970"/>
                <a:gd name="T2" fmla="*/ 506 w 723"/>
                <a:gd name="T3" fmla="*/ 93 h 970"/>
                <a:gd name="T4" fmla="*/ 45 w 723"/>
                <a:gd name="T5" fmla="*/ 216 h 970"/>
                <a:gd name="T6" fmla="*/ 0 w 723"/>
                <a:gd name="T7" fmla="*/ 388 h 970"/>
                <a:gd name="T8" fmla="*/ 0 w 723"/>
                <a:gd name="T9" fmla="*/ 388 h 970"/>
                <a:gd name="T10" fmla="*/ 0 w 723"/>
                <a:gd name="T11" fmla="*/ 970 h 970"/>
                <a:gd name="T12" fmla="*/ 504 w 723"/>
                <a:gd name="T13" fmla="*/ 679 h 970"/>
                <a:gd name="T14" fmla="*/ 504 w 723"/>
                <a:gd name="T15" fmla="*/ 679 h 970"/>
                <a:gd name="T16" fmla="*/ 630 w 723"/>
                <a:gd name="T17" fmla="*/ 554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30" y="554"/>
                  </a:moveTo>
                  <a:cubicBezTo>
                    <a:pt x="723" y="393"/>
                    <a:pt x="668" y="186"/>
                    <a:pt x="506" y="93"/>
                  </a:cubicBezTo>
                  <a:cubicBezTo>
                    <a:pt x="345" y="0"/>
                    <a:pt x="138" y="55"/>
                    <a:pt x="45" y="216"/>
                  </a:cubicBezTo>
                  <a:cubicBezTo>
                    <a:pt x="14" y="270"/>
                    <a:pt x="0" y="329"/>
                    <a:pt x="0" y="388"/>
                  </a:cubicBezTo>
                  <a:cubicBezTo>
                    <a:pt x="0" y="388"/>
                    <a:pt x="0" y="388"/>
                    <a:pt x="0" y="388"/>
                  </a:cubicBezTo>
                  <a:cubicBezTo>
                    <a:pt x="0" y="970"/>
                    <a:pt x="0" y="970"/>
                    <a:pt x="0" y="970"/>
                  </a:cubicBezTo>
                  <a:cubicBezTo>
                    <a:pt x="504" y="679"/>
                    <a:pt x="504" y="679"/>
                    <a:pt x="504" y="679"/>
                  </a:cubicBezTo>
                  <a:cubicBezTo>
                    <a:pt x="504" y="679"/>
                    <a:pt x="504" y="679"/>
                    <a:pt x="504" y="679"/>
                  </a:cubicBezTo>
                  <a:cubicBezTo>
                    <a:pt x="555" y="650"/>
                    <a:pt x="599" y="608"/>
                    <a:pt x="630" y="55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48"/>
            <p:cNvSpPr txBox="1"/>
            <p:nvPr/>
          </p:nvSpPr>
          <p:spPr>
            <a:xfrm>
              <a:off x="4619870" y="2035404"/>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02</a:t>
              </a:r>
              <a:endParaRPr lang="zh-CN" altLang="en-US" dirty="0">
                <a:ea typeface="微软雅黑" panose="020B0503020204020204" pitchFamily="34" charset="-122"/>
              </a:endParaRPr>
            </a:p>
          </p:txBody>
        </p:sp>
      </p:grpSp>
      <p:grpSp>
        <p:nvGrpSpPr>
          <p:cNvPr id="2" name="组合 1"/>
          <p:cNvGrpSpPr/>
          <p:nvPr/>
        </p:nvGrpSpPr>
        <p:grpSpPr>
          <a:xfrm>
            <a:off x="4304304" y="3792006"/>
            <a:ext cx="1779294" cy="2387065"/>
            <a:chOff x="3228053" y="2704699"/>
            <a:chExt cx="1334644" cy="1790299"/>
          </a:xfrm>
        </p:grpSpPr>
        <p:sp>
          <p:nvSpPr>
            <p:cNvPr id="7" name="Freeform 10"/>
            <p:cNvSpPr/>
            <p:nvPr/>
          </p:nvSpPr>
          <p:spPr bwMode="auto">
            <a:xfrm>
              <a:off x="3228053" y="2704699"/>
              <a:ext cx="1334644" cy="1790299"/>
            </a:xfrm>
            <a:custGeom>
              <a:avLst/>
              <a:gdLst>
                <a:gd name="T0" fmla="*/ 93 w 723"/>
                <a:gd name="T1" fmla="*/ 416 h 970"/>
                <a:gd name="T2" fmla="*/ 217 w 723"/>
                <a:gd name="T3" fmla="*/ 877 h 970"/>
                <a:gd name="T4" fmla="*/ 678 w 723"/>
                <a:gd name="T5" fmla="*/ 753 h 970"/>
                <a:gd name="T6" fmla="*/ 723 w 723"/>
                <a:gd name="T7" fmla="*/ 582 h 970"/>
                <a:gd name="T8" fmla="*/ 723 w 723"/>
                <a:gd name="T9" fmla="*/ 582 h 970"/>
                <a:gd name="T10" fmla="*/ 723 w 723"/>
                <a:gd name="T11" fmla="*/ 0 h 970"/>
                <a:gd name="T12" fmla="*/ 219 w 723"/>
                <a:gd name="T13" fmla="*/ 291 h 970"/>
                <a:gd name="T14" fmla="*/ 219 w 723"/>
                <a:gd name="T15" fmla="*/ 291 h 970"/>
                <a:gd name="T16" fmla="*/ 93 w 723"/>
                <a:gd name="T17" fmla="*/ 4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93" y="416"/>
                  </a:moveTo>
                  <a:cubicBezTo>
                    <a:pt x="0" y="577"/>
                    <a:pt x="55" y="784"/>
                    <a:pt x="217" y="877"/>
                  </a:cubicBezTo>
                  <a:cubicBezTo>
                    <a:pt x="378" y="970"/>
                    <a:pt x="585" y="915"/>
                    <a:pt x="678" y="753"/>
                  </a:cubicBezTo>
                  <a:cubicBezTo>
                    <a:pt x="709" y="699"/>
                    <a:pt x="723" y="640"/>
                    <a:pt x="723" y="582"/>
                  </a:cubicBezTo>
                  <a:cubicBezTo>
                    <a:pt x="723" y="582"/>
                    <a:pt x="723" y="582"/>
                    <a:pt x="723" y="582"/>
                  </a:cubicBezTo>
                  <a:cubicBezTo>
                    <a:pt x="723" y="0"/>
                    <a:pt x="723" y="0"/>
                    <a:pt x="723" y="0"/>
                  </a:cubicBezTo>
                  <a:cubicBezTo>
                    <a:pt x="219" y="291"/>
                    <a:pt x="219" y="291"/>
                    <a:pt x="219" y="291"/>
                  </a:cubicBezTo>
                  <a:cubicBezTo>
                    <a:pt x="219" y="291"/>
                    <a:pt x="219" y="291"/>
                    <a:pt x="219" y="291"/>
                  </a:cubicBezTo>
                  <a:cubicBezTo>
                    <a:pt x="168" y="320"/>
                    <a:pt x="124" y="362"/>
                    <a:pt x="93" y="416"/>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15" name="文本框 49"/>
            <p:cNvSpPr txBox="1"/>
            <p:nvPr/>
          </p:nvSpPr>
          <p:spPr>
            <a:xfrm>
              <a:off x="4078119" y="2931790"/>
              <a:ext cx="361203"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05</a:t>
              </a:r>
              <a:endParaRPr lang="zh-CN" altLang="en-US" dirty="0">
                <a:ea typeface="微软雅黑" panose="020B0503020204020204" pitchFamily="34" charset="-122"/>
              </a:endParaRPr>
            </a:p>
          </p:txBody>
        </p:sp>
      </p:grpSp>
      <p:grpSp>
        <p:nvGrpSpPr>
          <p:cNvPr id="33" name="组合 32"/>
          <p:cNvGrpSpPr/>
          <p:nvPr/>
        </p:nvGrpSpPr>
        <p:grpSpPr>
          <a:xfrm>
            <a:off x="4304304" y="1404941"/>
            <a:ext cx="1779294" cy="2387065"/>
            <a:chOff x="3228053" y="914400"/>
            <a:chExt cx="1334644" cy="1790299"/>
          </a:xfrm>
        </p:grpSpPr>
        <p:sp>
          <p:nvSpPr>
            <p:cNvPr id="12" name="Freeform 15"/>
            <p:cNvSpPr/>
            <p:nvPr/>
          </p:nvSpPr>
          <p:spPr bwMode="auto">
            <a:xfrm>
              <a:off x="3228053" y="914400"/>
              <a:ext cx="1334644" cy="1790299"/>
            </a:xfrm>
            <a:custGeom>
              <a:avLst/>
              <a:gdLst>
                <a:gd name="T0" fmla="*/ 678 w 723"/>
                <a:gd name="T1" fmla="*/ 216 h 970"/>
                <a:gd name="T2" fmla="*/ 217 w 723"/>
                <a:gd name="T3" fmla="*/ 93 h 970"/>
                <a:gd name="T4" fmla="*/ 93 w 723"/>
                <a:gd name="T5" fmla="*/ 554 h 970"/>
                <a:gd name="T6" fmla="*/ 219 w 723"/>
                <a:gd name="T7" fmla="*/ 679 h 970"/>
                <a:gd name="T8" fmla="*/ 219 w 723"/>
                <a:gd name="T9" fmla="*/ 679 h 970"/>
                <a:gd name="T10" fmla="*/ 723 w 723"/>
                <a:gd name="T11" fmla="*/ 970 h 970"/>
                <a:gd name="T12" fmla="*/ 723 w 723"/>
                <a:gd name="T13" fmla="*/ 388 h 970"/>
                <a:gd name="T14" fmla="*/ 723 w 723"/>
                <a:gd name="T15" fmla="*/ 388 h 970"/>
                <a:gd name="T16" fmla="*/ 678 w 723"/>
                <a:gd name="T17" fmla="*/ 216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23" h="970">
                  <a:moveTo>
                    <a:pt x="678" y="216"/>
                  </a:moveTo>
                  <a:cubicBezTo>
                    <a:pt x="585" y="55"/>
                    <a:pt x="378" y="0"/>
                    <a:pt x="217" y="93"/>
                  </a:cubicBezTo>
                  <a:cubicBezTo>
                    <a:pt x="55" y="186"/>
                    <a:pt x="0" y="393"/>
                    <a:pt x="93" y="554"/>
                  </a:cubicBezTo>
                  <a:cubicBezTo>
                    <a:pt x="124" y="608"/>
                    <a:pt x="168" y="650"/>
                    <a:pt x="219" y="679"/>
                  </a:cubicBezTo>
                  <a:cubicBezTo>
                    <a:pt x="219" y="679"/>
                    <a:pt x="219" y="679"/>
                    <a:pt x="219" y="679"/>
                  </a:cubicBezTo>
                  <a:cubicBezTo>
                    <a:pt x="723" y="970"/>
                    <a:pt x="723" y="970"/>
                    <a:pt x="723" y="970"/>
                  </a:cubicBezTo>
                  <a:cubicBezTo>
                    <a:pt x="723" y="388"/>
                    <a:pt x="723" y="388"/>
                    <a:pt x="723" y="388"/>
                  </a:cubicBezTo>
                  <a:cubicBezTo>
                    <a:pt x="723" y="388"/>
                    <a:pt x="723" y="388"/>
                    <a:pt x="723" y="388"/>
                  </a:cubicBezTo>
                  <a:cubicBezTo>
                    <a:pt x="723" y="329"/>
                    <a:pt x="709" y="270"/>
                    <a:pt x="678" y="216"/>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16" name="文本框 59"/>
            <p:cNvSpPr txBox="1"/>
            <p:nvPr/>
          </p:nvSpPr>
          <p:spPr>
            <a:xfrm>
              <a:off x="4078119" y="2035404"/>
              <a:ext cx="450182" cy="363561"/>
            </a:xfrm>
            <a:prstGeom prst="rect">
              <a:avLst/>
            </a:prstGeom>
            <a:noFill/>
          </p:spPr>
          <p:txBody>
            <a:bodyPr wrap="none" lIns="68580" tIns="34290" rIns="68580" bIns="34290" rtlCol="0">
              <a:spAutoFit/>
            </a:bodyPr>
            <a:lstStyle>
              <a:defPPr>
                <a:defRPr lang="zh-CN"/>
              </a:defPPr>
              <a:lvl1pPr>
                <a:defRPr sz="24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sz="2700" dirty="0">
                  <a:ea typeface="微软雅黑" panose="020B0503020204020204" pitchFamily="34" charset="-122"/>
                </a:rPr>
                <a:t>01</a:t>
              </a:r>
              <a:endParaRPr lang="zh-CN" altLang="en-US" sz="2700" dirty="0">
                <a:ea typeface="微软雅黑" panose="020B0503020204020204" pitchFamily="34" charset="-122"/>
              </a:endParaRPr>
            </a:p>
          </p:txBody>
        </p:sp>
      </p:grpSp>
      <p:grpSp>
        <p:nvGrpSpPr>
          <p:cNvPr id="6" name="组合 5"/>
          <p:cNvGrpSpPr/>
          <p:nvPr/>
        </p:nvGrpSpPr>
        <p:grpSpPr>
          <a:xfrm>
            <a:off x="3590695" y="2959529"/>
            <a:ext cx="2492902" cy="1661801"/>
            <a:chOff x="2692776" y="2080341"/>
            <a:chExt cx="1869920" cy="1246351"/>
          </a:xfrm>
        </p:grpSpPr>
        <p:sp>
          <p:nvSpPr>
            <p:cNvPr id="11" name="Freeform 14"/>
            <p:cNvSpPr/>
            <p:nvPr/>
          </p:nvSpPr>
          <p:spPr bwMode="auto">
            <a:xfrm>
              <a:off x="2692776" y="2080341"/>
              <a:ext cx="1869920" cy="1246351"/>
            </a:xfrm>
            <a:custGeom>
              <a:avLst/>
              <a:gdLst>
                <a:gd name="T0" fmla="*/ 338 w 1013"/>
                <a:gd name="T1" fmla="*/ 0 h 675"/>
                <a:gd name="T2" fmla="*/ 0 w 1013"/>
                <a:gd name="T3" fmla="*/ 338 h 675"/>
                <a:gd name="T4" fmla="*/ 338 w 1013"/>
                <a:gd name="T5" fmla="*/ 675 h 675"/>
                <a:gd name="T6" fmla="*/ 509 w 1013"/>
                <a:gd name="T7" fmla="*/ 629 h 675"/>
                <a:gd name="T8" fmla="*/ 509 w 1013"/>
                <a:gd name="T9" fmla="*/ 629 h 675"/>
                <a:gd name="T10" fmla="*/ 1013 w 1013"/>
                <a:gd name="T11" fmla="*/ 338 h 675"/>
                <a:gd name="T12" fmla="*/ 509 w 1013"/>
                <a:gd name="T13" fmla="*/ 47 h 675"/>
                <a:gd name="T14" fmla="*/ 509 w 1013"/>
                <a:gd name="T15" fmla="*/ 47 h 675"/>
                <a:gd name="T16" fmla="*/ 338 w 1013"/>
                <a:gd name="T17" fmla="*/ 0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338" y="0"/>
                  </a:moveTo>
                  <a:cubicBezTo>
                    <a:pt x="152" y="0"/>
                    <a:pt x="0" y="151"/>
                    <a:pt x="0" y="338"/>
                  </a:cubicBezTo>
                  <a:cubicBezTo>
                    <a:pt x="0" y="524"/>
                    <a:pt x="152" y="675"/>
                    <a:pt x="338" y="675"/>
                  </a:cubicBezTo>
                  <a:cubicBezTo>
                    <a:pt x="400" y="675"/>
                    <a:pt x="459" y="658"/>
                    <a:pt x="509" y="629"/>
                  </a:cubicBezTo>
                  <a:cubicBezTo>
                    <a:pt x="509" y="629"/>
                    <a:pt x="509" y="629"/>
                    <a:pt x="509" y="629"/>
                  </a:cubicBezTo>
                  <a:cubicBezTo>
                    <a:pt x="1013" y="338"/>
                    <a:pt x="1013" y="338"/>
                    <a:pt x="1013" y="338"/>
                  </a:cubicBezTo>
                  <a:cubicBezTo>
                    <a:pt x="509" y="47"/>
                    <a:pt x="509" y="47"/>
                    <a:pt x="509" y="47"/>
                  </a:cubicBezTo>
                  <a:cubicBezTo>
                    <a:pt x="509" y="47"/>
                    <a:pt x="509" y="47"/>
                    <a:pt x="509" y="47"/>
                  </a:cubicBezTo>
                  <a:cubicBezTo>
                    <a:pt x="459" y="17"/>
                    <a:pt x="400" y="0"/>
                    <a:pt x="33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61"/>
            <p:cNvSpPr txBox="1"/>
            <p:nvPr/>
          </p:nvSpPr>
          <p:spPr>
            <a:xfrm>
              <a:off x="3798355"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06</a:t>
              </a:r>
              <a:endParaRPr lang="zh-CN" altLang="en-US" dirty="0">
                <a:ea typeface="微软雅黑" panose="020B0503020204020204" pitchFamily="34" charset="-122"/>
              </a:endParaRPr>
            </a:p>
          </p:txBody>
        </p:sp>
      </p:grpSp>
      <p:grpSp>
        <p:nvGrpSpPr>
          <p:cNvPr id="35" name="组合 34"/>
          <p:cNvGrpSpPr/>
          <p:nvPr/>
        </p:nvGrpSpPr>
        <p:grpSpPr>
          <a:xfrm>
            <a:off x="6083597" y="2959529"/>
            <a:ext cx="2492902" cy="1661801"/>
            <a:chOff x="4562696" y="2080341"/>
            <a:chExt cx="1869920" cy="1246351"/>
          </a:xfrm>
        </p:grpSpPr>
        <p:sp>
          <p:nvSpPr>
            <p:cNvPr id="9" name="Freeform 12"/>
            <p:cNvSpPr/>
            <p:nvPr/>
          </p:nvSpPr>
          <p:spPr bwMode="auto">
            <a:xfrm>
              <a:off x="4562696" y="2080341"/>
              <a:ext cx="1869920" cy="1246351"/>
            </a:xfrm>
            <a:custGeom>
              <a:avLst/>
              <a:gdLst>
                <a:gd name="T0" fmla="*/ 675 w 1013"/>
                <a:gd name="T1" fmla="*/ 675 h 675"/>
                <a:gd name="T2" fmla="*/ 1013 w 1013"/>
                <a:gd name="T3" fmla="*/ 338 h 675"/>
                <a:gd name="T4" fmla="*/ 675 w 1013"/>
                <a:gd name="T5" fmla="*/ 0 h 675"/>
                <a:gd name="T6" fmla="*/ 504 w 1013"/>
                <a:gd name="T7" fmla="*/ 47 h 675"/>
                <a:gd name="T8" fmla="*/ 504 w 1013"/>
                <a:gd name="T9" fmla="*/ 47 h 675"/>
                <a:gd name="T10" fmla="*/ 0 w 1013"/>
                <a:gd name="T11" fmla="*/ 338 h 675"/>
                <a:gd name="T12" fmla="*/ 504 w 1013"/>
                <a:gd name="T13" fmla="*/ 629 h 675"/>
                <a:gd name="T14" fmla="*/ 504 w 1013"/>
                <a:gd name="T15" fmla="*/ 629 h 675"/>
                <a:gd name="T16" fmla="*/ 675 w 1013"/>
                <a:gd name="T17" fmla="*/ 675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3" h="675">
                  <a:moveTo>
                    <a:pt x="675" y="675"/>
                  </a:moveTo>
                  <a:cubicBezTo>
                    <a:pt x="861" y="675"/>
                    <a:pt x="1013" y="524"/>
                    <a:pt x="1013" y="338"/>
                  </a:cubicBezTo>
                  <a:cubicBezTo>
                    <a:pt x="1013" y="151"/>
                    <a:pt x="861" y="0"/>
                    <a:pt x="675" y="0"/>
                  </a:cubicBezTo>
                  <a:cubicBezTo>
                    <a:pt x="613" y="0"/>
                    <a:pt x="554" y="17"/>
                    <a:pt x="504" y="47"/>
                  </a:cubicBezTo>
                  <a:cubicBezTo>
                    <a:pt x="504" y="47"/>
                    <a:pt x="504" y="47"/>
                    <a:pt x="504" y="47"/>
                  </a:cubicBezTo>
                  <a:cubicBezTo>
                    <a:pt x="0" y="338"/>
                    <a:pt x="0" y="338"/>
                    <a:pt x="0" y="338"/>
                  </a:cubicBezTo>
                  <a:cubicBezTo>
                    <a:pt x="504" y="629"/>
                    <a:pt x="504" y="629"/>
                    <a:pt x="504" y="629"/>
                  </a:cubicBezTo>
                  <a:cubicBezTo>
                    <a:pt x="504" y="629"/>
                    <a:pt x="504" y="629"/>
                    <a:pt x="504" y="629"/>
                  </a:cubicBezTo>
                  <a:cubicBezTo>
                    <a:pt x="554" y="658"/>
                    <a:pt x="613" y="675"/>
                    <a:pt x="675" y="67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8" name="文本框 62"/>
            <p:cNvSpPr txBox="1"/>
            <p:nvPr/>
          </p:nvSpPr>
          <p:spPr>
            <a:xfrm>
              <a:off x="4857764" y="2499742"/>
              <a:ext cx="361204" cy="282770"/>
            </a:xfrm>
            <a:prstGeom prst="rect">
              <a:avLst/>
            </a:prstGeom>
            <a:noFill/>
          </p:spPr>
          <p:txBody>
            <a:bodyPr wrap="none" lIns="68580" tIns="34290" rIns="68580" bIns="34290" rtlCol="0">
              <a:spAutoFit/>
            </a:bodyPr>
            <a:lstStyle>
              <a:defPPr>
                <a:defRPr lang="zh-CN"/>
              </a:defPPr>
              <a:lvl1pPr>
                <a:defRPr sz="2000" b="1">
                  <a:solidFill>
                    <a:schemeClr val="bg1">
                      <a:alpha val="44000"/>
                    </a:schemeClr>
                  </a:solidFill>
                  <a:latin typeface="+mj-lt"/>
                  <a:ea typeface="Microsoft YaHei UI" panose="020B0503020204020204" pitchFamily="34" charset="-122"/>
                  <a:cs typeface="Arial" panose="020B0604020202020204" pitchFamily="34" charset="0"/>
                </a:defRPr>
              </a:lvl1pPr>
            </a:lstStyle>
            <a:p>
              <a:r>
                <a:rPr lang="en-US" altLang="zh-CN" dirty="0">
                  <a:ea typeface="微软雅黑" panose="020B0503020204020204" pitchFamily="34" charset="-122"/>
                </a:rPr>
                <a:t>03</a:t>
              </a:r>
              <a:endParaRPr lang="zh-CN" altLang="en-US" dirty="0">
                <a:ea typeface="微软雅黑" panose="020B0503020204020204" pitchFamily="34" charset="-122"/>
              </a:endParaRPr>
            </a:p>
          </p:txBody>
        </p:sp>
      </p:grpSp>
      <p:sp>
        <p:nvSpPr>
          <p:cNvPr id="19" name="Freeform 910"/>
          <p:cNvSpPr/>
          <p:nvPr/>
        </p:nvSpPr>
        <p:spPr bwMode="auto">
          <a:xfrm>
            <a:off x="5081255" y="1746300"/>
            <a:ext cx="330504" cy="333533"/>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0" name="Freeform 307"/>
          <p:cNvSpPr>
            <a:spLocks noChangeAspect="1" noEditPoints="1"/>
          </p:cNvSpPr>
          <p:nvPr/>
        </p:nvSpPr>
        <p:spPr bwMode="auto">
          <a:xfrm>
            <a:off x="3837265" y="3621187"/>
            <a:ext cx="251914" cy="368069"/>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21" name="Freeform 266"/>
          <p:cNvSpPr>
            <a:spLocks noChangeAspect="1" noEditPoints="1"/>
          </p:cNvSpPr>
          <p:nvPr/>
        </p:nvSpPr>
        <p:spPr bwMode="auto">
          <a:xfrm>
            <a:off x="5079898" y="5463117"/>
            <a:ext cx="315444" cy="345656"/>
          </a:xfrm>
          <a:custGeom>
            <a:avLst/>
            <a:gdLst>
              <a:gd name="T0" fmla="*/ 62 w 183"/>
              <a:gd name="T1" fmla="*/ 22 h 200"/>
              <a:gd name="T2" fmla="*/ 36 w 183"/>
              <a:gd name="T3" fmla="*/ 11 h 200"/>
              <a:gd name="T4" fmla="*/ 0 w 183"/>
              <a:gd name="T5" fmla="*/ 48 h 200"/>
              <a:gd name="T6" fmla="*/ 9 w 183"/>
              <a:gd name="T7" fmla="*/ 73 h 200"/>
              <a:gd name="T8" fmla="*/ 62 w 183"/>
              <a:gd name="T9" fmla="*/ 22 h 200"/>
              <a:gd name="T10" fmla="*/ 147 w 183"/>
              <a:gd name="T11" fmla="*/ 11 h 200"/>
              <a:gd name="T12" fmla="*/ 119 w 183"/>
              <a:gd name="T13" fmla="*/ 23 h 200"/>
              <a:gd name="T14" fmla="*/ 170 w 183"/>
              <a:gd name="T15" fmla="*/ 76 h 200"/>
              <a:gd name="T16" fmla="*/ 183 w 183"/>
              <a:gd name="T17" fmla="*/ 48 h 200"/>
              <a:gd name="T18" fmla="*/ 147 w 183"/>
              <a:gd name="T19" fmla="*/ 11 h 200"/>
              <a:gd name="T20" fmla="*/ 169 w 183"/>
              <a:gd name="T21" fmla="*/ 103 h 200"/>
              <a:gd name="T22" fmla="*/ 96 w 183"/>
              <a:gd name="T23" fmla="*/ 23 h 200"/>
              <a:gd name="T24" fmla="*/ 96 w 183"/>
              <a:gd name="T25" fmla="*/ 6 h 200"/>
              <a:gd name="T26" fmla="*/ 98 w 183"/>
              <a:gd name="T27" fmla="*/ 6 h 200"/>
              <a:gd name="T28" fmla="*/ 102 w 183"/>
              <a:gd name="T29" fmla="*/ 3 h 200"/>
              <a:gd name="T30" fmla="*/ 98 w 183"/>
              <a:gd name="T31" fmla="*/ 0 h 200"/>
              <a:gd name="T32" fmla="*/ 81 w 183"/>
              <a:gd name="T33" fmla="*/ 0 h 200"/>
              <a:gd name="T34" fmla="*/ 78 w 183"/>
              <a:gd name="T35" fmla="*/ 3 h 200"/>
              <a:gd name="T36" fmla="*/ 81 w 183"/>
              <a:gd name="T37" fmla="*/ 6 h 200"/>
              <a:gd name="T38" fmla="*/ 84 w 183"/>
              <a:gd name="T39" fmla="*/ 6 h 200"/>
              <a:gd name="T40" fmla="*/ 84 w 183"/>
              <a:gd name="T41" fmla="*/ 23 h 200"/>
              <a:gd name="T42" fmla="*/ 9 w 183"/>
              <a:gd name="T43" fmla="*/ 103 h 200"/>
              <a:gd name="T44" fmla="*/ 38 w 183"/>
              <a:gd name="T45" fmla="*/ 164 h 200"/>
              <a:gd name="T46" fmla="*/ 29 w 183"/>
              <a:gd name="T47" fmla="*/ 190 h 200"/>
              <a:gd name="T48" fmla="*/ 33 w 183"/>
              <a:gd name="T49" fmla="*/ 198 h 200"/>
              <a:gd name="T50" fmla="*/ 35 w 183"/>
              <a:gd name="T51" fmla="*/ 199 h 200"/>
              <a:gd name="T52" fmla="*/ 43 w 183"/>
              <a:gd name="T53" fmla="*/ 196 h 200"/>
              <a:gd name="T54" fmla="*/ 53 w 183"/>
              <a:gd name="T55" fmla="*/ 174 h 200"/>
              <a:gd name="T56" fmla="*/ 89 w 183"/>
              <a:gd name="T57" fmla="*/ 183 h 200"/>
              <a:gd name="T58" fmla="*/ 125 w 183"/>
              <a:gd name="T59" fmla="*/ 174 h 200"/>
              <a:gd name="T60" fmla="*/ 136 w 183"/>
              <a:gd name="T61" fmla="*/ 196 h 200"/>
              <a:gd name="T62" fmla="*/ 144 w 183"/>
              <a:gd name="T63" fmla="*/ 199 h 200"/>
              <a:gd name="T64" fmla="*/ 146 w 183"/>
              <a:gd name="T65" fmla="*/ 198 h 200"/>
              <a:gd name="T66" fmla="*/ 149 w 183"/>
              <a:gd name="T67" fmla="*/ 190 h 200"/>
              <a:gd name="T68" fmla="*/ 141 w 183"/>
              <a:gd name="T69" fmla="*/ 164 h 200"/>
              <a:gd name="T70" fmla="*/ 169 w 183"/>
              <a:gd name="T71" fmla="*/ 103 h 200"/>
              <a:gd name="T72" fmla="*/ 89 w 183"/>
              <a:gd name="T73" fmla="*/ 167 h 200"/>
              <a:gd name="T74" fmla="*/ 25 w 183"/>
              <a:gd name="T75" fmla="*/ 103 h 200"/>
              <a:gd name="T76" fmla="*/ 89 w 183"/>
              <a:gd name="T77" fmla="*/ 39 h 200"/>
              <a:gd name="T78" fmla="*/ 153 w 183"/>
              <a:gd name="T79" fmla="*/ 103 h 200"/>
              <a:gd name="T80" fmla="*/ 89 w 183"/>
              <a:gd name="T81" fmla="*/ 167 h 200"/>
              <a:gd name="T82" fmla="*/ 97 w 183"/>
              <a:gd name="T83" fmla="*/ 111 h 200"/>
              <a:gd name="T84" fmla="*/ 100 w 183"/>
              <a:gd name="T85" fmla="*/ 103 h 200"/>
              <a:gd name="T86" fmla="*/ 91 w 183"/>
              <a:gd name="T87" fmla="*/ 92 h 200"/>
              <a:gd name="T88" fmla="*/ 91 w 183"/>
              <a:gd name="T89" fmla="*/ 55 h 200"/>
              <a:gd name="T90" fmla="*/ 89 w 183"/>
              <a:gd name="T91" fmla="*/ 53 h 200"/>
              <a:gd name="T92" fmla="*/ 87 w 183"/>
              <a:gd name="T93" fmla="*/ 55 h 200"/>
              <a:gd name="T94" fmla="*/ 87 w 183"/>
              <a:gd name="T95" fmla="*/ 92 h 200"/>
              <a:gd name="T96" fmla="*/ 78 w 183"/>
              <a:gd name="T97" fmla="*/ 103 h 200"/>
              <a:gd name="T98" fmla="*/ 89 w 183"/>
              <a:gd name="T99" fmla="*/ 114 h 200"/>
              <a:gd name="T100" fmla="*/ 93 w 183"/>
              <a:gd name="T101" fmla="*/ 113 h 200"/>
              <a:gd name="T102" fmla="*/ 104 w 183"/>
              <a:gd name="T103" fmla="*/ 131 h 200"/>
              <a:gd name="T104" fmla="*/ 107 w 183"/>
              <a:gd name="T105" fmla="*/ 132 h 200"/>
              <a:gd name="T106" fmla="*/ 108 w 183"/>
              <a:gd name="T107" fmla="*/ 129 h 200"/>
              <a:gd name="T108" fmla="*/ 97 w 183"/>
              <a:gd name="T109" fmla="*/ 111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p:spPr>
        <p:txBody>
          <a:bodyPr vert="horz" wrap="square" lIns="91431" tIns="45715" rIns="91431" bIns="45715" numCol="1" anchor="t" anchorCtr="0" compatLnSpc="1"/>
          <a:lstStyle/>
          <a:p>
            <a:endParaRPr lang="zh-CN" altLang="en-US"/>
          </a:p>
        </p:txBody>
      </p:sp>
      <p:grpSp>
        <p:nvGrpSpPr>
          <p:cNvPr id="22" name="组合 21"/>
          <p:cNvGrpSpPr>
            <a:grpSpLocks noChangeAspect="1"/>
          </p:cNvGrpSpPr>
          <p:nvPr/>
        </p:nvGrpSpPr>
        <p:grpSpPr>
          <a:xfrm>
            <a:off x="6742971" y="5489633"/>
            <a:ext cx="341737" cy="292624"/>
            <a:chOff x="2162176" y="-104775"/>
            <a:chExt cx="1655763" cy="1417638"/>
          </a:xfrm>
          <a:solidFill>
            <a:schemeClr val="bg1"/>
          </a:solidFill>
        </p:grpSpPr>
        <p:sp>
          <p:nvSpPr>
            <p:cNvPr id="2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sp>
          <p:nvSpPr>
            <p:cNvPr id="2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endParaRPr>
            </a:p>
          </p:txBody>
        </p:sp>
      </p:grpSp>
      <p:grpSp>
        <p:nvGrpSpPr>
          <p:cNvPr id="25" name="组合 24"/>
          <p:cNvGrpSpPr>
            <a:grpSpLocks noChangeAspect="1"/>
          </p:cNvGrpSpPr>
          <p:nvPr/>
        </p:nvGrpSpPr>
        <p:grpSpPr>
          <a:xfrm>
            <a:off x="8031603" y="3627440"/>
            <a:ext cx="368021" cy="279717"/>
            <a:chOff x="10004425" y="1971676"/>
            <a:chExt cx="1593850" cy="1211262"/>
          </a:xfrm>
          <a:solidFill>
            <a:schemeClr val="bg1"/>
          </a:solidFill>
        </p:grpSpPr>
        <p:sp>
          <p:nvSpPr>
            <p:cNvPr id="26" name="Freeform 267"/>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ea typeface="微软雅黑" panose="020B0503020204020204" pitchFamily="34" charset="-122"/>
              </a:endParaRPr>
            </a:p>
          </p:txBody>
        </p:sp>
        <p:sp>
          <p:nvSpPr>
            <p:cNvPr id="29" name="Freeform 270"/>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71"/>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72"/>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2" name="Freeform 63"/>
          <p:cNvSpPr>
            <a:spLocks noChangeAspect="1" noEditPoints="1"/>
          </p:cNvSpPr>
          <p:nvPr/>
        </p:nvSpPr>
        <p:spPr bwMode="auto">
          <a:xfrm>
            <a:off x="6854540" y="1668003"/>
            <a:ext cx="315447" cy="358336"/>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p:spPr>
        <p:txBody>
          <a:bodyPr vert="horz" wrap="square" lIns="91431" tIns="45715" rIns="91431" bIns="45715" numCol="1" anchor="t" anchorCtr="0" compatLnSpc="1"/>
          <a:lstStyle/>
          <a:p>
            <a:endParaRPr lang="zh-CN" altLang="en-US"/>
          </a:p>
        </p:txBody>
      </p:sp>
      <p:sp>
        <p:nvSpPr>
          <p:cNvPr id="37" name="文本框 83"/>
          <p:cNvSpPr txBox="1"/>
          <p:nvPr/>
        </p:nvSpPr>
        <p:spPr>
          <a:xfrm>
            <a:off x="4161249" y="3562736"/>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39" name="文本框 83"/>
          <p:cNvSpPr txBox="1"/>
          <p:nvPr/>
        </p:nvSpPr>
        <p:spPr>
          <a:xfrm>
            <a:off x="4865799"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0" name="文本框 83"/>
          <p:cNvSpPr txBox="1"/>
          <p:nvPr/>
        </p:nvSpPr>
        <p:spPr>
          <a:xfrm>
            <a:off x="6505790" y="2240110"/>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2" name="文本框 83"/>
          <p:cNvSpPr txBox="1"/>
          <p:nvPr/>
        </p:nvSpPr>
        <p:spPr>
          <a:xfrm>
            <a:off x="4865799"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3" name="文本框 83"/>
          <p:cNvSpPr txBox="1"/>
          <p:nvPr/>
        </p:nvSpPr>
        <p:spPr>
          <a:xfrm>
            <a:off x="6505790" y="4892522"/>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4" name="文本框 83"/>
          <p:cNvSpPr txBox="1"/>
          <p:nvPr/>
        </p:nvSpPr>
        <p:spPr>
          <a:xfrm>
            <a:off x="7115496" y="3574388"/>
            <a:ext cx="748905" cy="369322"/>
          </a:xfrm>
          <a:prstGeom prst="rect">
            <a:avLst/>
          </a:prstGeom>
          <a:noFill/>
        </p:spPr>
        <p:txBody>
          <a:bodyPr wrap="none" lIns="91431" tIns="45715" rIns="91431" bIns="45715" rtlCol="0">
            <a:spAutoFit/>
          </a:bodyPr>
          <a:lstStyle/>
          <a:p>
            <a:r>
              <a:rPr lang="zh-CN" altLang="en-US" b="1" spc="40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标题</a:t>
            </a:r>
            <a:endParaRPr lang="zh-CN" altLang="en-US" dirty="0">
              <a:solidFill>
                <a:schemeClr val="bg1"/>
              </a:solidFill>
              <a:effectLst>
                <a:outerShdw blurRad="38100" dist="38100" dir="2700000" algn="tl">
                  <a:srgbClr val="000000">
                    <a:alpha val="43137"/>
                  </a:srgbClr>
                </a:outerShdw>
              </a:effectLst>
              <a:ea typeface="微软雅黑" panose="020B0503020204020204" pitchFamily="34" charset="-122"/>
            </a:endParaRPr>
          </a:p>
        </p:txBody>
      </p:sp>
      <p:sp>
        <p:nvSpPr>
          <p:cNvPr id="45" name="文本框 58"/>
          <p:cNvSpPr txBox="1"/>
          <p:nvPr/>
        </p:nvSpPr>
        <p:spPr>
          <a:xfrm>
            <a:off x="1494967" y="3499719"/>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7" name="文本框 58"/>
          <p:cNvSpPr txBox="1"/>
          <p:nvPr/>
        </p:nvSpPr>
        <p:spPr>
          <a:xfrm>
            <a:off x="2713359" y="1220755"/>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49" name="文本框 58"/>
          <p:cNvSpPr txBox="1"/>
          <p:nvPr/>
        </p:nvSpPr>
        <p:spPr>
          <a:xfrm>
            <a:off x="2637592" y="5782257"/>
            <a:ext cx="1922438" cy="489536"/>
          </a:xfrm>
          <a:prstGeom prst="rect">
            <a:avLst/>
          </a:prstGeom>
          <a:noFill/>
        </p:spPr>
        <p:txBody>
          <a:bodyPr wrap="square" lIns="91431" tIns="45715" rIns="91431" bIns="45715" rtlCol="0">
            <a:spAutoFit/>
          </a:bodyPr>
          <a:lstStyle/>
          <a:p>
            <a:pPr algn="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0" name="文本框 58"/>
          <p:cNvSpPr txBox="1"/>
          <p:nvPr/>
        </p:nvSpPr>
        <p:spPr>
          <a:xfrm>
            <a:off x="8811059" y="3499719"/>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1" name="文本框 58"/>
          <p:cNvSpPr txBox="1"/>
          <p:nvPr/>
        </p:nvSpPr>
        <p:spPr>
          <a:xfrm>
            <a:off x="7533499" y="1220755"/>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52" name="文本框 58"/>
          <p:cNvSpPr txBox="1"/>
          <p:nvPr/>
        </p:nvSpPr>
        <p:spPr>
          <a:xfrm>
            <a:off x="7629497" y="5782257"/>
            <a:ext cx="1922438" cy="489536"/>
          </a:xfrm>
          <a:prstGeom prst="rect">
            <a:avLst/>
          </a:prstGeom>
          <a:noFill/>
        </p:spPr>
        <p:txBody>
          <a:bodyPr wrap="square" lIns="91431" tIns="45715" rIns="91431" bIns="45715" rtlCol="0">
            <a:spAutoFit/>
          </a:bodyPr>
          <a:lstStyle/>
          <a:p>
            <a:pPr>
              <a:lnSpc>
                <a:spcPct val="121000"/>
              </a:lnSpc>
              <a:spcAft>
                <a:spcPts val="800"/>
              </a:spcAft>
            </a:pPr>
            <a:r>
              <a:rPr lang="zh-CN" altLang="en-US" sz="2100">
                <a:latin typeface="微软雅黑" panose="020B0503020204020204" pitchFamily="34" charset="-122"/>
                <a:ea typeface="微软雅黑" panose="020B0503020204020204" pitchFamily="34" charset="-122"/>
              </a:rPr>
              <a:t>输入您的文字</a:t>
            </a:r>
            <a:endParaRPr lang="en-US" altLang="zh-CN" sz="2100">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ppt_x</p:attrName>
                                        </p:attrNameLst>
                                      </p:cBhvr>
                                      <p:tavLst>
                                        <p:tav tm="0">
                                          <p:val>
                                            <p:fltVal val="0.5"/>
                                          </p:val>
                                        </p:tav>
                                        <p:tav tm="100000">
                                          <p:val>
                                            <p:strVal val="#ppt_x"/>
                                          </p:val>
                                        </p:tav>
                                      </p:tavLst>
                                    </p:anim>
                                    <p:anim calcmode="lin" valueType="num">
                                      <p:cBhvr>
                                        <p:cTn id="10" dur="500" fill="hold"/>
                                        <p:tgtEl>
                                          <p:spTgt spid="33"/>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 calcmode="lin" valueType="num">
                                      <p:cBhvr>
                                        <p:cTn id="15" dur="500" fill="hold"/>
                                        <p:tgtEl>
                                          <p:spTgt spid="34"/>
                                        </p:tgtEl>
                                        <p:attrNameLst>
                                          <p:attrName>ppt_x</p:attrName>
                                        </p:attrNameLst>
                                      </p:cBhvr>
                                      <p:tavLst>
                                        <p:tav tm="0">
                                          <p:val>
                                            <p:fltVal val="0.5"/>
                                          </p:val>
                                        </p:tav>
                                        <p:tav tm="100000">
                                          <p:val>
                                            <p:strVal val="#ppt_x"/>
                                          </p:val>
                                        </p:tav>
                                      </p:tavLst>
                                    </p:anim>
                                    <p:anim calcmode="lin" valueType="num">
                                      <p:cBhvr>
                                        <p:cTn id="16" dur="500" fill="hold"/>
                                        <p:tgtEl>
                                          <p:spTgt spid="34"/>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35"/>
                                        </p:tgtEl>
                                        <p:attrNameLst>
                                          <p:attrName>style.visibility</p:attrName>
                                        </p:attrNameLst>
                                      </p:cBhvr>
                                      <p:to>
                                        <p:strVal val="visible"/>
                                      </p:to>
                                    </p:set>
                                    <p:anim calcmode="lin" valueType="num">
                                      <p:cBhvr>
                                        <p:cTn id="19" dur="500" fill="hold"/>
                                        <p:tgtEl>
                                          <p:spTgt spid="35"/>
                                        </p:tgtEl>
                                        <p:attrNameLst>
                                          <p:attrName>ppt_w</p:attrName>
                                        </p:attrNameLst>
                                      </p:cBhvr>
                                      <p:tavLst>
                                        <p:tav tm="0">
                                          <p:val>
                                            <p:fltVal val="0"/>
                                          </p:val>
                                        </p:tav>
                                        <p:tav tm="100000">
                                          <p:val>
                                            <p:strVal val="#ppt_w"/>
                                          </p:val>
                                        </p:tav>
                                      </p:tavLst>
                                    </p:anim>
                                    <p:anim calcmode="lin" valueType="num">
                                      <p:cBhvr>
                                        <p:cTn id="20" dur="500" fill="hold"/>
                                        <p:tgtEl>
                                          <p:spTgt spid="35"/>
                                        </p:tgtEl>
                                        <p:attrNameLst>
                                          <p:attrName>ppt_h</p:attrName>
                                        </p:attrNameLst>
                                      </p:cBhvr>
                                      <p:tavLst>
                                        <p:tav tm="0">
                                          <p:val>
                                            <p:fltVal val="0"/>
                                          </p:val>
                                        </p:tav>
                                        <p:tav tm="100000">
                                          <p:val>
                                            <p:strVal val="#ppt_h"/>
                                          </p:val>
                                        </p:tav>
                                      </p:tavLst>
                                    </p:anim>
                                    <p:anim calcmode="lin" valueType="num">
                                      <p:cBhvr>
                                        <p:cTn id="21" dur="500" fill="hold"/>
                                        <p:tgtEl>
                                          <p:spTgt spid="35"/>
                                        </p:tgtEl>
                                        <p:attrNameLst>
                                          <p:attrName>ppt_x</p:attrName>
                                        </p:attrNameLst>
                                      </p:cBhvr>
                                      <p:tavLst>
                                        <p:tav tm="0">
                                          <p:val>
                                            <p:fltVal val="0.5"/>
                                          </p:val>
                                        </p:tav>
                                        <p:tav tm="100000">
                                          <p:val>
                                            <p:strVal val="#ppt_x"/>
                                          </p:val>
                                        </p:tav>
                                      </p:tavLst>
                                    </p:anim>
                                    <p:anim calcmode="lin" valueType="num">
                                      <p:cBhvr>
                                        <p:cTn id="22" dur="500" fill="hold"/>
                                        <p:tgtEl>
                                          <p:spTgt spid="35"/>
                                        </p:tgtEl>
                                        <p:attrNameLst>
                                          <p:attrName>ppt_y</p:attrName>
                                        </p:attrNameLst>
                                      </p:cBhvr>
                                      <p:tavLst>
                                        <p:tav tm="0">
                                          <p:val>
                                            <p:fltVal val="0.5"/>
                                          </p:val>
                                        </p:tav>
                                        <p:tav tm="100000">
                                          <p:val>
                                            <p:strVal val="#ppt_y"/>
                                          </p:val>
                                        </p:tav>
                                      </p:tavLst>
                                    </p:anim>
                                  </p:childTnLst>
                                </p:cTn>
                              </p:par>
                              <p:par>
                                <p:cTn id="23" presetID="23" presetClass="entr" presetSubtype="528" fill="hold" nodeType="withEffect">
                                  <p:stCondLst>
                                    <p:cond delay="75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 calcmode="lin" valueType="num">
                                      <p:cBhvr>
                                        <p:cTn id="27" dur="500" fill="hold"/>
                                        <p:tgtEl>
                                          <p:spTgt spid="36"/>
                                        </p:tgtEl>
                                        <p:attrNameLst>
                                          <p:attrName>ppt_x</p:attrName>
                                        </p:attrNameLst>
                                      </p:cBhvr>
                                      <p:tavLst>
                                        <p:tav tm="0">
                                          <p:val>
                                            <p:fltVal val="0.5"/>
                                          </p:val>
                                        </p:tav>
                                        <p:tav tm="100000">
                                          <p:val>
                                            <p:strVal val="#ppt_x"/>
                                          </p:val>
                                        </p:tav>
                                      </p:tavLst>
                                    </p:anim>
                                    <p:anim calcmode="lin" valueType="num">
                                      <p:cBhvr>
                                        <p:cTn id="28" dur="500" fill="hold"/>
                                        <p:tgtEl>
                                          <p:spTgt spid="36"/>
                                        </p:tgtEl>
                                        <p:attrNameLst>
                                          <p:attrName>ppt_y</p:attrName>
                                        </p:attrNameLst>
                                      </p:cBhvr>
                                      <p:tavLst>
                                        <p:tav tm="0">
                                          <p:val>
                                            <p:fltVal val="0.5"/>
                                          </p:val>
                                        </p:tav>
                                        <p:tav tm="100000">
                                          <p:val>
                                            <p:strVal val="#ppt_y"/>
                                          </p:val>
                                        </p:tav>
                                      </p:tavLst>
                                    </p:anim>
                                  </p:childTnLst>
                                </p:cTn>
                              </p:par>
                              <p:par>
                                <p:cTn id="29" presetID="23" presetClass="entr" presetSubtype="528" fill="hold" nodeType="withEffect">
                                  <p:stCondLst>
                                    <p:cond delay="1000"/>
                                  </p:stCondLst>
                                  <p:childTnLst>
                                    <p:set>
                                      <p:cBhvr>
                                        <p:cTn id="30" dur="1" fill="hold">
                                          <p:stCondLst>
                                            <p:cond delay="0"/>
                                          </p:stCondLst>
                                        </p:cTn>
                                        <p:tgtEl>
                                          <p:spTgt spid="2"/>
                                        </p:tgtEl>
                                        <p:attrNameLst>
                                          <p:attrName>style.visibility</p:attrName>
                                        </p:attrNameLst>
                                      </p:cBhvr>
                                      <p:to>
                                        <p:strVal val="visible"/>
                                      </p:to>
                                    </p:set>
                                    <p:anim calcmode="lin" valueType="num">
                                      <p:cBhvr>
                                        <p:cTn id="31" dur="500" fill="hold"/>
                                        <p:tgtEl>
                                          <p:spTgt spid="2"/>
                                        </p:tgtEl>
                                        <p:attrNameLst>
                                          <p:attrName>ppt_w</p:attrName>
                                        </p:attrNameLst>
                                      </p:cBhvr>
                                      <p:tavLst>
                                        <p:tav tm="0">
                                          <p:val>
                                            <p:fltVal val="0"/>
                                          </p:val>
                                        </p:tav>
                                        <p:tav tm="100000">
                                          <p:val>
                                            <p:strVal val="#ppt_w"/>
                                          </p:val>
                                        </p:tav>
                                      </p:tavLst>
                                    </p:anim>
                                    <p:anim calcmode="lin" valueType="num">
                                      <p:cBhvr>
                                        <p:cTn id="32" dur="500" fill="hold"/>
                                        <p:tgtEl>
                                          <p:spTgt spid="2"/>
                                        </p:tgtEl>
                                        <p:attrNameLst>
                                          <p:attrName>ppt_h</p:attrName>
                                        </p:attrNameLst>
                                      </p:cBhvr>
                                      <p:tavLst>
                                        <p:tav tm="0">
                                          <p:val>
                                            <p:fltVal val="0"/>
                                          </p:val>
                                        </p:tav>
                                        <p:tav tm="100000">
                                          <p:val>
                                            <p:strVal val="#ppt_h"/>
                                          </p:val>
                                        </p:tav>
                                      </p:tavLst>
                                    </p:anim>
                                    <p:anim calcmode="lin" valueType="num">
                                      <p:cBhvr>
                                        <p:cTn id="33" dur="500" fill="hold"/>
                                        <p:tgtEl>
                                          <p:spTgt spid="2"/>
                                        </p:tgtEl>
                                        <p:attrNameLst>
                                          <p:attrName>ppt_x</p:attrName>
                                        </p:attrNameLst>
                                      </p:cBhvr>
                                      <p:tavLst>
                                        <p:tav tm="0">
                                          <p:val>
                                            <p:fltVal val="0.5"/>
                                          </p:val>
                                        </p:tav>
                                        <p:tav tm="100000">
                                          <p:val>
                                            <p:strVal val="#ppt_x"/>
                                          </p:val>
                                        </p:tav>
                                      </p:tavLst>
                                    </p:anim>
                                    <p:anim calcmode="lin" valueType="num">
                                      <p:cBhvr>
                                        <p:cTn id="34" dur="500" fill="hold"/>
                                        <p:tgtEl>
                                          <p:spTgt spid="2"/>
                                        </p:tgtEl>
                                        <p:attrNameLst>
                                          <p:attrName>ppt_y</p:attrName>
                                        </p:attrNameLst>
                                      </p:cBhvr>
                                      <p:tavLst>
                                        <p:tav tm="0">
                                          <p:val>
                                            <p:fltVal val="0.5"/>
                                          </p:val>
                                        </p:tav>
                                        <p:tav tm="100000">
                                          <p:val>
                                            <p:strVal val="#ppt_y"/>
                                          </p:val>
                                        </p:tav>
                                      </p:tavLst>
                                    </p:anim>
                                  </p:childTnLst>
                                </p:cTn>
                              </p:par>
                              <p:par>
                                <p:cTn id="35" presetID="23" presetClass="entr" presetSubtype="528" fill="hold" nodeType="withEffect">
                                  <p:stCondLst>
                                    <p:cond delay="1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par>
                          <p:cTn id="41" fill="hold">
                            <p:stCondLst>
                              <p:cond delay="500"/>
                            </p:stCondLst>
                            <p:childTnLst>
                              <p:par>
                                <p:cTn id="42" presetID="10"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
                                        <p:tgtEl>
                                          <p:spTgt spid="19"/>
                                        </p:tgtEl>
                                      </p:cBhvr>
                                    </p:animEffect>
                                  </p:childTnLst>
                                </p:cTn>
                              </p:par>
                            </p:childTnLst>
                          </p:cTn>
                        </p:par>
                        <p:par>
                          <p:cTn id="45" fill="hold">
                            <p:stCondLst>
                              <p:cond delay="1000"/>
                            </p:stCondLst>
                            <p:childTnLst>
                              <p:par>
                                <p:cTn id="46" presetID="26" presetClass="emph" presetSubtype="0" repeatCount="2000" fill="hold" grpId="1" nodeType="afterEffect">
                                  <p:stCondLst>
                                    <p:cond delay="0"/>
                                  </p:stCondLst>
                                  <p:childTnLst>
                                    <p:animEffect transition="out" filter="fade">
                                      <p:cBhvr>
                                        <p:cTn id="47" dur="250" tmFilter="0, 0; .2, .5; .8, .5; 1, 0"/>
                                        <p:tgtEl>
                                          <p:spTgt spid="19"/>
                                        </p:tgtEl>
                                      </p:cBhvr>
                                    </p:animEffect>
                                    <p:animScale>
                                      <p:cBhvr>
                                        <p:cTn id="48" dur="125" autoRev="1" fill="hold"/>
                                        <p:tgtEl>
                                          <p:spTgt spid="19"/>
                                        </p:tgtEl>
                                      </p:cBhvr>
                                      <p:by x="105000" y="105000"/>
                                    </p:animScale>
                                  </p:childTnLst>
                                </p:cTn>
                              </p:par>
                              <p:par>
                                <p:cTn id="49" presetID="10" presetClass="entr" presetSubtype="0" fill="hold" grpId="0" nodeType="withEffect">
                                  <p:stCondLst>
                                    <p:cond delay="250"/>
                                  </p:stCondLst>
                                  <p:childTnLst>
                                    <p:set>
                                      <p:cBhvr>
                                        <p:cTn id="50" dur="1" fill="hold">
                                          <p:stCondLst>
                                            <p:cond delay="0"/>
                                          </p:stCondLst>
                                        </p:cTn>
                                        <p:tgtEl>
                                          <p:spTgt spid="39"/>
                                        </p:tgtEl>
                                        <p:attrNameLst>
                                          <p:attrName>style.visibility</p:attrName>
                                        </p:attrNameLst>
                                      </p:cBhvr>
                                      <p:to>
                                        <p:strVal val="visible"/>
                                      </p:to>
                                    </p:set>
                                    <p:animEffect transition="in" filter="fade">
                                      <p:cBhvr>
                                        <p:cTn id="51" dur="500"/>
                                        <p:tgtEl>
                                          <p:spTgt spid="39"/>
                                        </p:tgtEl>
                                      </p:cBhvr>
                                    </p:animEffect>
                                  </p:childTnLst>
                                </p:cTn>
                              </p:par>
                            </p:childTnLst>
                          </p:cTn>
                        </p:par>
                        <p:par>
                          <p:cTn id="52" fill="hold">
                            <p:stCondLst>
                              <p:cond delay="1500"/>
                            </p:stCondLst>
                            <p:childTnLst>
                              <p:par>
                                <p:cTn id="53" presetID="42" presetClass="entr" presetSubtype="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500"/>
                                        <p:tgtEl>
                                          <p:spTgt spid="47"/>
                                        </p:tgtEl>
                                      </p:cBhvr>
                                    </p:animEffect>
                                    <p:anim calcmode="lin" valueType="num">
                                      <p:cBhvr>
                                        <p:cTn id="56" dur="500" fill="hold"/>
                                        <p:tgtEl>
                                          <p:spTgt spid="47"/>
                                        </p:tgtEl>
                                        <p:attrNameLst>
                                          <p:attrName>ppt_x</p:attrName>
                                        </p:attrNameLst>
                                      </p:cBhvr>
                                      <p:tavLst>
                                        <p:tav tm="0">
                                          <p:val>
                                            <p:strVal val="#ppt_x"/>
                                          </p:val>
                                        </p:tav>
                                        <p:tav tm="100000">
                                          <p:val>
                                            <p:strVal val="#ppt_x"/>
                                          </p:val>
                                        </p:tav>
                                      </p:tavLst>
                                    </p:anim>
                                    <p:anim calcmode="lin" valueType="num">
                                      <p:cBhvr>
                                        <p:cTn id="57" dur="500" fill="hold"/>
                                        <p:tgtEl>
                                          <p:spTgt spid="47"/>
                                        </p:tgtEl>
                                        <p:attrNameLst>
                                          <p:attrName>ppt_y</p:attrName>
                                        </p:attrNameLst>
                                      </p:cBhvr>
                                      <p:tavLst>
                                        <p:tav tm="0">
                                          <p:val>
                                            <p:strVal val="#ppt_y+.1"/>
                                          </p:val>
                                        </p:tav>
                                        <p:tav tm="100000">
                                          <p:val>
                                            <p:strVal val="#ppt_y"/>
                                          </p:val>
                                        </p:tav>
                                      </p:tavLst>
                                    </p:anim>
                                  </p:childTnLst>
                                </p:cTn>
                              </p:par>
                            </p:childTnLst>
                          </p:cTn>
                        </p:par>
                        <p:par>
                          <p:cTn id="58" fill="hold">
                            <p:stCondLst>
                              <p:cond delay="2000"/>
                            </p:stCondLst>
                            <p:childTnLst>
                              <p:par>
                                <p:cTn id="59" presetID="10" presetClass="entr" presetSubtype="0" fill="hold" grpId="0" nodeType="afterEffect">
                                  <p:stCondLst>
                                    <p:cond delay="0"/>
                                  </p:stCondLst>
                                  <p:childTnLst>
                                    <p:set>
                                      <p:cBhvr>
                                        <p:cTn id="60" dur="1" fill="hold">
                                          <p:stCondLst>
                                            <p:cond delay="0"/>
                                          </p:stCondLst>
                                        </p:cTn>
                                        <p:tgtEl>
                                          <p:spTgt spid="32"/>
                                        </p:tgtEl>
                                        <p:attrNameLst>
                                          <p:attrName>style.visibility</p:attrName>
                                        </p:attrNameLst>
                                      </p:cBhvr>
                                      <p:to>
                                        <p:strVal val="visible"/>
                                      </p:to>
                                    </p:set>
                                    <p:animEffect transition="in" filter="fade">
                                      <p:cBhvr>
                                        <p:cTn id="61" dur="10"/>
                                        <p:tgtEl>
                                          <p:spTgt spid="32"/>
                                        </p:tgtEl>
                                      </p:cBhvr>
                                    </p:animEffect>
                                  </p:childTnLst>
                                </p:cTn>
                              </p:par>
                            </p:childTnLst>
                          </p:cTn>
                        </p:par>
                        <p:par>
                          <p:cTn id="62" fill="hold">
                            <p:stCondLst>
                              <p:cond delay="2500"/>
                            </p:stCondLst>
                            <p:childTnLst>
                              <p:par>
                                <p:cTn id="63" presetID="26" presetClass="emph" presetSubtype="0" repeatCount="2000" fill="hold" grpId="1" nodeType="afterEffect">
                                  <p:stCondLst>
                                    <p:cond delay="0"/>
                                  </p:stCondLst>
                                  <p:childTnLst>
                                    <p:animEffect transition="out" filter="fade">
                                      <p:cBhvr>
                                        <p:cTn id="64" dur="250" tmFilter="0, 0; .2, .5; .8, .5; 1, 0"/>
                                        <p:tgtEl>
                                          <p:spTgt spid="32"/>
                                        </p:tgtEl>
                                      </p:cBhvr>
                                    </p:animEffect>
                                    <p:animScale>
                                      <p:cBhvr>
                                        <p:cTn id="65" dur="125" autoRev="1" fill="hold"/>
                                        <p:tgtEl>
                                          <p:spTgt spid="32"/>
                                        </p:tgtEl>
                                      </p:cBhvr>
                                      <p:by x="105000" y="105000"/>
                                    </p:animScale>
                                  </p:childTnLst>
                                </p:cTn>
                              </p:par>
                              <p:par>
                                <p:cTn id="66" presetID="10" presetClass="entr" presetSubtype="0" fill="hold" grpId="0" nodeType="withEffect">
                                  <p:stCondLst>
                                    <p:cond delay="25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fade">
                                      <p:cBhvr>
                                        <p:cTn id="72" dur="500"/>
                                        <p:tgtEl>
                                          <p:spTgt spid="51"/>
                                        </p:tgtEl>
                                      </p:cBhvr>
                                    </p:animEffect>
                                    <p:anim calcmode="lin" valueType="num">
                                      <p:cBhvr>
                                        <p:cTn id="73" dur="500" fill="hold"/>
                                        <p:tgtEl>
                                          <p:spTgt spid="51"/>
                                        </p:tgtEl>
                                        <p:attrNameLst>
                                          <p:attrName>ppt_x</p:attrName>
                                        </p:attrNameLst>
                                      </p:cBhvr>
                                      <p:tavLst>
                                        <p:tav tm="0">
                                          <p:val>
                                            <p:strVal val="#ppt_x"/>
                                          </p:val>
                                        </p:tav>
                                        <p:tav tm="100000">
                                          <p:val>
                                            <p:strVal val="#ppt_x"/>
                                          </p:val>
                                        </p:tav>
                                      </p:tavLst>
                                    </p:anim>
                                    <p:anim calcmode="lin" valueType="num">
                                      <p:cBhvr>
                                        <p:cTn id="74" dur="500" fill="hold"/>
                                        <p:tgtEl>
                                          <p:spTgt spid="51"/>
                                        </p:tgtEl>
                                        <p:attrNameLst>
                                          <p:attrName>ppt_y</p:attrName>
                                        </p:attrNameLst>
                                      </p:cBhvr>
                                      <p:tavLst>
                                        <p:tav tm="0">
                                          <p:val>
                                            <p:strVal val="#ppt_y+.1"/>
                                          </p:val>
                                        </p:tav>
                                        <p:tav tm="100000">
                                          <p:val>
                                            <p:strVal val="#ppt_y"/>
                                          </p:val>
                                        </p:tav>
                                      </p:tavLst>
                                    </p:anim>
                                  </p:childTnLst>
                                </p:cTn>
                              </p:par>
                            </p:childTnLst>
                          </p:cTn>
                        </p:par>
                        <p:par>
                          <p:cTn id="75" fill="hold">
                            <p:stCondLst>
                              <p:cond delay="3500"/>
                            </p:stCondLst>
                            <p:childTnLst>
                              <p:par>
                                <p:cTn id="76" presetID="10" presetClass="entr" presetSubtype="0" fill="hold" nodeType="afterEffect">
                                  <p:stCondLst>
                                    <p:cond delay="0"/>
                                  </p:stCondLst>
                                  <p:childTnLst>
                                    <p:set>
                                      <p:cBhvr>
                                        <p:cTn id="77" dur="1" fill="hold">
                                          <p:stCondLst>
                                            <p:cond delay="0"/>
                                          </p:stCondLst>
                                        </p:cTn>
                                        <p:tgtEl>
                                          <p:spTgt spid="25"/>
                                        </p:tgtEl>
                                        <p:attrNameLst>
                                          <p:attrName>style.visibility</p:attrName>
                                        </p:attrNameLst>
                                      </p:cBhvr>
                                      <p:to>
                                        <p:strVal val="visible"/>
                                      </p:to>
                                    </p:set>
                                    <p:animEffect transition="in" filter="fade">
                                      <p:cBhvr>
                                        <p:cTn id="78" dur="10"/>
                                        <p:tgtEl>
                                          <p:spTgt spid="25"/>
                                        </p:tgtEl>
                                      </p:cBhvr>
                                    </p:animEffect>
                                  </p:childTnLst>
                                </p:cTn>
                              </p:par>
                            </p:childTnLst>
                          </p:cTn>
                        </p:par>
                        <p:par>
                          <p:cTn id="79" fill="hold">
                            <p:stCondLst>
                              <p:cond delay="4000"/>
                            </p:stCondLst>
                            <p:childTnLst>
                              <p:par>
                                <p:cTn id="80" presetID="26" presetClass="emph" presetSubtype="0" repeatCount="2000" fill="hold" nodeType="afterEffect">
                                  <p:stCondLst>
                                    <p:cond delay="0"/>
                                  </p:stCondLst>
                                  <p:childTnLst>
                                    <p:animEffect transition="out" filter="fade">
                                      <p:cBhvr>
                                        <p:cTn id="81" dur="250" tmFilter="0, 0; .2, .5; .8, .5; 1, 0"/>
                                        <p:tgtEl>
                                          <p:spTgt spid="25"/>
                                        </p:tgtEl>
                                      </p:cBhvr>
                                    </p:animEffect>
                                    <p:animScale>
                                      <p:cBhvr>
                                        <p:cTn id="82" dur="125" autoRev="1" fill="hold"/>
                                        <p:tgtEl>
                                          <p:spTgt spid="25"/>
                                        </p:tgtEl>
                                      </p:cBhvr>
                                      <p:by x="105000" y="105000"/>
                                    </p:animScale>
                                  </p:childTnLst>
                                </p:cTn>
                              </p:par>
                              <p:par>
                                <p:cTn id="83" presetID="10" presetClass="entr" presetSubtype="0" fill="hold" grpId="0" nodeType="withEffect">
                                  <p:stCondLst>
                                    <p:cond delay="25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500"/>
                                        <p:tgtEl>
                                          <p:spTgt spid="44"/>
                                        </p:tgtEl>
                                      </p:cBhvr>
                                    </p:animEffect>
                                  </p:childTnLst>
                                </p:cTn>
                              </p:par>
                            </p:childTnLst>
                          </p:cTn>
                        </p:par>
                        <p:par>
                          <p:cTn id="86" fill="hold">
                            <p:stCondLst>
                              <p:cond delay="4500"/>
                            </p:stCondLst>
                            <p:childTnLst>
                              <p:par>
                                <p:cTn id="87" presetID="42" presetClass="entr" presetSubtype="0"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anim calcmode="lin" valueType="num">
                                      <p:cBhvr>
                                        <p:cTn id="90" dur="500" fill="hold"/>
                                        <p:tgtEl>
                                          <p:spTgt spid="50"/>
                                        </p:tgtEl>
                                        <p:attrNameLst>
                                          <p:attrName>ppt_x</p:attrName>
                                        </p:attrNameLst>
                                      </p:cBhvr>
                                      <p:tavLst>
                                        <p:tav tm="0">
                                          <p:val>
                                            <p:strVal val="#ppt_x"/>
                                          </p:val>
                                        </p:tav>
                                        <p:tav tm="100000">
                                          <p:val>
                                            <p:strVal val="#ppt_x"/>
                                          </p:val>
                                        </p:tav>
                                      </p:tavLst>
                                    </p:anim>
                                    <p:anim calcmode="lin" valueType="num">
                                      <p:cBhvr>
                                        <p:cTn id="91" dur="500" fill="hold"/>
                                        <p:tgtEl>
                                          <p:spTgt spid="50"/>
                                        </p:tgtEl>
                                        <p:attrNameLst>
                                          <p:attrName>ppt_y</p:attrName>
                                        </p:attrNameLst>
                                      </p:cBhvr>
                                      <p:tavLst>
                                        <p:tav tm="0">
                                          <p:val>
                                            <p:strVal val="#ppt_y+.1"/>
                                          </p:val>
                                        </p:tav>
                                        <p:tav tm="100000">
                                          <p:val>
                                            <p:strVal val="#ppt_y"/>
                                          </p:val>
                                        </p:tav>
                                      </p:tavLst>
                                    </p:anim>
                                  </p:childTnLst>
                                </p:cTn>
                              </p:par>
                            </p:childTnLst>
                          </p:cTn>
                        </p:par>
                        <p:par>
                          <p:cTn id="92" fill="hold">
                            <p:stCondLst>
                              <p:cond delay="5000"/>
                            </p:stCondLst>
                            <p:childTnLst>
                              <p:par>
                                <p:cTn id="93" presetID="10" presetClass="entr" presetSubtype="0" fill="hold" nodeType="after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
                                        <p:tgtEl>
                                          <p:spTgt spid="22"/>
                                        </p:tgtEl>
                                      </p:cBhvr>
                                    </p:animEffect>
                                  </p:childTnLst>
                                </p:cTn>
                              </p:par>
                            </p:childTnLst>
                          </p:cTn>
                        </p:par>
                        <p:par>
                          <p:cTn id="96" fill="hold">
                            <p:stCondLst>
                              <p:cond delay="5500"/>
                            </p:stCondLst>
                            <p:childTnLst>
                              <p:par>
                                <p:cTn id="97" presetID="26" presetClass="emph" presetSubtype="0" repeatCount="2000" fill="hold" nodeType="afterEffect">
                                  <p:stCondLst>
                                    <p:cond delay="0"/>
                                  </p:stCondLst>
                                  <p:childTnLst>
                                    <p:animEffect transition="out" filter="fade">
                                      <p:cBhvr>
                                        <p:cTn id="98" dur="250" tmFilter="0, 0; .2, .5; .8, .5; 1, 0"/>
                                        <p:tgtEl>
                                          <p:spTgt spid="22"/>
                                        </p:tgtEl>
                                      </p:cBhvr>
                                    </p:animEffect>
                                    <p:animScale>
                                      <p:cBhvr>
                                        <p:cTn id="99" dur="125" autoRev="1" fill="hold"/>
                                        <p:tgtEl>
                                          <p:spTgt spid="22"/>
                                        </p:tgtEl>
                                      </p:cBhvr>
                                      <p:by x="105000" y="105000"/>
                                    </p:animScale>
                                  </p:childTnLst>
                                </p:cTn>
                              </p:par>
                              <p:par>
                                <p:cTn id="100" presetID="10" presetClass="entr" presetSubtype="0" fill="hold" grpId="0" nodeType="withEffect">
                                  <p:stCondLst>
                                    <p:cond delay="250"/>
                                  </p:stCondLst>
                                  <p:childTnLst>
                                    <p:set>
                                      <p:cBhvr>
                                        <p:cTn id="101" dur="1" fill="hold">
                                          <p:stCondLst>
                                            <p:cond delay="0"/>
                                          </p:stCondLst>
                                        </p:cTn>
                                        <p:tgtEl>
                                          <p:spTgt spid="43"/>
                                        </p:tgtEl>
                                        <p:attrNameLst>
                                          <p:attrName>style.visibility</p:attrName>
                                        </p:attrNameLst>
                                      </p:cBhvr>
                                      <p:to>
                                        <p:strVal val="visible"/>
                                      </p:to>
                                    </p:set>
                                    <p:animEffect transition="in" filter="fade">
                                      <p:cBhvr>
                                        <p:cTn id="102" dur="500"/>
                                        <p:tgtEl>
                                          <p:spTgt spid="43"/>
                                        </p:tgtEl>
                                      </p:cBhvr>
                                    </p:animEffect>
                                  </p:childTnLst>
                                </p:cTn>
                              </p:par>
                            </p:childTnLst>
                          </p:cTn>
                        </p:par>
                        <p:par>
                          <p:cTn id="103" fill="hold">
                            <p:stCondLst>
                              <p:cond delay="6000"/>
                            </p:stCondLst>
                            <p:childTnLst>
                              <p:par>
                                <p:cTn id="104" presetID="42" presetClass="entr" presetSubtype="0" fill="hold" grpId="0" nodeType="afterEffect">
                                  <p:stCondLst>
                                    <p:cond delay="0"/>
                                  </p:stCondLst>
                                  <p:childTnLst>
                                    <p:set>
                                      <p:cBhvr>
                                        <p:cTn id="105" dur="1" fill="hold">
                                          <p:stCondLst>
                                            <p:cond delay="0"/>
                                          </p:stCondLst>
                                        </p:cTn>
                                        <p:tgtEl>
                                          <p:spTgt spid="52"/>
                                        </p:tgtEl>
                                        <p:attrNameLst>
                                          <p:attrName>style.visibility</p:attrName>
                                        </p:attrNameLst>
                                      </p:cBhvr>
                                      <p:to>
                                        <p:strVal val="visible"/>
                                      </p:to>
                                    </p:set>
                                    <p:animEffect transition="in" filter="fade">
                                      <p:cBhvr>
                                        <p:cTn id="106" dur="500"/>
                                        <p:tgtEl>
                                          <p:spTgt spid="52"/>
                                        </p:tgtEl>
                                      </p:cBhvr>
                                    </p:animEffect>
                                    <p:anim calcmode="lin" valueType="num">
                                      <p:cBhvr>
                                        <p:cTn id="107" dur="500" fill="hold"/>
                                        <p:tgtEl>
                                          <p:spTgt spid="52"/>
                                        </p:tgtEl>
                                        <p:attrNameLst>
                                          <p:attrName>ppt_x</p:attrName>
                                        </p:attrNameLst>
                                      </p:cBhvr>
                                      <p:tavLst>
                                        <p:tav tm="0">
                                          <p:val>
                                            <p:strVal val="#ppt_x"/>
                                          </p:val>
                                        </p:tav>
                                        <p:tav tm="100000">
                                          <p:val>
                                            <p:strVal val="#ppt_x"/>
                                          </p:val>
                                        </p:tav>
                                      </p:tavLst>
                                    </p:anim>
                                    <p:anim calcmode="lin" valueType="num">
                                      <p:cBhvr>
                                        <p:cTn id="108" dur="500" fill="hold"/>
                                        <p:tgtEl>
                                          <p:spTgt spid="52"/>
                                        </p:tgtEl>
                                        <p:attrNameLst>
                                          <p:attrName>ppt_y</p:attrName>
                                        </p:attrNameLst>
                                      </p:cBhvr>
                                      <p:tavLst>
                                        <p:tav tm="0">
                                          <p:val>
                                            <p:strVal val="#ppt_y+.1"/>
                                          </p:val>
                                        </p:tav>
                                        <p:tav tm="100000">
                                          <p:val>
                                            <p:strVal val="#ppt_y"/>
                                          </p:val>
                                        </p:tav>
                                      </p:tavLst>
                                    </p:anim>
                                  </p:childTnLst>
                                </p:cTn>
                              </p:par>
                            </p:childTnLst>
                          </p:cTn>
                        </p:par>
                        <p:par>
                          <p:cTn id="109" fill="hold">
                            <p:stCondLst>
                              <p:cond delay="6500"/>
                            </p:stCondLst>
                            <p:childTnLst>
                              <p:par>
                                <p:cTn id="110" presetID="10" presetClass="entr" presetSubtype="0" fill="hold" grpId="0" nodeType="afterEffect">
                                  <p:stCondLst>
                                    <p:cond delay="0"/>
                                  </p:stCondLst>
                                  <p:childTnLst>
                                    <p:set>
                                      <p:cBhvr>
                                        <p:cTn id="111" dur="1" fill="hold">
                                          <p:stCondLst>
                                            <p:cond delay="0"/>
                                          </p:stCondLst>
                                        </p:cTn>
                                        <p:tgtEl>
                                          <p:spTgt spid="21"/>
                                        </p:tgtEl>
                                        <p:attrNameLst>
                                          <p:attrName>style.visibility</p:attrName>
                                        </p:attrNameLst>
                                      </p:cBhvr>
                                      <p:to>
                                        <p:strVal val="visible"/>
                                      </p:to>
                                    </p:set>
                                    <p:animEffect transition="in" filter="fade">
                                      <p:cBhvr>
                                        <p:cTn id="112" dur="10"/>
                                        <p:tgtEl>
                                          <p:spTgt spid="21"/>
                                        </p:tgtEl>
                                      </p:cBhvr>
                                    </p:animEffect>
                                  </p:childTnLst>
                                </p:cTn>
                              </p:par>
                            </p:childTnLst>
                          </p:cTn>
                        </p:par>
                        <p:par>
                          <p:cTn id="113" fill="hold">
                            <p:stCondLst>
                              <p:cond delay="7000"/>
                            </p:stCondLst>
                            <p:childTnLst>
                              <p:par>
                                <p:cTn id="114" presetID="26" presetClass="emph" presetSubtype="0" repeatCount="2000" fill="hold" grpId="1" nodeType="afterEffect">
                                  <p:stCondLst>
                                    <p:cond delay="0"/>
                                  </p:stCondLst>
                                  <p:childTnLst>
                                    <p:animEffect transition="out" filter="fade">
                                      <p:cBhvr>
                                        <p:cTn id="115" dur="250" tmFilter="0, 0; .2, .5; .8, .5; 1, 0"/>
                                        <p:tgtEl>
                                          <p:spTgt spid="21"/>
                                        </p:tgtEl>
                                      </p:cBhvr>
                                    </p:animEffect>
                                    <p:animScale>
                                      <p:cBhvr>
                                        <p:cTn id="116" dur="125" autoRev="1" fill="hold"/>
                                        <p:tgtEl>
                                          <p:spTgt spid="21"/>
                                        </p:tgtEl>
                                      </p:cBhvr>
                                      <p:by x="105000" y="105000"/>
                                    </p:animScale>
                                  </p:childTnLst>
                                </p:cTn>
                              </p:par>
                              <p:par>
                                <p:cTn id="117" presetID="10" presetClass="entr" presetSubtype="0" fill="hold" grpId="0" nodeType="withEffect">
                                  <p:stCondLst>
                                    <p:cond delay="250"/>
                                  </p:stCondLst>
                                  <p:childTnLst>
                                    <p:set>
                                      <p:cBhvr>
                                        <p:cTn id="118" dur="1" fill="hold">
                                          <p:stCondLst>
                                            <p:cond delay="0"/>
                                          </p:stCondLst>
                                        </p:cTn>
                                        <p:tgtEl>
                                          <p:spTgt spid="42"/>
                                        </p:tgtEl>
                                        <p:attrNameLst>
                                          <p:attrName>style.visibility</p:attrName>
                                        </p:attrNameLst>
                                      </p:cBhvr>
                                      <p:to>
                                        <p:strVal val="visible"/>
                                      </p:to>
                                    </p:set>
                                    <p:animEffect transition="in" filter="fade">
                                      <p:cBhvr>
                                        <p:cTn id="119" dur="500"/>
                                        <p:tgtEl>
                                          <p:spTgt spid="42"/>
                                        </p:tgtEl>
                                      </p:cBhvr>
                                    </p:animEffect>
                                  </p:childTnLst>
                                </p:cTn>
                              </p:par>
                            </p:childTnLst>
                          </p:cTn>
                        </p:par>
                        <p:par>
                          <p:cTn id="120" fill="hold">
                            <p:stCondLst>
                              <p:cond delay="7500"/>
                            </p:stCondLst>
                            <p:childTnLst>
                              <p:par>
                                <p:cTn id="121" presetID="42" presetClass="entr" presetSubtype="0"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Effect transition="in" filter="fade">
                                      <p:cBhvr>
                                        <p:cTn id="123" dur="500"/>
                                        <p:tgtEl>
                                          <p:spTgt spid="49"/>
                                        </p:tgtEl>
                                      </p:cBhvr>
                                    </p:animEffect>
                                    <p:anim calcmode="lin" valueType="num">
                                      <p:cBhvr>
                                        <p:cTn id="124" dur="500" fill="hold"/>
                                        <p:tgtEl>
                                          <p:spTgt spid="49"/>
                                        </p:tgtEl>
                                        <p:attrNameLst>
                                          <p:attrName>ppt_x</p:attrName>
                                        </p:attrNameLst>
                                      </p:cBhvr>
                                      <p:tavLst>
                                        <p:tav tm="0">
                                          <p:val>
                                            <p:strVal val="#ppt_x"/>
                                          </p:val>
                                        </p:tav>
                                        <p:tav tm="100000">
                                          <p:val>
                                            <p:strVal val="#ppt_x"/>
                                          </p:val>
                                        </p:tav>
                                      </p:tavLst>
                                    </p:anim>
                                    <p:anim calcmode="lin" valueType="num">
                                      <p:cBhvr>
                                        <p:cTn id="125" dur="500" fill="hold"/>
                                        <p:tgtEl>
                                          <p:spTgt spid="49"/>
                                        </p:tgtEl>
                                        <p:attrNameLst>
                                          <p:attrName>ppt_y</p:attrName>
                                        </p:attrNameLst>
                                      </p:cBhvr>
                                      <p:tavLst>
                                        <p:tav tm="0">
                                          <p:val>
                                            <p:strVal val="#ppt_y+.1"/>
                                          </p:val>
                                        </p:tav>
                                        <p:tav tm="100000">
                                          <p:val>
                                            <p:strVal val="#ppt_y"/>
                                          </p:val>
                                        </p:tav>
                                      </p:tavLst>
                                    </p:anim>
                                  </p:childTnLst>
                                </p:cTn>
                              </p:par>
                            </p:childTnLst>
                          </p:cTn>
                        </p:par>
                        <p:par>
                          <p:cTn id="126" fill="hold">
                            <p:stCondLst>
                              <p:cond delay="8000"/>
                            </p:stCondLst>
                            <p:childTnLst>
                              <p:par>
                                <p:cTn id="127" presetID="10" presetClass="entr" presetSubtype="0" fill="hold" grpId="0" nodeType="afterEffect">
                                  <p:stCondLst>
                                    <p:cond delay="0"/>
                                  </p:stCondLst>
                                  <p:childTnLst>
                                    <p:set>
                                      <p:cBhvr>
                                        <p:cTn id="128" dur="1" fill="hold">
                                          <p:stCondLst>
                                            <p:cond delay="0"/>
                                          </p:stCondLst>
                                        </p:cTn>
                                        <p:tgtEl>
                                          <p:spTgt spid="20"/>
                                        </p:tgtEl>
                                        <p:attrNameLst>
                                          <p:attrName>style.visibility</p:attrName>
                                        </p:attrNameLst>
                                      </p:cBhvr>
                                      <p:to>
                                        <p:strVal val="visible"/>
                                      </p:to>
                                    </p:set>
                                    <p:animEffect transition="in" filter="fade">
                                      <p:cBhvr>
                                        <p:cTn id="129" dur="10"/>
                                        <p:tgtEl>
                                          <p:spTgt spid="20"/>
                                        </p:tgtEl>
                                      </p:cBhvr>
                                    </p:animEffect>
                                  </p:childTnLst>
                                </p:cTn>
                              </p:par>
                            </p:childTnLst>
                          </p:cTn>
                        </p:par>
                        <p:par>
                          <p:cTn id="130" fill="hold">
                            <p:stCondLst>
                              <p:cond delay="8500"/>
                            </p:stCondLst>
                            <p:childTnLst>
                              <p:par>
                                <p:cTn id="131" presetID="26" presetClass="emph" presetSubtype="0" repeatCount="2000" fill="hold" grpId="1" nodeType="afterEffect">
                                  <p:stCondLst>
                                    <p:cond delay="0"/>
                                  </p:stCondLst>
                                  <p:childTnLst>
                                    <p:animEffect transition="out" filter="fade">
                                      <p:cBhvr>
                                        <p:cTn id="132" dur="250" tmFilter="0, 0; .2, .5; .8, .5; 1, 0"/>
                                        <p:tgtEl>
                                          <p:spTgt spid="20"/>
                                        </p:tgtEl>
                                      </p:cBhvr>
                                    </p:animEffect>
                                    <p:animScale>
                                      <p:cBhvr>
                                        <p:cTn id="133" dur="125" autoRev="1" fill="hold"/>
                                        <p:tgtEl>
                                          <p:spTgt spid="20"/>
                                        </p:tgtEl>
                                      </p:cBhvr>
                                      <p:by x="105000" y="105000"/>
                                    </p:animScale>
                                  </p:childTnLst>
                                </p:cTn>
                              </p:par>
                              <p:par>
                                <p:cTn id="134" presetID="10" presetClass="entr" presetSubtype="0" fill="hold" grpId="0" nodeType="withEffect">
                                  <p:stCondLst>
                                    <p:cond delay="250"/>
                                  </p:stCondLst>
                                  <p:childTnLst>
                                    <p:set>
                                      <p:cBhvr>
                                        <p:cTn id="135" dur="1" fill="hold">
                                          <p:stCondLst>
                                            <p:cond delay="0"/>
                                          </p:stCondLst>
                                        </p:cTn>
                                        <p:tgtEl>
                                          <p:spTgt spid="37"/>
                                        </p:tgtEl>
                                        <p:attrNameLst>
                                          <p:attrName>style.visibility</p:attrName>
                                        </p:attrNameLst>
                                      </p:cBhvr>
                                      <p:to>
                                        <p:strVal val="visible"/>
                                      </p:to>
                                    </p:set>
                                    <p:animEffect transition="in" filter="fade">
                                      <p:cBhvr>
                                        <p:cTn id="136" dur="500"/>
                                        <p:tgtEl>
                                          <p:spTgt spid="37"/>
                                        </p:tgtEl>
                                      </p:cBhvr>
                                    </p:animEffect>
                                  </p:childTnLst>
                                </p:cTn>
                              </p:par>
                            </p:childTnLst>
                          </p:cTn>
                        </p:par>
                        <p:par>
                          <p:cTn id="137" fill="hold">
                            <p:stCondLst>
                              <p:cond delay="9000"/>
                            </p:stCondLst>
                            <p:childTnLst>
                              <p:par>
                                <p:cTn id="138" presetID="42" presetClass="entr" presetSubtype="0" fill="hold" grpId="0" nodeType="after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500"/>
                                        <p:tgtEl>
                                          <p:spTgt spid="45"/>
                                        </p:tgtEl>
                                      </p:cBhvr>
                                    </p:animEffect>
                                    <p:anim calcmode="lin" valueType="num">
                                      <p:cBhvr>
                                        <p:cTn id="141" dur="500" fill="hold"/>
                                        <p:tgtEl>
                                          <p:spTgt spid="45"/>
                                        </p:tgtEl>
                                        <p:attrNameLst>
                                          <p:attrName>ppt_x</p:attrName>
                                        </p:attrNameLst>
                                      </p:cBhvr>
                                      <p:tavLst>
                                        <p:tav tm="0">
                                          <p:val>
                                            <p:strVal val="#ppt_x"/>
                                          </p:val>
                                        </p:tav>
                                        <p:tav tm="100000">
                                          <p:val>
                                            <p:strVal val="#ppt_x"/>
                                          </p:val>
                                        </p:tav>
                                      </p:tavLst>
                                    </p:anim>
                                    <p:anim calcmode="lin" valueType="num">
                                      <p:cBhvr>
                                        <p:cTn id="142"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32" grpId="0" animBg="1"/>
      <p:bldP spid="32" grpId="1" animBg="1"/>
      <p:bldP spid="37" grpId="0"/>
      <p:bldP spid="39" grpId="0"/>
      <p:bldP spid="40" grpId="0"/>
      <p:bldP spid="42" grpId="0"/>
      <p:bldP spid="43" grpId="0"/>
      <p:bldP spid="44" grpId="0"/>
      <p:bldP spid="45" grpId="0"/>
      <p:bldP spid="47" grpId="0"/>
      <p:bldP spid="49" grpId="0"/>
      <p:bldP spid="50" grpId="0"/>
      <p:bldP spid="51" grpId="0"/>
      <p:bldP spid="5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工作完成情况</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02</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2107913" y="3436522"/>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grpSp>
        <p:nvGrpSpPr>
          <p:cNvPr id="4" name="组合 3"/>
          <p:cNvGrpSpPr/>
          <p:nvPr/>
        </p:nvGrpSpPr>
        <p:grpSpPr>
          <a:xfrm>
            <a:off x="2688871" y="2852938"/>
            <a:ext cx="2714493" cy="1224345"/>
            <a:chOff x="2016319" y="1593365"/>
            <a:chExt cx="2036135" cy="918259"/>
          </a:xfrm>
        </p:grpSpPr>
        <p:sp>
          <p:nvSpPr>
            <p:cNvPr id="5" name="椭圆 2"/>
            <p:cNvSpPr/>
            <p:nvPr/>
          </p:nvSpPr>
          <p:spPr>
            <a:xfrm>
              <a:off x="2016319"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2"/>
            <p:cNvSpPr/>
            <p:nvPr/>
          </p:nvSpPr>
          <p:spPr>
            <a:xfrm rot="5400000">
              <a:off x="30840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 name="组合 6"/>
          <p:cNvGrpSpPr/>
          <p:nvPr/>
        </p:nvGrpSpPr>
        <p:grpSpPr>
          <a:xfrm flipV="1">
            <a:off x="4753275" y="3436575"/>
            <a:ext cx="2718726" cy="1224345"/>
            <a:chOff x="5341044" y="1593365"/>
            <a:chExt cx="2039310" cy="918259"/>
          </a:xfrm>
          <a:solidFill>
            <a:schemeClr val="tx1">
              <a:lumMod val="75000"/>
              <a:lumOff val="25000"/>
            </a:schemeClr>
          </a:solidFill>
        </p:grpSpPr>
        <p:sp>
          <p:nvSpPr>
            <p:cNvPr id="8"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椭圆 2"/>
            <p:cNvSpPr/>
            <p:nvPr/>
          </p:nvSpPr>
          <p:spPr>
            <a:xfrm rot="5400000">
              <a:off x="6411972"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0" name="组合 9"/>
          <p:cNvGrpSpPr/>
          <p:nvPr/>
        </p:nvGrpSpPr>
        <p:grpSpPr>
          <a:xfrm>
            <a:off x="6828989" y="2852935"/>
            <a:ext cx="2712376" cy="1224345"/>
            <a:chOff x="5341044" y="1593365"/>
            <a:chExt cx="2034547" cy="918259"/>
          </a:xfrm>
        </p:grpSpPr>
        <p:sp>
          <p:nvSpPr>
            <p:cNvPr id="11" name="椭圆 2"/>
            <p:cNvSpPr/>
            <p:nvPr/>
          </p:nvSpPr>
          <p:spPr>
            <a:xfrm>
              <a:off x="5341044" y="1593365"/>
              <a:ext cx="1018507" cy="918258"/>
            </a:xfrm>
            <a:custGeom>
              <a:avLst/>
              <a:gdLst/>
              <a:ahLst/>
              <a:cxnLst/>
              <a:rect l="l" t="t" r="r" b="b"/>
              <a:pathLst>
                <a:path w="1018507" h="918258">
                  <a:moveTo>
                    <a:pt x="1018347" y="0"/>
                  </a:moveTo>
                  <a:lnTo>
                    <a:pt x="1018507" y="8"/>
                  </a:lnTo>
                  <a:lnTo>
                    <a:pt x="1018507" y="702086"/>
                  </a:lnTo>
                  <a:cubicBezTo>
                    <a:pt x="1018454" y="702078"/>
                    <a:pt x="1018401" y="702078"/>
                    <a:pt x="1018347" y="702078"/>
                  </a:cubicBezTo>
                  <a:cubicBezTo>
                    <a:pt x="814532" y="702078"/>
                    <a:pt x="630011" y="784691"/>
                    <a:pt x="496445" y="918258"/>
                  </a:cubicBezTo>
                  <a:lnTo>
                    <a:pt x="0" y="421813"/>
                  </a:lnTo>
                  <a:cubicBezTo>
                    <a:pt x="260618" y="161196"/>
                    <a:pt x="620658" y="0"/>
                    <a:pt x="1018347"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椭圆 2"/>
            <p:cNvSpPr/>
            <p:nvPr/>
          </p:nvSpPr>
          <p:spPr>
            <a:xfrm rot="5400000">
              <a:off x="6407209" y="1543241"/>
              <a:ext cx="918258" cy="1018507"/>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3" name="椭圆 2"/>
          <p:cNvSpPr/>
          <p:nvPr/>
        </p:nvSpPr>
        <p:spPr>
          <a:xfrm flipH="1">
            <a:off x="8897367" y="3436519"/>
            <a:ext cx="1224185" cy="1358009"/>
          </a:xfrm>
          <a:custGeom>
            <a:avLst/>
            <a:gdLst/>
            <a:ahLst/>
            <a:cxnLst/>
            <a:rect l="l" t="t" r="r" b="b"/>
            <a:pathLst>
              <a:path w="918258" h="1018507">
                <a:moveTo>
                  <a:pt x="421813" y="0"/>
                </a:moveTo>
                <a:lnTo>
                  <a:pt x="918258" y="496445"/>
                </a:lnTo>
                <a:cubicBezTo>
                  <a:pt x="784691" y="630011"/>
                  <a:pt x="702078" y="814532"/>
                  <a:pt x="702078" y="1018347"/>
                </a:cubicBezTo>
                <a:lnTo>
                  <a:pt x="702086" y="1018507"/>
                </a:lnTo>
                <a:lnTo>
                  <a:pt x="8" y="1018507"/>
                </a:lnTo>
                <a:cubicBezTo>
                  <a:pt x="0" y="1018454"/>
                  <a:pt x="0" y="1018400"/>
                  <a:pt x="0" y="1018347"/>
                </a:cubicBezTo>
                <a:cubicBezTo>
                  <a:pt x="0" y="620658"/>
                  <a:pt x="161196" y="260618"/>
                  <a:pt x="421813"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endParaRPr>
          </a:p>
        </p:txBody>
      </p:sp>
      <p:sp>
        <p:nvSpPr>
          <p:cNvPr id="14" name="矩形 13"/>
          <p:cNvSpPr/>
          <p:nvPr/>
        </p:nvSpPr>
        <p:spPr>
          <a:xfrm>
            <a:off x="3584893" y="2956141"/>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01</a:t>
            </a:r>
          </a:p>
        </p:txBody>
      </p:sp>
      <p:sp>
        <p:nvSpPr>
          <p:cNvPr id="15" name="矩形 14"/>
          <p:cNvSpPr/>
          <p:nvPr/>
        </p:nvSpPr>
        <p:spPr>
          <a:xfrm>
            <a:off x="5653419" y="382047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02</a:t>
            </a:r>
          </a:p>
        </p:txBody>
      </p:sp>
      <p:sp>
        <p:nvSpPr>
          <p:cNvPr id="16" name="矩形 15"/>
          <p:cNvSpPr/>
          <p:nvPr/>
        </p:nvSpPr>
        <p:spPr>
          <a:xfrm>
            <a:off x="7697495" y="2956138"/>
            <a:ext cx="921500" cy="779700"/>
          </a:xfrm>
          <a:prstGeom prst="rect">
            <a:avLst/>
          </a:prstGeom>
        </p:spPr>
        <p:txBody>
          <a:bodyPr wrap="none" lIns="121908" tIns="60954" rIns="121908" bIns="60954">
            <a:spAutoFit/>
          </a:bodyPr>
          <a:lstStyle/>
          <a:p>
            <a:pPr algn="ctr"/>
            <a:r>
              <a:rPr lang="en-US" altLang="zh-CN" sz="4300" b="1" dirty="0">
                <a:solidFill>
                  <a:schemeClr val="bg1"/>
                </a:solidFill>
                <a:latin typeface="微软雅黑" panose="020B0503020204020204" pitchFamily="34" charset="-122"/>
                <a:ea typeface="微软雅黑" panose="020B0503020204020204" pitchFamily="34" charset="-122"/>
              </a:rPr>
              <a:t>03</a:t>
            </a:r>
          </a:p>
        </p:txBody>
      </p:sp>
      <p:sp>
        <p:nvSpPr>
          <p:cNvPr id="17" name="TextBox 16"/>
          <p:cNvSpPr txBox="1"/>
          <p:nvPr/>
        </p:nvSpPr>
        <p:spPr>
          <a:xfrm>
            <a:off x="1048220"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p>
        </p:txBody>
      </p:sp>
      <p:sp>
        <p:nvSpPr>
          <p:cNvPr id="18" name="TextBox 17"/>
          <p:cNvSpPr txBox="1"/>
          <p:nvPr/>
        </p:nvSpPr>
        <p:spPr>
          <a:xfrm>
            <a:off x="3436129" y="5115023"/>
            <a:ext cx="5590120" cy="640163"/>
          </a:xfrm>
          <a:prstGeom prst="rect">
            <a:avLst/>
          </a:prstGeom>
          <a:noFill/>
        </p:spPr>
        <p:txBody>
          <a:bodyPr wrap="square" lIns="121908" tIns="60954" rIns="121908" bIns="60954" rtlCol="0">
            <a:spAutoFit/>
          </a:body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p>
        </p:txBody>
      </p:sp>
      <p:sp>
        <p:nvSpPr>
          <p:cNvPr id="19" name="TextBox 18"/>
          <p:cNvSpPr txBox="1"/>
          <p:nvPr/>
        </p:nvSpPr>
        <p:spPr>
          <a:xfrm>
            <a:off x="7202284" y="1658639"/>
            <a:ext cx="4294316" cy="898695"/>
          </a:xfrm>
          <a:prstGeom prst="rect">
            <a:avLst/>
          </a:prstGeom>
          <a:noFill/>
        </p:spPr>
        <p:txBody>
          <a:bodyPr wrap="square" lIns="121908" tIns="60954" rIns="121908" bIns="60954" rtlCol="0">
            <a:spAutoFit/>
          </a:body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这里输入您的文字这里输入您的文字这里输入您的文字这里输入您的文字这里输入您的文字这里输入您的文字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35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350"/>
                                        <p:tgtEl>
                                          <p:spTgt spid="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50"/>
                                        <p:tgtEl>
                                          <p:spTgt spid="7"/>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350"/>
                                        <p:tgtEl>
                                          <p:spTgt spid="1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350"/>
                                        <p:tgtEl>
                                          <p:spTgt spid="1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2" presetClass="entr" presetSubtype="1"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ppt_x"/>
                                          </p:val>
                                        </p:tav>
                                        <p:tav tm="100000">
                                          <p:val>
                                            <p:strVal val="#ppt_x"/>
                                          </p:val>
                                        </p:tav>
                                      </p:tavLst>
                                    </p:anim>
                                    <p:anim calcmode="lin" valueType="num">
                                      <p:cBhvr additive="base">
                                        <p:cTn id="32" dur="500" fill="hold"/>
                                        <p:tgtEl>
                                          <p:spTgt spid="17"/>
                                        </p:tgtEl>
                                        <p:attrNameLst>
                                          <p:attrName>ppt_y</p:attrName>
                                        </p:attrNameLst>
                                      </p:cBhvr>
                                      <p:tavLst>
                                        <p:tav tm="0">
                                          <p:val>
                                            <p:strVal val="0-#ppt_h/2"/>
                                          </p:val>
                                        </p:tav>
                                        <p:tav tm="100000">
                                          <p:val>
                                            <p:strVal val="#ppt_y"/>
                                          </p:val>
                                        </p:tav>
                                      </p:tavLst>
                                    </p:anim>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par>
                          <p:cTn id="37" fill="hold">
                            <p:stCondLst>
                              <p:cond delay="4000"/>
                            </p:stCondLst>
                            <p:childTnLst>
                              <p:par>
                                <p:cTn id="38" presetID="2" presetClass="entr" presetSubtype="4"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1+#ppt_h/2"/>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par>
                          <p:cTn id="46" fill="hold">
                            <p:stCondLst>
                              <p:cond delay="5000"/>
                            </p:stCondLst>
                            <p:childTnLst>
                              <p:par>
                                <p:cTn id="47" presetID="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ppt_x"/>
                                          </p:val>
                                        </p:tav>
                                        <p:tav tm="100000">
                                          <p:val>
                                            <p:strVal val="#ppt_x"/>
                                          </p:val>
                                        </p:tav>
                                      </p:tavLst>
                                    </p:anim>
                                    <p:anim calcmode="lin" valueType="num">
                                      <p:cBhvr additive="base">
                                        <p:cTn id="50"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animBg="1"/>
      <p:bldP spid="14" grpId="0"/>
      <p:bldP spid="15" grpId="0"/>
      <p:bldP spid="16" grpId="0"/>
      <p:bldP spid="17" grpId="0"/>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12054" y="2865603"/>
            <a:ext cx="5267234" cy="5267920"/>
            <a:chOff x="2483768" y="2149202"/>
            <a:chExt cx="3950940" cy="3950940"/>
          </a:xfrm>
        </p:grpSpPr>
        <p:sp>
          <p:nvSpPr>
            <p:cNvPr id="4" name="空心弧 3"/>
            <p:cNvSpPr/>
            <p:nvPr/>
          </p:nvSpPr>
          <p:spPr>
            <a:xfrm flipH="1">
              <a:off x="2483768" y="2149202"/>
              <a:ext cx="3950940" cy="3950940"/>
            </a:xfrm>
            <a:prstGeom prst="blockArc">
              <a:avLst>
                <a:gd name="adj1" fmla="val 10757526"/>
                <a:gd name="adj2" fmla="val 18715"/>
                <a:gd name="adj3" fmla="val 7362"/>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flipH="1">
              <a:off x="2483768" y="2149202"/>
              <a:ext cx="3950940" cy="3950940"/>
            </a:xfrm>
            <a:prstGeom prst="blockArc">
              <a:avLst>
                <a:gd name="adj1" fmla="val 17777439"/>
                <a:gd name="adj2" fmla="val 18715"/>
                <a:gd name="adj3" fmla="val 7362"/>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6" name="组合 5"/>
          <p:cNvGrpSpPr/>
          <p:nvPr/>
        </p:nvGrpSpPr>
        <p:grpSpPr>
          <a:xfrm>
            <a:off x="3809095" y="3362708"/>
            <a:ext cx="4273153" cy="4273711"/>
            <a:chOff x="2856597" y="2522030"/>
            <a:chExt cx="3205282" cy="3205283"/>
          </a:xfrm>
        </p:grpSpPr>
        <p:sp>
          <p:nvSpPr>
            <p:cNvPr id="7" name="空心弧 6"/>
            <p:cNvSpPr/>
            <p:nvPr/>
          </p:nvSpPr>
          <p:spPr>
            <a:xfrm flipH="1">
              <a:off x="2856597" y="2522031"/>
              <a:ext cx="3205282" cy="3205282"/>
            </a:xfrm>
            <a:prstGeom prst="blockArc">
              <a:avLst>
                <a:gd name="adj1" fmla="val 10757526"/>
                <a:gd name="adj2" fmla="val 22358"/>
                <a:gd name="adj3" fmla="val 9233"/>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空心弧 7"/>
            <p:cNvSpPr/>
            <p:nvPr/>
          </p:nvSpPr>
          <p:spPr>
            <a:xfrm flipH="1">
              <a:off x="2856597" y="2522030"/>
              <a:ext cx="3205282" cy="3205282"/>
            </a:xfrm>
            <a:prstGeom prst="blockArc">
              <a:avLst>
                <a:gd name="adj1" fmla="val 15175853"/>
                <a:gd name="adj2" fmla="val 22358"/>
                <a:gd name="adj3" fmla="val 923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 name="组合 8"/>
          <p:cNvGrpSpPr/>
          <p:nvPr/>
        </p:nvGrpSpPr>
        <p:grpSpPr>
          <a:xfrm>
            <a:off x="4328803" y="3882486"/>
            <a:ext cx="3233738" cy="3234159"/>
            <a:chOff x="3246429" y="2911863"/>
            <a:chExt cx="2425619" cy="2425619"/>
          </a:xfrm>
        </p:grpSpPr>
        <p:sp>
          <p:nvSpPr>
            <p:cNvPr id="10" name="空心弧 9"/>
            <p:cNvSpPr/>
            <p:nvPr/>
          </p:nvSpPr>
          <p:spPr>
            <a:xfrm flipH="1">
              <a:off x="3246429" y="2911863"/>
              <a:ext cx="2425619" cy="2425619"/>
            </a:xfrm>
            <a:prstGeom prst="blockArc">
              <a:avLst>
                <a:gd name="adj1" fmla="val 10757526"/>
                <a:gd name="adj2" fmla="val 64055"/>
                <a:gd name="adj3" fmla="val 1209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空心弧 10"/>
            <p:cNvSpPr/>
            <p:nvPr/>
          </p:nvSpPr>
          <p:spPr>
            <a:xfrm flipH="1">
              <a:off x="3246429" y="2911863"/>
              <a:ext cx="2425619" cy="2425619"/>
            </a:xfrm>
            <a:prstGeom prst="blockArc">
              <a:avLst>
                <a:gd name="adj1" fmla="val 12607873"/>
                <a:gd name="adj2" fmla="val 64055"/>
                <a:gd name="adj3" fmla="val 1209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2" name="组合 11"/>
          <p:cNvGrpSpPr/>
          <p:nvPr/>
        </p:nvGrpSpPr>
        <p:grpSpPr>
          <a:xfrm>
            <a:off x="4897285" y="4451041"/>
            <a:ext cx="2096771" cy="2097044"/>
            <a:chOff x="3672845" y="3338280"/>
            <a:chExt cx="1572783" cy="1572783"/>
          </a:xfrm>
        </p:grpSpPr>
        <p:sp>
          <p:nvSpPr>
            <p:cNvPr id="13" name="饼形 12"/>
            <p:cNvSpPr/>
            <p:nvPr/>
          </p:nvSpPr>
          <p:spPr>
            <a:xfrm rot="5400000">
              <a:off x="3672845" y="3338280"/>
              <a:ext cx="1572783" cy="1572783"/>
            </a:xfrm>
            <a:prstGeom prst="pie">
              <a:avLst>
                <a:gd name="adj1" fmla="val 5376100"/>
                <a:gd name="adj2" fmla="val 16263200"/>
              </a:avLst>
            </a:prstGeom>
            <a:solidFill>
              <a:schemeClr val="accent3"/>
            </a:solidFill>
            <a:ln>
              <a:noFill/>
            </a:ln>
          </p:spPr>
          <p:txBody>
            <a:bodyPr/>
            <a:lstStyle/>
            <a:p>
              <a:endParaRPr lang="zh-CN" altLang="en-US" sz="2100">
                <a:latin typeface="Calibri" panose="020F0502020204030204" charset="0"/>
              </a:endParaRPr>
            </a:p>
          </p:txBody>
        </p:sp>
        <p:sp>
          <p:nvSpPr>
            <p:cNvPr id="14" name="矩形 13"/>
            <p:cNvSpPr/>
            <p:nvPr/>
          </p:nvSpPr>
          <p:spPr>
            <a:xfrm>
              <a:off x="3755825" y="3629578"/>
              <a:ext cx="1409171" cy="403954"/>
            </a:xfrm>
            <a:prstGeom prst="rect">
              <a:avLst/>
            </a:prstGeom>
          </p:spPr>
          <p:txBody>
            <a:bodyPr wrap="square" lIns="121917" tIns="60958" rIns="121917" bIns="60958">
              <a:spAutoFit/>
            </a:bodyPr>
            <a:lstStyle/>
            <a:p>
              <a:pPr lvl="0" algn="ctr">
                <a:defRPr/>
              </a:pPr>
              <a:r>
                <a:rPr lang="zh-CN" altLang="en-US" sz="2700" b="1" kern="0">
                  <a:solidFill>
                    <a:schemeClr val="bg1"/>
                  </a:solidFill>
                  <a:latin typeface="微软雅黑" panose="020B0503020204020204" pitchFamily="34" charset="-122"/>
                  <a:ea typeface="微软雅黑" panose="020B0503020204020204" pitchFamily="34" charset="-122"/>
                </a:rPr>
                <a:t>添加文本</a:t>
              </a:r>
              <a:endParaRPr lang="zh-CN" altLang="en-US" sz="2700" b="1" kern="0"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3429348" y="2057402"/>
            <a:ext cx="1170686" cy="1436335"/>
          </a:xfrm>
          <a:prstGeom prst="line">
            <a:avLst/>
          </a:prstGeom>
          <a:ln>
            <a:solidFill>
              <a:schemeClr val="tx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892139" y="1336833"/>
            <a:ext cx="0" cy="2252912"/>
          </a:xfrm>
          <a:prstGeom prst="line">
            <a:avLst/>
          </a:prstGeom>
          <a:ln>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H="1">
            <a:off x="6940529" y="3333751"/>
            <a:ext cx="1459429" cy="1237619"/>
          </a:xfrm>
          <a:prstGeom prst="line">
            <a:avLst/>
          </a:prstGeom>
          <a:ln>
            <a:solidFill>
              <a:schemeClr val="accent2"/>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1559497" y="5797992"/>
            <a:ext cx="9147473" cy="496524"/>
          </a:xfrm>
          <a:prstGeom prst="rect">
            <a:avLst/>
          </a:prstGeom>
          <a:noFill/>
        </p:spPr>
        <p:txBody>
          <a:bodyPr wrap="square" lIns="162540" tIns="81269" rIns="162540" bIns="81269" rtlCol="0">
            <a:spAutoFit/>
          </a:bodyPr>
          <a:lstStyle/>
          <a:p>
            <a:pPr algn="ctr">
              <a:lnSpc>
                <a:spcPct val="120000"/>
              </a:lnSpc>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p>
        </p:txBody>
      </p:sp>
      <p:grpSp>
        <p:nvGrpSpPr>
          <p:cNvPr id="19" name="组合 18"/>
          <p:cNvGrpSpPr/>
          <p:nvPr/>
        </p:nvGrpSpPr>
        <p:grpSpPr>
          <a:xfrm>
            <a:off x="335185" y="1979548"/>
            <a:ext cx="3009591" cy="1005790"/>
            <a:chOff x="594110" y="1301428"/>
            <a:chExt cx="2257487" cy="754343"/>
          </a:xfrm>
        </p:grpSpPr>
        <p:sp>
          <p:nvSpPr>
            <p:cNvPr id="20" name="矩形 1"/>
            <p:cNvSpPr>
              <a:spLocks noChangeArrowheads="1"/>
            </p:cNvSpPr>
            <p:nvPr/>
          </p:nvSpPr>
          <p:spPr bwMode="auto">
            <a:xfrm>
              <a:off x="594110" y="1598722"/>
              <a:ext cx="2102380" cy="45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a:off x="648255" y="1301428"/>
              <a:ext cx="2203342" cy="276999"/>
            </a:xfrm>
            <a:prstGeom prst="rect">
              <a:avLst/>
            </a:prstGeom>
          </p:spPr>
          <p:txBody>
            <a:bodyPr wrap="squar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组合 21"/>
          <p:cNvGrpSpPr/>
          <p:nvPr/>
        </p:nvGrpSpPr>
        <p:grpSpPr>
          <a:xfrm>
            <a:off x="6074142" y="1142412"/>
            <a:ext cx="3359936" cy="1023778"/>
            <a:chOff x="5004048" y="769408"/>
            <a:chExt cx="2520280" cy="767833"/>
          </a:xfrm>
        </p:grpSpPr>
        <p:sp>
          <p:nvSpPr>
            <p:cNvPr id="23" name="矩形 1"/>
            <p:cNvSpPr>
              <a:spLocks noChangeArrowheads="1"/>
            </p:cNvSpPr>
            <p:nvPr/>
          </p:nvSpPr>
          <p:spPr bwMode="auto">
            <a:xfrm>
              <a:off x="5004048" y="1080193"/>
              <a:ext cx="2520280" cy="4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矩形 23"/>
            <p:cNvSpPr/>
            <p:nvPr/>
          </p:nvSpPr>
          <p:spPr>
            <a:xfrm>
              <a:off x="5004048" y="769408"/>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组合 24"/>
          <p:cNvGrpSpPr/>
          <p:nvPr/>
        </p:nvGrpSpPr>
        <p:grpSpPr>
          <a:xfrm>
            <a:off x="8754754" y="2966803"/>
            <a:ext cx="2992012" cy="999587"/>
            <a:chOff x="6606476" y="2176552"/>
            <a:chExt cx="2244301" cy="749691"/>
          </a:xfrm>
        </p:grpSpPr>
        <p:sp>
          <p:nvSpPr>
            <p:cNvPr id="26" name="矩形 1"/>
            <p:cNvSpPr>
              <a:spLocks noChangeArrowheads="1"/>
            </p:cNvSpPr>
            <p:nvPr/>
          </p:nvSpPr>
          <p:spPr bwMode="auto">
            <a:xfrm>
              <a:off x="6606476" y="2469194"/>
              <a:ext cx="2244301" cy="457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6pPr>
              <a:lvl7pPr marL="29718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7pPr>
              <a:lvl8pPr marL="34290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8pPr>
              <a:lvl9pPr marL="3886200" indent="-228600" fontAlgn="base">
                <a:spcBef>
                  <a:spcPct val="0"/>
                </a:spcBef>
                <a:spcAft>
                  <a:spcPct val="0"/>
                </a:spcAft>
                <a:buFont typeface="Arial" panose="020B0604020202020204" pitchFamily="34" charset="0"/>
                <a:defRPr>
                  <a:solidFill>
                    <a:schemeClr val="tx1"/>
                  </a:solidFill>
                  <a:latin typeface="Arial" panose="020B0604020202020204" pitchFamily="34" charset="0"/>
                </a:defRPr>
              </a:lvl9pPr>
            </a:lstStyle>
            <a:p>
              <a:pPr algn="just">
                <a:lnSpc>
                  <a:spcPct val="12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点击此处添加内容点击此处添加内容点击此处添加内容点</a:t>
              </a:r>
              <a:endParaRPr lang="zh-CN" altLang="en-US" sz="1400" b="1"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矩形 26"/>
            <p:cNvSpPr/>
            <p:nvPr/>
          </p:nvSpPr>
          <p:spPr>
            <a:xfrm>
              <a:off x="6606476" y="2176552"/>
              <a:ext cx="1523692" cy="276999"/>
            </a:xfrm>
            <a:prstGeom prst="rect">
              <a:avLst/>
            </a:prstGeom>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750"/>
                                        <p:tgtEl>
                                          <p:spTgt spid="12"/>
                                        </p:tgtEl>
                                      </p:cBhvr>
                                    </p:animEffect>
                                    <p:anim calcmode="lin" valueType="num">
                                      <p:cBhvr>
                                        <p:cTn id="12" dur="750" fill="hold"/>
                                        <p:tgtEl>
                                          <p:spTgt spid="12"/>
                                        </p:tgtEl>
                                        <p:attrNameLst>
                                          <p:attrName>ppt_x</p:attrName>
                                        </p:attrNameLst>
                                      </p:cBhvr>
                                      <p:tavLst>
                                        <p:tav tm="0">
                                          <p:val>
                                            <p:strVal val="#ppt_x"/>
                                          </p:val>
                                        </p:tav>
                                        <p:tav tm="100000">
                                          <p:val>
                                            <p:strVal val="#ppt_x"/>
                                          </p:val>
                                        </p:tav>
                                      </p:tavLst>
                                    </p:anim>
                                    <p:anim calcmode="lin" valueType="num">
                                      <p:cBhvr>
                                        <p:cTn id="13" dur="750" fill="hold"/>
                                        <p:tgtEl>
                                          <p:spTgt spid="12"/>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15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750"/>
                                        <p:tgtEl>
                                          <p:spTgt spid="9"/>
                                        </p:tgtEl>
                                      </p:cBhvr>
                                    </p:animEffect>
                                    <p:anim calcmode="lin" valueType="num">
                                      <p:cBhvr>
                                        <p:cTn id="17" dur="750" fill="hold"/>
                                        <p:tgtEl>
                                          <p:spTgt spid="9"/>
                                        </p:tgtEl>
                                        <p:attrNameLst>
                                          <p:attrName>ppt_x</p:attrName>
                                        </p:attrNameLst>
                                      </p:cBhvr>
                                      <p:tavLst>
                                        <p:tav tm="0">
                                          <p:val>
                                            <p:strVal val="#ppt_x"/>
                                          </p:val>
                                        </p:tav>
                                        <p:tav tm="100000">
                                          <p:val>
                                            <p:strVal val="#ppt_x"/>
                                          </p:val>
                                        </p:tav>
                                      </p:tavLst>
                                    </p:anim>
                                    <p:anim calcmode="lin" valueType="num">
                                      <p:cBhvr>
                                        <p:cTn id="18" dur="750" fill="hold"/>
                                        <p:tgtEl>
                                          <p:spTgt spid="9"/>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750"/>
                                        <p:tgtEl>
                                          <p:spTgt spid="6"/>
                                        </p:tgtEl>
                                      </p:cBhvr>
                                    </p:animEffect>
                                    <p:anim calcmode="lin" valueType="num">
                                      <p:cBhvr>
                                        <p:cTn id="22" dur="750" fill="hold"/>
                                        <p:tgtEl>
                                          <p:spTgt spid="6"/>
                                        </p:tgtEl>
                                        <p:attrNameLst>
                                          <p:attrName>ppt_x</p:attrName>
                                        </p:attrNameLst>
                                      </p:cBhvr>
                                      <p:tavLst>
                                        <p:tav tm="0">
                                          <p:val>
                                            <p:strVal val="#ppt_x"/>
                                          </p:val>
                                        </p:tav>
                                        <p:tav tm="100000">
                                          <p:val>
                                            <p:strVal val="#ppt_x"/>
                                          </p:val>
                                        </p:tav>
                                      </p:tavLst>
                                    </p:anim>
                                    <p:anim calcmode="lin" valueType="num">
                                      <p:cBhvr>
                                        <p:cTn id="23" dur="75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45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750"/>
                                        <p:tgtEl>
                                          <p:spTgt spid="3"/>
                                        </p:tgtEl>
                                      </p:cBhvr>
                                    </p:animEffect>
                                    <p:anim calcmode="lin" valueType="num">
                                      <p:cBhvr>
                                        <p:cTn id="27" dur="750" fill="hold"/>
                                        <p:tgtEl>
                                          <p:spTgt spid="3"/>
                                        </p:tgtEl>
                                        <p:attrNameLst>
                                          <p:attrName>ppt_x</p:attrName>
                                        </p:attrNameLst>
                                      </p:cBhvr>
                                      <p:tavLst>
                                        <p:tav tm="0">
                                          <p:val>
                                            <p:strVal val="#ppt_x"/>
                                          </p:val>
                                        </p:tav>
                                        <p:tav tm="100000">
                                          <p:val>
                                            <p:strVal val="#ppt_x"/>
                                          </p:val>
                                        </p:tav>
                                      </p:tavLst>
                                    </p:anim>
                                    <p:anim calcmode="lin" valueType="num">
                                      <p:cBhvr>
                                        <p:cTn id="28" dur="750" fill="hold"/>
                                        <p:tgtEl>
                                          <p:spTgt spid="3"/>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2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down)">
                                      <p:cBhvr>
                                        <p:cTn id="32" dur="500"/>
                                        <p:tgtEl>
                                          <p:spTgt spid="15"/>
                                        </p:tgtEl>
                                      </p:cBhvr>
                                    </p:animEffect>
                                  </p:childTnLst>
                                </p:cTn>
                              </p:par>
                            </p:childTnLst>
                          </p:cTn>
                        </p:par>
                        <p:par>
                          <p:cTn id="33" fill="hold">
                            <p:stCondLst>
                              <p:cond delay="2000"/>
                            </p:stCondLst>
                            <p:childTnLst>
                              <p:par>
                                <p:cTn id="34" presetID="47" presetClass="entr" presetSubtype="0" fill="hold"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500"/>
                                        <p:tgtEl>
                                          <p:spTgt spid="19"/>
                                        </p:tgtEl>
                                      </p:cBhvr>
                                    </p:animEffect>
                                    <p:anim calcmode="lin" valueType="num">
                                      <p:cBhvr>
                                        <p:cTn id="37" dur="500" fill="hold"/>
                                        <p:tgtEl>
                                          <p:spTgt spid="19"/>
                                        </p:tgtEl>
                                        <p:attrNameLst>
                                          <p:attrName>ppt_x</p:attrName>
                                        </p:attrNameLst>
                                      </p:cBhvr>
                                      <p:tavLst>
                                        <p:tav tm="0">
                                          <p:val>
                                            <p:strVal val="#ppt_x"/>
                                          </p:val>
                                        </p:tav>
                                        <p:tav tm="100000">
                                          <p:val>
                                            <p:strVal val="#ppt_x"/>
                                          </p:val>
                                        </p:tav>
                                      </p:tavLst>
                                    </p:anim>
                                    <p:anim calcmode="lin" valueType="num">
                                      <p:cBhvr>
                                        <p:cTn id="38" dur="500" fill="hold"/>
                                        <p:tgtEl>
                                          <p:spTgt spid="19"/>
                                        </p:tgtEl>
                                        <p:attrNameLst>
                                          <p:attrName>ppt_y</p:attrName>
                                        </p:attrNameLst>
                                      </p:cBhvr>
                                      <p:tavLst>
                                        <p:tav tm="0">
                                          <p:val>
                                            <p:strVal val="#ppt_y-.1"/>
                                          </p:val>
                                        </p:tav>
                                        <p:tav tm="100000">
                                          <p:val>
                                            <p:strVal val="#ppt_y"/>
                                          </p:val>
                                        </p:tav>
                                      </p:tavLst>
                                    </p:anim>
                                  </p:childTnLst>
                                </p:cTn>
                              </p:par>
                            </p:childTnLst>
                          </p:cTn>
                        </p:par>
                        <p:par>
                          <p:cTn id="39" fill="hold">
                            <p:stCondLst>
                              <p:cond delay="2500"/>
                            </p:stCondLst>
                            <p:childTnLst>
                              <p:par>
                                <p:cTn id="40" presetID="22" presetClass="entr" presetSubtype="4" fill="hold"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down)">
                                      <p:cBhvr>
                                        <p:cTn id="42" dur="500"/>
                                        <p:tgtEl>
                                          <p:spTgt spid="16"/>
                                        </p:tgtEl>
                                      </p:cBhvr>
                                    </p:animEffect>
                                  </p:childTnLst>
                                </p:cTn>
                              </p:par>
                            </p:childTnLst>
                          </p:cTn>
                        </p:par>
                        <p:par>
                          <p:cTn id="43" fill="hold">
                            <p:stCondLst>
                              <p:cond delay="3000"/>
                            </p:stCondLst>
                            <p:childTnLst>
                              <p:par>
                                <p:cTn id="44" presetID="47" presetClass="entr" presetSubtype="0"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anim calcmode="lin" valueType="num">
                                      <p:cBhvr>
                                        <p:cTn id="47" dur="500" fill="hold"/>
                                        <p:tgtEl>
                                          <p:spTgt spid="22"/>
                                        </p:tgtEl>
                                        <p:attrNameLst>
                                          <p:attrName>ppt_x</p:attrName>
                                        </p:attrNameLst>
                                      </p:cBhvr>
                                      <p:tavLst>
                                        <p:tav tm="0">
                                          <p:val>
                                            <p:strVal val="#ppt_x"/>
                                          </p:val>
                                        </p:tav>
                                        <p:tav tm="100000">
                                          <p:val>
                                            <p:strVal val="#ppt_x"/>
                                          </p:val>
                                        </p:tav>
                                      </p:tavLst>
                                    </p:anim>
                                    <p:anim calcmode="lin" valueType="num">
                                      <p:cBhvr>
                                        <p:cTn id="48" dur="500" fill="hold"/>
                                        <p:tgtEl>
                                          <p:spTgt spid="22"/>
                                        </p:tgtEl>
                                        <p:attrNameLst>
                                          <p:attrName>ppt_y</p:attrName>
                                        </p:attrNameLst>
                                      </p:cBhvr>
                                      <p:tavLst>
                                        <p:tav tm="0">
                                          <p:val>
                                            <p:strVal val="#ppt_y-.1"/>
                                          </p:val>
                                        </p:tav>
                                        <p:tav tm="100000">
                                          <p:val>
                                            <p:strVal val="#ppt_y"/>
                                          </p:val>
                                        </p:tav>
                                      </p:tavLst>
                                    </p:anim>
                                  </p:childTnLst>
                                </p:cTn>
                              </p:par>
                            </p:childTnLst>
                          </p:cTn>
                        </p:par>
                        <p:par>
                          <p:cTn id="49" fill="hold">
                            <p:stCondLst>
                              <p:cond delay="3500"/>
                            </p:stCondLst>
                            <p:childTnLst>
                              <p:par>
                                <p:cTn id="50" presetID="22" presetClass="entr" presetSubtype="4"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par>
                          <p:cTn id="53" fill="hold">
                            <p:stCondLst>
                              <p:cond delay="4000"/>
                            </p:stCondLst>
                            <p:childTnLst>
                              <p:par>
                                <p:cTn id="54" presetID="47" presetClass="entr" presetSubtype="0"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500"/>
                                        <p:tgtEl>
                                          <p:spTgt spid="25"/>
                                        </p:tgtEl>
                                      </p:cBhvr>
                                    </p:animEffect>
                                    <p:anim calcmode="lin" valueType="num">
                                      <p:cBhvr>
                                        <p:cTn id="57" dur="500" fill="hold"/>
                                        <p:tgtEl>
                                          <p:spTgt spid="25"/>
                                        </p:tgtEl>
                                        <p:attrNameLst>
                                          <p:attrName>ppt_x</p:attrName>
                                        </p:attrNameLst>
                                      </p:cBhvr>
                                      <p:tavLst>
                                        <p:tav tm="0">
                                          <p:val>
                                            <p:strVal val="#ppt_x"/>
                                          </p:val>
                                        </p:tav>
                                        <p:tav tm="100000">
                                          <p:val>
                                            <p:strVal val="#ppt_x"/>
                                          </p:val>
                                        </p:tav>
                                      </p:tavLst>
                                    </p:anim>
                                    <p:anim calcmode="lin" valueType="num">
                                      <p:cBhvr>
                                        <p:cTn id="58" dur="5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2140488" y="2144472"/>
            <a:ext cx="7911026" cy="936104"/>
          </a:xfrm>
          <a:prstGeom prst="triangle">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eaLnBrk="0" fontAlgn="base" hangingPunct="0">
              <a:lnSpc>
                <a:spcPct val="120000"/>
              </a:lnSpc>
              <a:spcBef>
                <a:spcPct val="0"/>
              </a:spcBef>
              <a:spcAft>
                <a:spcPct val="0"/>
              </a:spcAft>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6" name="矩形 5"/>
          <p:cNvSpPr/>
          <p:nvPr/>
        </p:nvSpPr>
        <p:spPr>
          <a:xfrm>
            <a:off x="2152365" y="3260975"/>
            <a:ext cx="2503100" cy="432048"/>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p>
        </p:txBody>
      </p:sp>
      <p:sp>
        <p:nvSpPr>
          <p:cNvPr id="7" name="矩形 6"/>
          <p:cNvSpPr/>
          <p:nvPr/>
        </p:nvSpPr>
        <p:spPr>
          <a:xfrm>
            <a:off x="2152365"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p:txBody>
      </p:sp>
      <p:sp>
        <p:nvSpPr>
          <p:cNvPr id="9" name="矩形 8"/>
          <p:cNvSpPr/>
          <p:nvPr/>
        </p:nvSpPr>
        <p:spPr>
          <a:xfrm>
            <a:off x="4844451" y="3260975"/>
            <a:ext cx="2503100" cy="432048"/>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p>
        </p:txBody>
      </p:sp>
      <p:sp>
        <p:nvSpPr>
          <p:cNvPr id="10" name="矩形 9"/>
          <p:cNvSpPr/>
          <p:nvPr/>
        </p:nvSpPr>
        <p:spPr>
          <a:xfrm>
            <a:off x="4844451"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lvl="0"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p:txBody>
      </p:sp>
      <p:sp>
        <p:nvSpPr>
          <p:cNvPr id="12" name="矩形 11"/>
          <p:cNvSpPr/>
          <p:nvPr/>
        </p:nvSpPr>
        <p:spPr>
          <a:xfrm>
            <a:off x="7548414" y="3260975"/>
            <a:ext cx="2503100" cy="432048"/>
          </a:xfrm>
          <a:prstGeom prst="rect">
            <a:avLst/>
          </a:prstGeom>
          <a:solidFill>
            <a:schemeClr val="accent1"/>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defRPr/>
            </a:pPr>
            <a:r>
              <a:rPr lang="zh-CN" altLang="en-US" sz="1400" b="1" kern="0" dirty="0">
                <a:solidFill>
                  <a:srgbClr val="FFFFFF"/>
                </a:solidFill>
                <a:latin typeface="微软雅黑" panose="020B0503020204020204" pitchFamily="34" charset="-122"/>
                <a:ea typeface="微软雅黑" panose="020B0503020204020204" pitchFamily="34" charset="-122"/>
              </a:rPr>
              <a:t>单击此处添加文本</a:t>
            </a:r>
          </a:p>
        </p:txBody>
      </p:sp>
      <p:sp>
        <p:nvSpPr>
          <p:cNvPr id="13" name="矩形 12"/>
          <p:cNvSpPr/>
          <p:nvPr/>
        </p:nvSpPr>
        <p:spPr>
          <a:xfrm>
            <a:off x="7548414" y="3693023"/>
            <a:ext cx="2503100" cy="2016224"/>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anchor="ctr">
            <a:noAutofit/>
          </a:bodyPr>
          <a:lstStyle/>
          <a:p>
            <a:pPr algn="ctr">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a:t>
            </a:r>
            <a:r>
              <a:rPr lang="zh-CN" altLang="en-US" sz="1200" kern="0">
                <a:solidFill>
                  <a:srgbClr val="4D4D4D"/>
                </a:solidFill>
                <a:latin typeface="微软雅黑" panose="020B0503020204020204" pitchFamily="34" charset="-122"/>
                <a:ea typeface="微软雅黑" panose="020B0503020204020204" pitchFamily="34" charset="-122"/>
              </a:rPr>
              <a:t>添加文本</a:t>
            </a:r>
            <a:endParaRPr lang="en-US" altLang="zh-CN" sz="1200" kern="0">
              <a:solidFill>
                <a:srgbClr val="4D4D4D"/>
              </a:solidFill>
              <a:latin typeface="微软雅黑" panose="020B0503020204020204" pitchFamily="34" charset="-122"/>
              <a:ea typeface="微软雅黑" panose="020B0503020204020204" pitchFamily="34" charset="-122"/>
            </a:endParaRP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a:p>
            <a:pPr algn="ctr">
              <a:defRPr/>
            </a:pPr>
            <a:r>
              <a:rPr lang="zh-CN" altLang="en-US" sz="1200" kern="0">
                <a:solidFill>
                  <a:srgbClr val="4D4D4D"/>
                </a:solidFill>
                <a:latin typeface="微软雅黑" panose="020B0503020204020204" pitchFamily="34" charset="-122"/>
                <a:ea typeface="微软雅黑" panose="020B0503020204020204" pitchFamily="34" charset="-122"/>
              </a:rPr>
              <a:t>单击此处添加文本</a:t>
            </a:r>
          </a:p>
        </p:txBody>
      </p:sp>
      <p:grpSp>
        <p:nvGrpSpPr>
          <p:cNvPr id="15" name="组合 14"/>
          <p:cNvGrpSpPr/>
          <p:nvPr/>
        </p:nvGrpSpPr>
        <p:grpSpPr>
          <a:xfrm>
            <a:off x="5387931" y="1196752"/>
            <a:ext cx="1416141" cy="1415772"/>
            <a:chOff x="9867320" y="2779317"/>
            <a:chExt cx="1798580" cy="1798580"/>
          </a:xfrm>
        </p:grpSpPr>
        <p:sp>
          <p:nvSpPr>
            <p:cNvPr id="16" name="椭圆 15"/>
            <p:cNvSpPr/>
            <p:nvPr/>
          </p:nvSpPr>
          <p:spPr>
            <a:xfrm>
              <a:off x="9867320" y="2779317"/>
              <a:ext cx="1798580" cy="1798580"/>
            </a:xfrm>
            <a:prstGeom prst="ellipse">
              <a:avLst/>
            </a:prstGeom>
            <a:solidFill>
              <a:schemeClr val="accent4"/>
            </a:solidFill>
            <a:ln>
              <a:noFill/>
            </a:ln>
            <a:effectLst>
              <a:reflection blurRad="228600" stA="31000" endPos="63000" dir="5400000" sy="-100000" algn="bl" rotWithShape="0"/>
            </a:effectLst>
            <a:scene3d>
              <a:camera prst="orthographicFront">
                <a:rot lat="0" lon="0" rev="0"/>
              </a:camera>
              <a:lightRig rig="threePt" dir="t"/>
            </a:scene3d>
            <a:sp3d z="552450" prstMaterial="softEdge">
              <a:bevelB w="546100" h="546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未知"/>
            <p:cNvSpPr/>
            <p:nvPr/>
          </p:nvSpPr>
          <p:spPr bwMode="auto">
            <a:xfrm>
              <a:off x="10058724" y="2817139"/>
              <a:ext cx="1415772" cy="690824"/>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ea typeface="微软雅黑" panose="020B0503020204020204" pitchFamily="34" charset="-122"/>
              </a:endParaRPr>
            </a:p>
          </p:txBody>
        </p:sp>
      </p:grpSp>
      <p:sp>
        <p:nvSpPr>
          <p:cNvPr id="18" name="TextBox 17"/>
          <p:cNvSpPr txBox="1"/>
          <p:nvPr/>
        </p:nvSpPr>
        <p:spPr>
          <a:xfrm>
            <a:off x="5387931" y="1675556"/>
            <a:ext cx="1416141" cy="400110"/>
          </a:xfrm>
          <a:prstGeom prst="rect">
            <a:avLst/>
          </a:prstGeom>
          <a:noFill/>
        </p:spPr>
        <p:txBody>
          <a:bodyPr wrap="square" rtlCol="0" anchor="ctr">
            <a:spAutoFit/>
          </a:bodyPr>
          <a:lstStyle/>
          <a:p>
            <a:pPr algn="ctr">
              <a:defRPr/>
            </a:pPr>
            <a:r>
              <a:rPr lang="zh-CN" altLang="en-US" sz="2000" b="1" kern="0">
                <a:solidFill>
                  <a:sysClr val="window" lastClr="FFFFFF"/>
                </a:solidFill>
                <a:latin typeface="Impact" panose="020B0806030902050204" pitchFamily="34" charset="0"/>
                <a:ea typeface="微软雅黑" panose="020B0503020204020204" pitchFamily="34" charset="-122"/>
              </a:rPr>
              <a:t>添加标题</a:t>
            </a:r>
            <a:endParaRPr lang="zh-CN" altLang="en-US" sz="2000" b="1" kern="0" dirty="0">
              <a:solidFill>
                <a:sysClr val="window" lastClr="FFFFFF"/>
              </a:solidFill>
              <a:latin typeface="Impact" panose="020B0806030902050204" pitchFamily="34" charset="0"/>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14:presetBounceEnd="3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32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32000">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14:presetBounceEnd="32000">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14:bounceEnd="32000">
                                          <p:cBhvr additive="base">
                                            <p:cTn id="24" dur="500" fill="hold"/>
                                            <p:tgtEl>
                                              <p:spTgt spid="9"/>
                                            </p:tgtEl>
                                            <p:attrNameLst>
                                              <p:attrName>ppt_x</p:attrName>
                                            </p:attrNameLst>
                                          </p:cBhvr>
                                          <p:tavLst>
                                            <p:tav tm="0">
                                              <p:val>
                                                <p:strVal val="#ppt_x"/>
                                              </p:val>
                                            </p:tav>
                                            <p:tav tm="100000">
                                              <p:val>
                                                <p:strVal val="#ppt_x"/>
                                              </p:val>
                                            </p:tav>
                                          </p:tavLst>
                                        </p:anim>
                                        <p:anim calcmode="lin" valueType="num" p14:bounceEnd="32000">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14:presetBounceEnd="32000">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14:bounceEnd="32000">
                                          <p:cBhvr additive="base">
                                            <p:cTn id="41" dur="500" fill="hold"/>
                                            <p:tgtEl>
                                              <p:spTgt spid="12"/>
                                            </p:tgtEl>
                                            <p:attrNameLst>
                                              <p:attrName>ppt_x</p:attrName>
                                            </p:attrNameLst>
                                          </p:cBhvr>
                                          <p:tavLst>
                                            <p:tav tm="0">
                                              <p:val>
                                                <p:strVal val="#ppt_x"/>
                                              </p:val>
                                            </p:tav>
                                            <p:tav tm="100000">
                                              <p:val>
                                                <p:strVal val="#ppt_x"/>
                                              </p:val>
                                            </p:tav>
                                          </p:tavLst>
                                        </p:anim>
                                        <p:anim calcmode="lin" valueType="num" p14:bounceEnd="32000">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32" presetClass="emph" presetSubtype="0" fill="hold" grpId="1" nodeType="withEffect">
                                      <p:stCondLst>
                                        <p:cond delay="300"/>
                                      </p:stCondLst>
                                      <p:childTnLst>
                                        <p:animRot by="120000">
                                          <p:cBhvr>
                                            <p:cTn id="10" dur="50" fill="hold">
                                              <p:stCondLst>
                                                <p:cond delay="0"/>
                                              </p:stCondLst>
                                            </p:cTn>
                                            <p:tgtEl>
                                              <p:spTgt spid="6"/>
                                            </p:tgtEl>
                                            <p:attrNameLst>
                                              <p:attrName>r</p:attrName>
                                            </p:attrNameLst>
                                          </p:cBhvr>
                                        </p:animRot>
                                        <p:animRot by="-240000">
                                          <p:cBhvr>
                                            <p:cTn id="11" dur="100" fill="hold">
                                              <p:stCondLst>
                                                <p:cond delay="100"/>
                                              </p:stCondLst>
                                            </p:cTn>
                                            <p:tgtEl>
                                              <p:spTgt spid="6"/>
                                            </p:tgtEl>
                                            <p:attrNameLst>
                                              <p:attrName>r</p:attrName>
                                            </p:attrNameLst>
                                          </p:cBhvr>
                                        </p:animRot>
                                        <p:animRot by="240000">
                                          <p:cBhvr>
                                            <p:cTn id="12" dur="100" fill="hold">
                                              <p:stCondLst>
                                                <p:cond delay="200"/>
                                              </p:stCondLst>
                                            </p:cTn>
                                            <p:tgtEl>
                                              <p:spTgt spid="6"/>
                                            </p:tgtEl>
                                            <p:attrNameLst>
                                              <p:attrName>r</p:attrName>
                                            </p:attrNameLst>
                                          </p:cBhvr>
                                        </p:animRot>
                                        <p:animRot by="-240000">
                                          <p:cBhvr>
                                            <p:cTn id="13" dur="100" fill="hold">
                                              <p:stCondLst>
                                                <p:cond delay="300"/>
                                              </p:stCondLst>
                                            </p:cTn>
                                            <p:tgtEl>
                                              <p:spTgt spid="6"/>
                                            </p:tgtEl>
                                            <p:attrNameLst>
                                              <p:attrName>r</p:attrName>
                                            </p:attrNameLst>
                                          </p:cBhvr>
                                        </p:animRot>
                                        <p:animRot by="120000">
                                          <p:cBhvr>
                                            <p:cTn id="14" dur="100" fill="hold">
                                              <p:stCondLst>
                                                <p:cond delay="400"/>
                                              </p:stCondLst>
                                            </p:cTn>
                                            <p:tgtEl>
                                              <p:spTgt spid="6"/>
                                            </p:tgtEl>
                                            <p:attrNameLst>
                                              <p:attrName>r</p:attrName>
                                            </p:attrNameLst>
                                          </p:cBhvr>
                                        </p:animRot>
                                      </p:childTnLst>
                                    </p:cTn>
                                  </p:par>
                                </p:childTnLst>
                              </p:cTn>
                            </p:par>
                            <p:par>
                              <p:cTn id="15" fill="hold">
                                <p:stCondLst>
                                  <p:cond delay="500"/>
                                </p:stCondLst>
                                <p:childTnLst>
                                  <p:par>
                                    <p:cTn id="16" presetID="12" presetClass="entr" presetSubtype="1"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0-#ppt_h/2"/>
                                              </p:val>
                                            </p:tav>
                                            <p:tav tm="100000">
                                              <p:val>
                                                <p:strVal val="#ppt_y"/>
                                              </p:val>
                                            </p:tav>
                                          </p:tavLst>
                                        </p:anim>
                                      </p:childTnLst>
                                    </p:cTn>
                                  </p:par>
                                  <p:par>
                                    <p:cTn id="26" presetID="32" presetClass="emph" presetSubtype="0" fill="hold" grpId="1" nodeType="withEffect">
                                      <p:stCondLst>
                                        <p:cond delay="300"/>
                                      </p:stCondLst>
                                      <p:childTnLst>
                                        <p:animRot by="120000">
                                          <p:cBhvr>
                                            <p:cTn id="27" dur="50" fill="hold">
                                              <p:stCondLst>
                                                <p:cond delay="0"/>
                                              </p:stCondLst>
                                            </p:cTn>
                                            <p:tgtEl>
                                              <p:spTgt spid="9"/>
                                            </p:tgtEl>
                                            <p:attrNameLst>
                                              <p:attrName>r</p:attrName>
                                            </p:attrNameLst>
                                          </p:cBhvr>
                                        </p:animRot>
                                        <p:animRot by="-240000">
                                          <p:cBhvr>
                                            <p:cTn id="28" dur="100" fill="hold">
                                              <p:stCondLst>
                                                <p:cond delay="100"/>
                                              </p:stCondLst>
                                            </p:cTn>
                                            <p:tgtEl>
                                              <p:spTgt spid="9"/>
                                            </p:tgtEl>
                                            <p:attrNameLst>
                                              <p:attrName>r</p:attrName>
                                            </p:attrNameLst>
                                          </p:cBhvr>
                                        </p:animRot>
                                        <p:animRot by="240000">
                                          <p:cBhvr>
                                            <p:cTn id="29" dur="100" fill="hold">
                                              <p:stCondLst>
                                                <p:cond delay="200"/>
                                              </p:stCondLst>
                                            </p:cTn>
                                            <p:tgtEl>
                                              <p:spTgt spid="9"/>
                                            </p:tgtEl>
                                            <p:attrNameLst>
                                              <p:attrName>r</p:attrName>
                                            </p:attrNameLst>
                                          </p:cBhvr>
                                        </p:animRot>
                                        <p:animRot by="-240000">
                                          <p:cBhvr>
                                            <p:cTn id="30" dur="100" fill="hold">
                                              <p:stCondLst>
                                                <p:cond delay="300"/>
                                              </p:stCondLst>
                                            </p:cTn>
                                            <p:tgtEl>
                                              <p:spTgt spid="9"/>
                                            </p:tgtEl>
                                            <p:attrNameLst>
                                              <p:attrName>r</p:attrName>
                                            </p:attrNameLst>
                                          </p:cBhvr>
                                        </p:animRot>
                                        <p:animRot by="120000">
                                          <p:cBhvr>
                                            <p:cTn id="31" dur="100" fill="hold">
                                              <p:stCondLst>
                                                <p:cond delay="400"/>
                                              </p:stCondLst>
                                            </p:cTn>
                                            <p:tgtEl>
                                              <p:spTgt spid="9"/>
                                            </p:tgtEl>
                                            <p:attrNameLst>
                                              <p:attrName>r</p:attrName>
                                            </p:attrNameLst>
                                          </p:cBhvr>
                                        </p:animRot>
                                      </p:childTnLst>
                                    </p:cTn>
                                  </p:par>
                                </p:childTnLst>
                              </p:cTn>
                            </p:par>
                            <p:par>
                              <p:cTn id="32" fill="hold">
                                <p:stCondLst>
                                  <p:cond delay="500"/>
                                </p:stCondLst>
                                <p:childTnLst>
                                  <p:par>
                                    <p:cTn id="33" presetID="12" presetClass="entr" presetSubtype="1"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 presetClass="entr" presetSubtype="1"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0-#ppt_h/2"/>
                                              </p:val>
                                            </p:tav>
                                            <p:tav tm="100000">
                                              <p:val>
                                                <p:strVal val="#ppt_y"/>
                                              </p:val>
                                            </p:tav>
                                          </p:tavLst>
                                        </p:anim>
                                      </p:childTnLst>
                                    </p:cTn>
                                  </p:par>
                                  <p:par>
                                    <p:cTn id="43" presetID="32" presetClass="emph" presetSubtype="0" fill="hold" grpId="1" nodeType="withEffect">
                                      <p:stCondLst>
                                        <p:cond delay="300"/>
                                      </p:stCondLst>
                                      <p:childTnLst>
                                        <p:animRot by="120000">
                                          <p:cBhvr>
                                            <p:cTn id="44" dur="50" fill="hold">
                                              <p:stCondLst>
                                                <p:cond delay="0"/>
                                              </p:stCondLst>
                                            </p:cTn>
                                            <p:tgtEl>
                                              <p:spTgt spid="12"/>
                                            </p:tgtEl>
                                            <p:attrNameLst>
                                              <p:attrName>r</p:attrName>
                                            </p:attrNameLst>
                                          </p:cBhvr>
                                        </p:animRot>
                                        <p:animRot by="-240000">
                                          <p:cBhvr>
                                            <p:cTn id="45" dur="100" fill="hold">
                                              <p:stCondLst>
                                                <p:cond delay="100"/>
                                              </p:stCondLst>
                                            </p:cTn>
                                            <p:tgtEl>
                                              <p:spTgt spid="12"/>
                                            </p:tgtEl>
                                            <p:attrNameLst>
                                              <p:attrName>r</p:attrName>
                                            </p:attrNameLst>
                                          </p:cBhvr>
                                        </p:animRot>
                                        <p:animRot by="240000">
                                          <p:cBhvr>
                                            <p:cTn id="46" dur="100" fill="hold">
                                              <p:stCondLst>
                                                <p:cond delay="200"/>
                                              </p:stCondLst>
                                            </p:cTn>
                                            <p:tgtEl>
                                              <p:spTgt spid="12"/>
                                            </p:tgtEl>
                                            <p:attrNameLst>
                                              <p:attrName>r</p:attrName>
                                            </p:attrNameLst>
                                          </p:cBhvr>
                                        </p:animRot>
                                        <p:animRot by="-240000">
                                          <p:cBhvr>
                                            <p:cTn id="47" dur="100" fill="hold">
                                              <p:stCondLst>
                                                <p:cond delay="300"/>
                                              </p:stCondLst>
                                            </p:cTn>
                                            <p:tgtEl>
                                              <p:spTgt spid="12"/>
                                            </p:tgtEl>
                                            <p:attrNameLst>
                                              <p:attrName>r</p:attrName>
                                            </p:attrNameLst>
                                          </p:cBhvr>
                                        </p:animRot>
                                        <p:animRot by="120000">
                                          <p:cBhvr>
                                            <p:cTn id="48" dur="100" fill="hold">
                                              <p:stCondLst>
                                                <p:cond delay="400"/>
                                              </p:stCondLst>
                                            </p:cTn>
                                            <p:tgtEl>
                                              <p:spTgt spid="12"/>
                                            </p:tgtEl>
                                            <p:attrNameLst>
                                              <p:attrName>r</p:attrName>
                                            </p:attrNameLst>
                                          </p:cBhvr>
                                        </p:animRot>
                                      </p:childTnLst>
                                    </p:cTn>
                                  </p:par>
                                </p:childTnLst>
                              </p:cTn>
                            </p:par>
                            <p:par>
                              <p:cTn id="49" fill="hold">
                                <p:stCondLst>
                                  <p:cond delay="500"/>
                                </p:stCondLst>
                                <p:childTnLst>
                                  <p:par>
                                    <p:cTn id="50" presetID="12" presetClass="entr" presetSubtype="1"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p:tgtEl>
                                              <p:spTgt spid="13"/>
                                            </p:tgtEl>
                                            <p:attrNameLst>
                                              <p:attrName>ppt_y</p:attrName>
                                            </p:attrNameLst>
                                          </p:cBhvr>
                                          <p:tavLst>
                                            <p:tav tm="0">
                                              <p:val>
                                                <p:strVal val="#ppt_y-#ppt_h*1.125000"/>
                                              </p:val>
                                            </p:tav>
                                            <p:tav tm="100000">
                                              <p:val>
                                                <p:strVal val="#ppt_y"/>
                                              </p:val>
                                            </p:tav>
                                          </p:tavLst>
                                        </p:anim>
                                        <p:animEffect transition="in" filter="wipe(down)">
                                          <p:cBhvr>
                                            <p:cTn id="53" dur="500"/>
                                            <p:tgtEl>
                                              <p:spTgt spid="13"/>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wipe(down)">
                                          <p:cBhvr>
                                            <p:cTn id="58" dur="500"/>
                                            <p:tgtEl>
                                              <p:spTgt spid="4"/>
                                            </p:tgtEl>
                                          </p:cBhvr>
                                        </p:animEffect>
                                      </p:childTnLst>
                                    </p:cTn>
                                  </p:par>
                                </p:childTnLst>
                              </p:cTn>
                            </p:par>
                            <p:par>
                              <p:cTn id="59" fill="hold">
                                <p:stCondLst>
                                  <p:cond delay="500"/>
                                </p:stCondLst>
                                <p:childTnLst>
                                  <p:par>
                                    <p:cTn id="60" presetID="53" presetClass="entr" presetSubtype="16" fill="hold"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p:cTn id="62" dur="300" fill="hold"/>
                                            <p:tgtEl>
                                              <p:spTgt spid="15"/>
                                            </p:tgtEl>
                                            <p:attrNameLst>
                                              <p:attrName>ppt_w</p:attrName>
                                            </p:attrNameLst>
                                          </p:cBhvr>
                                          <p:tavLst>
                                            <p:tav tm="0">
                                              <p:val>
                                                <p:fltVal val="0"/>
                                              </p:val>
                                            </p:tav>
                                            <p:tav tm="100000">
                                              <p:val>
                                                <p:strVal val="#ppt_w"/>
                                              </p:val>
                                            </p:tav>
                                          </p:tavLst>
                                        </p:anim>
                                        <p:anim calcmode="lin" valueType="num">
                                          <p:cBhvr>
                                            <p:cTn id="63" dur="300" fill="hold"/>
                                            <p:tgtEl>
                                              <p:spTgt spid="15"/>
                                            </p:tgtEl>
                                            <p:attrNameLst>
                                              <p:attrName>ppt_h</p:attrName>
                                            </p:attrNameLst>
                                          </p:cBhvr>
                                          <p:tavLst>
                                            <p:tav tm="0">
                                              <p:val>
                                                <p:fltVal val="0"/>
                                              </p:val>
                                            </p:tav>
                                            <p:tav tm="100000">
                                              <p:val>
                                                <p:strVal val="#ppt_h"/>
                                              </p:val>
                                            </p:tav>
                                          </p:tavLst>
                                        </p:anim>
                                        <p:animEffect transition="in" filter="fade">
                                          <p:cBhvr>
                                            <p:cTn id="64" dur="300"/>
                                            <p:tgtEl>
                                              <p:spTgt spid="15"/>
                                            </p:tgtEl>
                                          </p:cBhvr>
                                        </p:animEffect>
                                      </p:childTnLst>
                                    </p:cTn>
                                  </p:par>
                                  <p:par>
                                    <p:cTn id="65" presetID="6" presetClass="emph" presetSubtype="0" autoRev="1" fill="hold" nodeType="withEffect">
                                      <p:stCondLst>
                                        <p:cond delay="300"/>
                                      </p:stCondLst>
                                      <p:childTnLst>
                                        <p:animScale>
                                          <p:cBhvr>
                                            <p:cTn id="66" dur="100" fill="hold"/>
                                            <p:tgtEl>
                                              <p:spTgt spid="15"/>
                                            </p:tgtEl>
                                          </p:cBhvr>
                                          <p:by x="150000" y="150000"/>
                                        </p:animScale>
                                      </p:childTnLst>
                                    </p:cTn>
                                  </p:par>
                                </p:childTnLst>
                              </p:cTn>
                            </p:par>
                            <p:par>
                              <p:cTn id="67" fill="hold">
                                <p:stCondLst>
                                  <p:cond delay="1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Effect transition="in" filter="fade">
                                          <p:cBhvr>
                                            <p:cTn id="72" dur="300"/>
                                            <p:tgtEl>
                                              <p:spTgt spid="18"/>
                                            </p:tgtEl>
                                          </p:cBhvr>
                                        </p:animEffect>
                                      </p:childTnLst>
                                    </p:cTn>
                                  </p:par>
                                  <p:par>
                                    <p:cTn id="73" presetID="6" presetClass="emph" presetSubtype="0" autoRev="1" fill="hold" grpId="1" nodeType="withEffect">
                                      <p:stCondLst>
                                        <p:cond delay="300"/>
                                      </p:stCondLst>
                                      <p:childTnLst>
                                        <p:animScale>
                                          <p:cBhvr>
                                            <p:cTn id="74" dur="100" fill="hold"/>
                                            <p:tgtEl>
                                              <p:spTgt spid="1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6" grpId="1" animBg="1"/>
          <p:bldP spid="7" grpId="0" animBg="1"/>
          <p:bldP spid="9" grpId="0" animBg="1"/>
          <p:bldP spid="9" grpId="1" animBg="1"/>
          <p:bldP spid="10" grpId="0" animBg="1"/>
          <p:bldP spid="12" grpId="0" animBg="1"/>
          <p:bldP spid="12" grpId="1" animBg="1"/>
          <p:bldP spid="13" grpId="0" animBg="1"/>
          <p:bldP spid="18" grpId="0"/>
          <p:bldP spid="18" grpId="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979522" y="3167879"/>
            <a:ext cx="8365908" cy="2409786"/>
            <a:chOff x="416802" y="3527919"/>
            <a:chExt cx="8363729" cy="2409786"/>
          </a:xfrm>
        </p:grpSpPr>
        <p:sp>
          <p:nvSpPr>
            <p:cNvPr id="5" name="等腰三角形 5"/>
            <p:cNvSpPr/>
            <p:nvPr/>
          </p:nvSpPr>
          <p:spPr>
            <a:xfrm>
              <a:off x="416802" y="3527919"/>
              <a:ext cx="8363729" cy="2205337"/>
            </a:xfrm>
            <a:custGeom>
              <a:avLst/>
              <a:gdLst/>
              <a:ahLst/>
              <a:cxnLst/>
              <a:rect l="l" t="t" r="r" b="b"/>
              <a:pathLst>
                <a:path w="8363729" h="2205337">
                  <a:moveTo>
                    <a:pt x="4181865" y="0"/>
                  </a:moveTo>
                  <a:lnTo>
                    <a:pt x="8363729" y="2205337"/>
                  </a:lnTo>
                  <a:lnTo>
                    <a:pt x="5501308" y="2205337"/>
                  </a:lnTo>
                  <a:lnTo>
                    <a:pt x="4180569" y="10775"/>
                  </a:lnTo>
                  <a:lnTo>
                    <a:pt x="2859830" y="2205337"/>
                  </a:lnTo>
                  <a:lnTo>
                    <a:pt x="0" y="2205337"/>
                  </a:lnTo>
                  <a:close/>
                </a:path>
              </a:pathLst>
            </a:custGeom>
            <a:gradFill flip="none" rotWithShape="1">
              <a:gsLst>
                <a:gs pos="0">
                  <a:srgbClr val="D7D7D7"/>
                </a:gs>
                <a:gs pos="100000">
                  <a:srgbClr val="E6E6E6"/>
                </a:gs>
              </a:gsLst>
              <a:lin ang="16200000" scaled="1"/>
              <a:tileRect/>
            </a:gradFill>
            <a:ln w="25400" cap="flat" cmpd="sng" algn="ctr">
              <a:noFill/>
              <a:prstDash val="solid"/>
            </a:ln>
            <a:effectLst>
              <a:outerShdw blurRad="50800" dist="38100" algn="l" rotWithShape="0">
                <a:prstClr val="black">
                  <a:alpha val="40000"/>
                </a:prstClr>
              </a:outerShdw>
            </a:effectLst>
            <a:scene3d>
              <a:camera prst="orthographicFront">
                <a:rot lat="19799998" lon="0" rev="0"/>
              </a:camera>
              <a:lightRig rig="contrasting" dir="t">
                <a:rot lat="0" lon="0" rev="5400000"/>
              </a:lightRig>
            </a:scene3d>
            <a:sp3d extrusionH="711200">
              <a:bevelB w="0" h="0"/>
              <a:extrusionClr>
                <a:srgbClr val="C5C5C5"/>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6" name="矩形 5"/>
            <p:cNvSpPr/>
            <p:nvPr/>
          </p:nvSpPr>
          <p:spPr>
            <a:xfrm>
              <a:off x="1475656"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1</a:t>
              </a:r>
              <a:endParaRPr lang="zh-CN" altLang="en-US" sz="1400" kern="0" dirty="0">
                <a:latin typeface="Impact" panose="020B0806030902050204" pitchFamily="34" charset="0"/>
                <a:ea typeface="微软雅黑" panose="020B0503020204020204" pitchFamily="34" charset="-122"/>
              </a:endParaRPr>
            </a:p>
          </p:txBody>
        </p:sp>
        <p:sp>
          <p:nvSpPr>
            <p:cNvPr id="7" name="矩形 6"/>
            <p:cNvSpPr/>
            <p:nvPr/>
          </p:nvSpPr>
          <p:spPr>
            <a:xfrm>
              <a:off x="7164288" y="5629928"/>
              <a:ext cx="654346" cy="307777"/>
            </a:xfrm>
            <a:prstGeom prst="rect">
              <a:avLst/>
            </a:prstGeom>
          </p:spPr>
          <p:txBody>
            <a:bodyPr wrap="none">
              <a:spAutoFit/>
            </a:bodyPr>
            <a:lstStyle/>
            <a:p>
              <a:pPr>
                <a:defRPr/>
              </a:pPr>
              <a:r>
                <a:rPr lang="zh-CN" altLang="en-US" sz="1400" b="1" kern="0" dirty="0">
                  <a:latin typeface="微软雅黑" panose="020B0503020204020204" pitchFamily="34" charset="-122"/>
                  <a:ea typeface="微软雅黑" panose="020B0503020204020204" pitchFamily="34" charset="-122"/>
                </a:rPr>
                <a:t>文本</a:t>
              </a:r>
              <a:r>
                <a:rPr lang="en-US" altLang="zh-CN" sz="1400" b="1" kern="0" dirty="0">
                  <a:latin typeface="微软雅黑" panose="020B0503020204020204" pitchFamily="34" charset="-122"/>
                  <a:ea typeface="微软雅黑" panose="020B0503020204020204" pitchFamily="34" charset="-122"/>
                </a:rPr>
                <a:t>3</a:t>
              </a:r>
              <a:endParaRPr lang="zh-CN" altLang="en-US" sz="1400" kern="0" dirty="0">
                <a:latin typeface="Impact" panose="020B0806030902050204" pitchFamily="34" charset="0"/>
                <a:ea typeface="微软雅黑" panose="020B0503020204020204" pitchFamily="34" charset="-122"/>
              </a:endParaRPr>
            </a:p>
          </p:txBody>
        </p:sp>
      </p:grpSp>
      <p:grpSp>
        <p:nvGrpSpPr>
          <p:cNvPr id="8" name="组合 7"/>
          <p:cNvGrpSpPr/>
          <p:nvPr/>
        </p:nvGrpSpPr>
        <p:grpSpPr>
          <a:xfrm>
            <a:off x="4846507" y="3177818"/>
            <a:ext cx="2636533" cy="2399849"/>
            <a:chOff x="3283040" y="3537856"/>
            <a:chExt cx="2635846" cy="2399849"/>
          </a:xfrm>
        </p:grpSpPr>
        <p:sp>
          <p:nvSpPr>
            <p:cNvPr id="9" name="等腰三角形 8"/>
            <p:cNvSpPr/>
            <p:nvPr/>
          </p:nvSpPr>
          <p:spPr>
            <a:xfrm>
              <a:off x="3283040" y="3537856"/>
              <a:ext cx="2635846" cy="2195099"/>
            </a:xfrm>
            <a:prstGeom prst="triangle">
              <a:avLst/>
            </a:prstGeom>
            <a:gradFill flip="none" rotWithShape="1">
              <a:gsLst>
                <a:gs pos="0">
                  <a:srgbClr val="C5C5C5"/>
                </a:gs>
                <a:gs pos="100000">
                  <a:srgbClr val="D7D7D7"/>
                </a:gs>
              </a:gsLst>
              <a:lin ang="16200000" scaled="1"/>
              <a:tileRect/>
            </a:gradFill>
            <a:ln w="25400" cap="flat" cmpd="sng" algn="ctr">
              <a:noFill/>
              <a:prstDash val="solid"/>
            </a:ln>
            <a:effectLst/>
            <a:scene3d>
              <a:camera prst="orthographicFront">
                <a:rot lat="19800000" lon="0" rev="0"/>
              </a:camera>
              <a:lightRig rig="contrasting" dir="t"/>
            </a:scene3d>
            <a:sp3d extrusionH="711200">
              <a:bevelB w="0" h="0"/>
              <a:extrusionClr>
                <a:srgbClr val="A9A9A9"/>
              </a:extrusionClr>
            </a:sp3d>
          </p:spPr>
          <p:txBody>
            <a:bodyPr anchor="ctr"/>
            <a:lstStyle/>
            <a:p>
              <a:pPr algn="ctr">
                <a:lnSpc>
                  <a:spcPct val="120000"/>
                </a:lnSpc>
                <a:defRPr/>
              </a:pPr>
              <a:endParaRPr lang="zh-CN" altLang="en-US" b="1" kern="0" dirty="0">
                <a:solidFill>
                  <a:sysClr val="window" lastClr="FFFFFF"/>
                </a:solidFill>
                <a:latin typeface="Impact" panose="020B0806030902050204" pitchFamily="34" charset="0"/>
                <a:ea typeface="微软雅黑" panose="020B0503020204020204" pitchFamily="34" charset="-122"/>
              </a:endParaRPr>
            </a:p>
          </p:txBody>
        </p:sp>
        <p:sp>
          <p:nvSpPr>
            <p:cNvPr id="10" name="矩形 9"/>
            <p:cNvSpPr/>
            <p:nvPr/>
          </p:nvSpPr>
          <p:spPr>
            <a:xfrm>
              <a:off x="4283968" y="5629928"/>
              <a:ext cx="654346" cy="307777"/>
            </a:xfrm>
            <a:prstGeom prst="rect">
              <a:avLst/>
            </a:prstGeom>
          </p:spPr>
          <p:txBody>
            <a:bodyPr wrap="none">
              <a:spAutoFit/>
            </a:bodyPr>
            <a:lstStyle/>
            <a:p>
              <a:pPr>
                <a:defRPr/>
              </a:pPr>
              <a:r>
                <a:rPr lang="zh-CN" altLang="en-US" sz="1400" b="1" kern="0" dirty="0">
                  <a:solidFill>
                    <a:schemeClr val="bg1"/>
                  </a:solidFill>
                  <a:latin typeface="微软雅黑" panose="020B0503020204020204" pitchFamily="34" charset="-122"/>
                  <a:ea typeface="微软雅黑" panose="020B0503020204020204" pitchFamily="34" charset="-122"/>
                </a:rPr>
                <a:t>文本</a:t>
              </a:r>
              <a:r>
                <a:rPr lang="en-US" altLang="zh-CN" sz="1400" b="1" kern="0" dirty="0">
                  <a:solidFill>
                    <a:schemeClr val="bg1"/>
                  </a:solidFill>
                  <a:latin typeface="微软雅黑" panose="020B0503020204020204" pitchFamily="34" charset="-122"/>
                  <a:ea typeface="微软雅黑" panose="020B0503020204020204" pitchFamily="34" charset="-122"/>
                </a:rPr>
                <a:t>2</a:t>
              </a:r>
              <a:endParaRPr lang="zh-CN" altLang="en-US" sz="1400" kern="0" dirty="0">
                <a:solidFill>
                  <a:schemeClr val="bg1"/>
                </a:solidFill>
                <a:latin typeface="Impact" panose="020B0806030902050204" pitchFamily="34" charset="0"/>
                <a:ea typeface="微软雅黑" panose="020B0503020204020204" pitchFamily="34" charset="-122"/>
              </a:endParaRPr>
            </a:p>
          </p:txBody>
        </p:sp>
      </p:grpSp>
      <p:grpSp>
        <p:nvGrpSpPr>
          <p:cNvPr id="11" name="组合 20"/>
          <p:cNvGrpSpPr/>
          <p:nvPr/>
        </p:nvGrpSpPr>
        <p:grpSpPr bwMode="auto">
          <a:xfrm>
            <a:off x="3412622" y="3840485"/>
            <a:ext cx="1433885" cy="1174750"/>
            <a:chOff x="7242844" y="2761727"/>
            <a:chExt cx="1677511" cy="1374579"/>
          </a:xfrm>
        </p:grpSpPr>
        <p:grpSp>
          <p:nvGrpSpPr>
            <p:cNvPr id="12" name="组合 21"/>
            <p:cNvGrpSpPr/>
            <p:nvPr/>
          </p:nvGrpSpPr>
          <p:grpSpPr bwMode="auto">
            <a:xfrm>
              <a:off x="7242844" y="2761727"/>
              <a:ext cx="1677511" cy="1374579"/>
              <a:chOff x="7737176" y="3044094"/>
              <a:chExt cx="1677511" cy="1374579"/>
            </a:xfrm>
          </p:grpSpPr>
          <p:grpSp>
            <p:nvGrpSpPr>
              <p:cNvPr id="24" name="组合 33"/>
              <p:cNvGrpSpPr/>
              <p:nvPr/>
            </p:nvGrpSpPr>
            <p:grpSpPr bwMode="auto">
              <a:xfrm>
                <a:off x="7737176" y="3044094"/>
                <a:ext cx="1677511" cy="1374579"/>
                <a:chOff x="7647017" y="2699415"/>
                <a:chExt cx="2617944" cy="2145185"/>
              </a:xfrm>
            </p:grpSpPr>
            <p:sp>
              <p:nvSpPr>
                <p:cNvPr id="26"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7" name="Oval 19"/>
                <p:cNvSpPr>
                  <a:spLocks noChangeArrowheads="1"/>
                </p:cNvSpPr>
                <p:nvPr/>
              </p:nvSpPr>
              <p:spPr bwMode="auto">
                <a:xfrm>
                  <a:off x="8012310" y="2699415"/>
                  <a:ext cx="1930843" cy="1930666"/>
                </a:xfrm>
                <a:prstGeom prst="ellipse">
                  <a:avLst/>
                </a:prstGeom>
                <a:solidFill>
                  <a:schemeClr val="accent2"/>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28"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25" name="TextBox 34"/>
              <p:cNvSpPr txBox="1">
                <a:spLocks noChangeArrowheads="1"/>
              </p:cNvSpPr>
              <p:nvPr/>
            </p:nvSpPr>
            <p:spPr bwMode="auto">
              <a:xfrm>
                <a:off x="8359908" y="3286784"/>
                <a:ext cx="488097"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2</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13" name="Group 12"/>
            <p:cNvGrpSpPr/>
            <p:nvPr/>
          </p:nvGrpSpPr>
          <p:grpSpPr bwMode="auto">
            <a:xfrm rot="-1693754" flipH="1" flipV="1">
              <a:off x="7549762" y="3711857"/>
              <a:ext cx="1227443" cy="293770"/>
              <a:chOff x="2532" y="1051"/>
              <a:chExt cx="893" cy="246"/>
            </a:xfrm>
          </p:grpSpPr>
          <p:grpSp>
            <p:nvGrpSpPr>
              <p:cNvPr id="14" name="Group 13"/>
              <p:cNvGrpSpPr/>
              <p:nvPr/>
            </p:nvGrpSpPr>
            <p:grpSpPr bwMode="auto">
              <a:xfrm>
                <a:off x="2532" y="1051"/>
                <a:ext cx="743" cy="185"/>
                <a:chOff x="1565" y="2568"/>
                <a:chExt cx="1118" cy="279"/>
              </a:xfrm>
            </p:grpSpPr>
            <p:sp>
              <p:nvSpPr>
                <p:cNvPr id="20"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1"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2"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23"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15" name="Group 18"/>
              <p:cNvGrpSpPr/>
              <p:nvPr/>
            </p:nvGrpSpPr>
            <p:grpSpPr bwMode="auto">
              <a:xfrm rot="1353540">
                <a:off x="2682" y="1111"/>
                <a:ext cx="743" cy="186"/>
                <a:chOff x="1565" y="2568"/>
                <a:chExt cx="1118" cy="279"/>
              </a:xfrm>
            </p:grpSpPr>
            <p:sp>
              <p:nvSpPr>
                <p:cNvPr id="16"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7"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8"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19"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29" name="组合 57"/>
          <p:cNvGrpSpPr/>
          <p:nvPr/>
        </p:nvGrpSpPr>
        <p:grpSpPr bwMode="auto">
          <a:xfrm>
            <a:off x="5445533" y="3875410"/>
            <a:ext cx="1433885" cy="1174750"/>
            <a:chOff x="7242844" y="2761727"/>
            <a:chExt cx="1677511" cy="1374579"/>
          </a:xfrm>
        </p:grpSpPr>
        <p:grpSp>
          <p:nvGrpSpPr>
            <p:cNvPr id="30" name="组合 58"/>
            <p:cNvGrpSpPr/>
            <p:nvPr/>
          </p:nvGrpSpPr>
          <p:grpSpPr bwMode="auto">
            <a:xfrm>
              <a:off x="7242844" y="2761727"/>
              <a:ext cx="1677511" cy="1374579"/>
              <a:chOff x="7737176" y="3044094"/>
              <a:chExt cx="1677511" cy="1374579"/>
            </a:xfrm>
          </p:grpSpPr>
          <p:grpSp>
            <p:nvGrpSpPr>
              <p:cNvPr id="42" name="组合 70"/>
              <p:cNvGrpSpPr/>
              <p:nvPr/>
            </p:nvGrpSpPr>
            <p:grpSpPr bwMode="auto">
              <a:xfrm>
                <a:off x="7737176" y="3044094"/>
                <a:ext cx="1677511" cy="1374579"/>
                <a:chOff x="7647017" y="2699415"/>
                <a:chExt cx="2617944" cy="2145185"/>
              </a:xfrm>
            </p:grpSpPr>
            <p:sp>
              <p:nvSpPr>
                <p:cNvPr id="44"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45" name="Oval 19"/>
                <p:cNvSpPr>
                  <a:spLocks noChangeArrowheads="1"/>
                </p:cNvSpPr>
                <p:nvPr/>
              </p:nvSpPr>
              <p:spPr bwMode="auto">
                <a:xfrm>
                  <a:off x="8012312" y="2699415"/>
                  <a:ext cx="1930843" cy="1930666"/>
                </a:xfrm>
                <a:prstGeom prst="ellipse">
                  <a:avLst/>
                </a:prstGeom>
                <a:solidFill>
                  <a:schemeClr val="accent3"/>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46" name="未知"/>
                <p:cNvSpPr/>
                <p:nvPr/>
              </p:nvSpPr>
              <p:spPr bwMode="auto">
                <a:xfrm>
                  <a:off x="8232648" y="2742899"/>
                  <a:ext cx="1490170"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43" name="TextBox 71"/>
              <p:cNvSpPr txBox="1">
                <a:spLocks noChangeArrowheads="1"/>
              </p:cNvSpPr>
              <p:nvPr/>
            </p:nvSpPr>
            <p:spPr bwMode="auto">
              <a:xfrm>
                <a:off x="8359908" y="3286784"/>
                <a:ext cx="422441"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1</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31" name="Group 12"/>
            <p:cNvGrpSpPr/>
            <p:nvPr/>
          </p:nvGrpSpPr>
          <p:grpSpPr bwMode="auto">
            <a:xfrm rot="-1693754" flipH="1" flipV="1">
              <a:off x="7549762" y="3711857"/>
              <a:ext cx="1227443" cy="293770"/>
              <a:chOff x="2532" y="1051"/>
              <a:chExt cx="893" cy="246"/>
            </a:xfrm>
          </p:grpSpPr>
          <p:grpSp>
            <p:nvGrpSpPr>
              <p:cNvPr id="32" name="Group 13"/>
              <p:cNvGrpSpPr/>
              <p:nvPr/>
            </p:nvGrpSpPr>
            <p:grpSpPr bwMode="auto">
              <a:xfrm>
                <a:off x="2532" y="1051"/>
                <a:ext cx="743" cy="185"/>
                <a:chOff x="1565" y="2568"/>
                <a:chExt cx="1118" cy="279"/>
              </a:xfrm>
            </p:grpSpPr>
            <p:sp>
              <p:nvSpPr>
                <p:cNvPr id="38"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9"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0"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41"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33" name="Group 18"/>
              <p:cNvGrpSpPr/>
              <p:nvPr/>
            </p:nvGrpSpPr>
            <p:grpSpPr bwMode="auto">
              <a:xfrm rot="1353540">
                <a:off x="2682" y="1111"/>
                <a:ext cx="743" cy="186"/>
                <a:chOff x="1565" y="2568"/>
                <a:chExt cx="1118" cy="279"/>
              </a:xfrm>
            </p:grpSpPr>
            <p:sp>
              <p:nvSpPr>
                <p:cNvPr id="34"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5"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6"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37"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grpSp>
        <p:nvGrpSpPr>
          <p:cNvPr id="47" name="组合 93"/>
          <p:cNvGrpSpPr/>
          <p:nvPr/>
        </p:nvGrpSpPr>
        <p:grpSpPr bwMode="auto">
          <a:xfrm>
            <a:off x="7564925" y="3875410"/>
            <a:ext cx="1433886" cy="1174752"/>
            <a:chOff x="7242844" y="2761727"/>
            <a:chExt cx="1677511" cy="1374581"/>
          </a:xfrm>
        </p:grpSpPr>
        <p:grpSp>
          <p:nvGrpSpPr>
            <p:cNvPr id="48" name="组合 94"/>
            <p:cNvGrpSpPr/>
            <p:nvPr/>
          </p:nvGrpSpPr>
          <p:grpSpPr bwMode="auto">
            <a:xfrm>
              <a:off x="7242844" y="2761727"/>
              <a:ext cx="1677511" cy="1374581"/>
              <a:chOff x="7737176" y="3044094"/>
              <a:chExt cx="1677511" cy="1374581"/>
            </a:xfrm>
          </p:grpSpPr>
          <p:grpSp>
            <p:nvGrpSpPr>
              <p:cNvPr id="60" name="组合 106"/>
              <p:cNvGrpSpPr/>
              <p:nvPr/>
            </p:nvGrpSpPr>
            <p:grpSpPr bwMode="auto">
              <a:xfrm>
                <a:off x="7737176" y="3044094"/>
                <a:ext cx="1677511" cy="1374581"/>
                <a:chOff x="7647017" y="2699413"/>
                <a:chExt cx="2617944" cy="2145187"/>
              </a:xfrm>
            </p:grpSpPr>
            <p:sp>
              <p:nvSpPr>
                <p:cNvPr id="62" name="Oval 8"/>
                <p:cNvSpPr>
                  <a:spLocks noChangeArrowheads="1"/>
                </p:cNvSpPr>
                <p:nvPr/>
              </p:nvSpPr>
              <p:spPr bwMode="auto">
                <a:xfrm flipV="1">
                  <a:off x="7647017" y="4398170"/>
                  <a:ext cx="2617944" cy="446430"/>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63" name="Oval 19"/>
                <p:cNvSpPr>
                  <a:spLocks noChangeArrowheads="1"/>
                </p:cNvSpPr>
                <p:nvPr/>
              </p:nvSpPr>
              <p:spPr bwMode="auto">
                <a:xfrm>
                  <a:off x="8012309" y="2699413"/>
                  <a:ext cx="1930841" cy="1930665"/>
                </a:xfrm>
                <a:prstGeom prst="ellipse">
                  <a:avLst/>
                </a:prstGeom>
                <a:solidFill>
                  <a:schemeClr val="accent4"/>
                </a:solidFill>
                <a:ln w="9525">
                  <a:solidFill>
                    <a:schemeClr val="bg1"/>
                  </a:solidFill>
                  <a:round/>
                </a:ln>
                <a:effectLst/>
              </p:spPr>
              <p:txBody>
                <a:bodyPr wrap="none" anchor="ctr"/>
                <a:lstStyle/>
                <a:p>
                  <a:pPr algn="ctr">
                    <a:defRPr/>
                  </a:pPr>
                  <a:endParaRPr lang="zh-CN" altLang="en-US" sz="3200" b="1" kern="0" dirty="0">
                    <a:solidFill>
                      <a:srgbClr val="FFFFFF"/>
                    </a:solidFill>
                    <a:latin typeface="微软雅黑" panose="020B0503020204020204" pitchFamily="34" charset="-122"/>
                    <a:ea typeface="微软雅黑" panose="020B0503020204020204" pitchFamily="34" charset="-122"/>
                  </a:endParaRPr>
                </a:p>
              </p:txBody>
            </p:sp>
            <p:sp>
              <p:nvSpPr>
                <p:cNvPr id="64" name="未知"/>
                <p:cNvSpPr/>
                <p:nvPr/>
              </p:nvSpPr>
              <p:spPr bwMode="auto">
                <a:xfrm>
                  <a:off x="8232648" y="2742899"/>
                  <a:ext cx="1490169" cy="727623"/>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sp>
            <p:nvSpPr>
              <p:cNvPr id="61" name="TextBox 107"/>
              <p:cNvSpPr txBox="1">
                <a:spLocks noChangeArrowheads="1"/>
              </p:cNvSpPr>
              <p:nvPr/>
            </p:nvSpPr>
            <p:spPr bwMode="auto">
              <a:xfrm>
                <a:off x="8359908" y="3286784"/>
                <a:ext cx="503104" cy="756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en-US" altLang="zh-CN" sz="3600" kern="0" dirty="0">
                    <a:solidFill>
                      <a:sysClr val="window" lastClr="FFFFFF"/>
                    </a:solidFill>
                    <a:latin typeface="Impact" panose="020B0806030902050204" pitchFamily="34" charset="0"/>
                    <a:ea typeface="微软雅黑" panose="020B0503020204020204" pitchFamily="34" charset="-122"/>
                  </a:rPr>
                  <a:t>3</a:t>
                </a:r>
                <a:endParaRPr lang="zh-CN" altLang="en-US" sz="3600" kern="0" dirty="0">
                  <a:solidFill>
                    <a:sysClr val="window" lastClr="FFFFFF"/>
                  </a:solidFill>
                  <a:latin typeface="Impact" panose="020B0806030902050204" pitchFamily="34" charset="0"/>
                  <a:ea typeface="微软雅黑" panose="020B0503020204020204" pitchFamily="34" charset="-122"/>
                </a:endParaRPr>
              </a:p>
            </p:txBody>
          </p:sp>
        </p:grpSp>
        <p:grpSp>
          <p:nvGrpSpPr>
            <p:cNvPr id="49" name="Group 12"/>
            <p:cNvGrpSpPr/>
            <p:nvPr/>
          </p:nvGrpSpPr>
          <p:grpSpPr bwMode="auto">
            <a:xfrm rot="-1693754" flipH="1" flipV="1">
              <a:off x="7549762" y="3711857"/>
              <a:ext cx="1227443" cy="293770"/>
              <a:chOff x="2532" y="1051"/>
              <a:chExt cx="893" cy="246"/>
            </a:xfrm>
          </p:grpSpPr>
          <p:grpSp>
            <p:nvGrpSpPr>
              <p:cNvPr id="50" name="Group 13"/>
              <p:cNvGrpSpPr/>
              <p:nvPr/>
            </p:nvGrpSpPr>
            <p:grpSpPr bwMode="auto">
              <a:xfrm>
                <a:off x="2532" y="1051"/>
                <a:ext cx="743" cy="185"/>
                <a:chOff x="1565" y="2568"/>
                <a:chExt cx="1118" cy="279"/>
              </a:xfrm>
            </p:grpSpPr>
            <p:sp>
              <p:nvSpPr>
                <p:cNvPr id="56" name="AutoShape 14"/>
                <p:cNvSpPr>
                  <a:spLocks noChangeArrowheads="1"/>
                </p:cNvSpPr>
                <p:nvPr/>
              </p:nvSpPr>
              <p:spPr bwMode="ltGray">
                <a:xfrm rot="5263130">
                  <a:off x="1859" y="2292"/>
                  <a:ext cx="239"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7" name="AutoShape 15"/>
                <p:cNvSpPr>
                  <a:spLocks noChangeArrowheads="1"/>
                </p:cNvSpPr>
                <p:nvPr/>
              </p:nvSpPr>
              <p:spPr bwMode="ltGray">
                <a:xfrm rot="6078281">
                  <a:off x="1993" y="2295"/>
                  <a:ext cx="239"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8" name="AutoShape 16"/>
                <p:cNvSpPr>
                  <a:spLocks noChangeArrowheads="1"/>
                </p:cNvSpPr>
                <p:nvPr/>
              </p:nvSpPr>
              <p:spPr bwMode="ltGray">
                <a:xfrm rot="6373927">
                  <a:off x="2070" y="2313"/>
                  <a:ext cx="242" cy="82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9" name="AutoShape 17"/>
                <p:cNvSpPr>
                  <a:spLocks noChangeArrowheads="1"/>
                </p:cNvSpPr>
                <p:nvPr/>
              </p:nvSpPr>
              <p:spPr bwMode="ltGray">
                <a:xfrm rot="6906312">
                  <a:off x="2163" y="2352"/>
                  <a:ext cx="239" cy="816"/>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nvGrpSpPr>
              <p:cNvPr id="51" name="Group 18"/>
              <p:cNvGrpSpPr/>
              <p:nvPr/>
            </p:nvGrpSpPr>
            <p:grpSpPr bwMode="auto">
              <a:xfrm rot="1353540">
                <a:off x="2682" y="1111"/>
                <a:ext cx="743" cy="186"/>
                <a:chOff x="1565" y="2568"/>
                <a:chExt cx="1118" cy="279"/>
              </a:xfrm>
            </p:grpSpPr>
            <p:sp>
              <p:nvSpPr>
                <p:cNvPr id="52" name="AutoShape 19"/>
                <p:cNvSpPr>
                  <a:spLocks noChangeArrowheads="1"/>
                </p:cNvSpPr>
                <p:nvPr/>
              </p:nvSpPr>
              <p:spPr bwMode="ltGray">
                <a:xfrm rot="5263130">
                  <a:off x="1865" y="2297"/>
                  <a:ext cx="236"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3" name="AutoShape 20"/>
                <p:cNvSpPr>
                  <a:spLocks noChangeArrowheads="1"/>
                </p:cNvSpPr>
                <p:nvPr/>
              </p:nvSpPr>
              <p:spPr bwMode="ltGray">
                <a:xfrm rot="6078281">
                  <a:off x="2006" y="2290"/>
                  <a:ext cx="233" cy="824"/>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4" name="AutoShape 21"/>
                <p:cNvSpPr>
                  <a:spLocks noChangeArrowheads="1"/>
                </p:cNvSpPr>
                <p:nvPr/>
              </p:nvSpPr>
              <p:spPr bwMode="ltGray">
                <a:xfrm rot="6373927">
                  <a:off x="2082" y="2311"/>
                  <a:ext cx="233" cy="820"/>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sp>
              <p:nvSpPr>
                <p:cNvPr id="55" name="AutoShape 22"/>
                <p:cNvSpPr>
                  <a:spLocks noChangeArrowheads="1"/>
                </p:cNvSpPr>
                <p:nvPr/>
              </p:nvSpPr>
              <p:spPr bwMode="ltGray">
                <a:xfrm rot="6906312">
                  <a:off x="2172" y="2348"/>
                  <a:ext cx="233" cy="818"/>
                </a:xfrm>
                <a:prstGeom prst="moon">
                  <a:avLst>
                    <a:gd name="adj" fmla="val 49773"/>
                  </a:avLst>
                </a:prstGeom>
                <a:solidFill>
                  <a:srgbClr val="F8F8F8">
                    <a:alpha val="3999"/>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defRPr/>
                  </a:pPr>
                  <a:endParaRPr lang="zh-CN" altLang="en-US" kern="0" dirty="0">
                    <a:solidFill>
                      <a:sysClr val="windowText" lastClr="000000"/>
                    </a:solidFill>
                    <a:latin typeface="Impact" panose="020B0806030902050204" pitchFamily="34" charset="0"/>
                    <a:ea typeface="微软雅黑" panose="020B0503020204020204" pitchFamily="34" charset="-122"/>
                  </a:endParaRPr>
                </a:p>
              </p:txBody>
            </p:sp>
          </p:grpSp>
        </p:grpSp>
      </p:grpSp>
      <p:sp>
        <p:nvSpPr>
          <p:cNvPr id="65" name="矩形 64"/>
          <p:cNvSpPr/>
          <p:nvPr/>
        </p:nvSpPr>
        <p:spPr>
          <a:xfrm>
            <a:off x="1814197" y="1268760"/>
            <a:ext cx="2063398" cy="360040"/>
          </a:xfrm>
          <a:prstGeom prst="rect">
            <a:avLst/>
          </a:prstGeom>
          <a:solidFill>
            <a:schemeClr val="accent2"/>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6" name="矩形 65"/>
          <p:cNvSpPr/>
          <p:nvPr/>
        </p:nvSpPr>
        <p:spPr>
          <a:xfrm>
            <a:off x="8282182" y="1300181"/>
            <a:ext cx="2063398" cy="360040"/>
          </a:xfrm>
          <a:prstGeom prst="rect">
            <a:avLst/>
          </a:prstGeom>
          <a:solidFill>
            <a:schemeClr val="accent4"/>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7" name="矩形 66"/>
          <p:cNvSpPr/>
          <p:nvPr/>
        </p:nvSpPr>
        <p:spPr>
          <a:xfrm>
            <a:off x="4047027" y="1300183"/>
            <a:ext cx="4105525" cy="472635"/>
          </a:xfrm>
          <a:prstGeom prst="rect">
            <a:avLst/>
          </a:prstGeom>
          <a:solidFill>
            <a:schemeClr val="accent3"/>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algn="ctr">
              <a:lnSpc>
                <a:spcPct val="120000"/>
              </a:lnSpc>
              <a:defRPr/>
            </a:pPr>
            <a:r>
              <a:rPr lang="zh-CN" altLang="en-US" sz="1400" b="1" kern="0" dirty="0">
                <a:solidFill>
                  <a:srgbClr val="F9F9F9"/>
                </a:solidFill>
                <a:latin typeface="微软雅黑" panose="020B0503020204020204" pitchFamily="34" charset="-122"/>
                <a:ea typeface="微软雅黑" panose="020B0503020204020204" pitchFamily="34" charset="-122"/>
              </a:rPr>
              <a:t>单击此处添加文本</a:t>
            </a:r>
          </a:p>
        </p:txBody>
      </p:sp>
      <p:sp>
        <p:nvSpPr>
          <p:cNvPr id="68" name="矩形 67"/>
          <p:cNvSpPr/>
          <p:nvPr/>
        </p:nvSpPr>
        <p:spPr>
          <a:xfrm>
            <a:off x="1813501" y="1629100"/>
            <a:ext cx="2064288"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69" name="矩形 68"/>
          <p:cNvSpPr/>
          <p:nvPr/>
        </p:nvSpPr>
        <p:spPr>
          <a:xfrm>
            <a:off x="8282662" y="1660850"/>
            <a:ext cx="2062700" cy="2016125"/>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70" name="矩形 69"/>
          <p:cNvSpPr/>
          <p:nvPr/>
        </p:nvSpPr>
        <p:spPr>
          <a:xfrm>
            <a:off x="4047697" y="1773562"/>
            <a:ext cx="4104756" cy="1008063"/>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dir="2700000" algn="tl" rotWithShape="0">
              <a:prstClr val="black">
                <a:alpha val="40000"/>
              </a:prstClr>
            </a:outerShdw>
          </a:effectLst>
        </p:spPr>
        <p:txBody>
          <a:bodyPr lIns="180000" tIns="180000" rIns="180000" anchor="t"/>
          <a:lstStyle/>
          <a:p>
            <a:pPr>
              <a:lnSpc>
                <a:spcPct val="150000"/>
              </a:lnSpc>
              <a:spcBef>
                <a:spcPts val="1200"/>
              </a:spcBef>
              <a:defRPr/>
            </a:pPr>
            <a:r>
              <a:rPr lang="zh-CN" altLang="en-US" sz="1200" kern="0" dirty="0">
                <a:solidFill>
                  <a:srgbClr val="7D7D7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endParaRPr lang="en-US" altLang="zh-CN" sz="1200" kern="0" dirty="0">
              <a:solidFill>
                <a:srgbClr val="7D7D7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animEffect transition="in" filter="fade">
                                      <p:cBhvr>
                                        <p:cTn id="18" dur="500"/>
                                        <p:tgtEl>
                                          <p:spTgt spid="29"/>
                                        </p:tgtEl>
                                      </p:cBhvr>
                                    </p:animEffect>
                                  </p:childTnLst>
                                </p:cTn>
                              </p:par>
                            </p:childTnLst>
                          </p:cTn>
                        </p:par>
                        <p:par>
                          <p:cTn id="19" fill="hold">
                            <p:stCondLst>
                              <p:cond delay="500"/>
                            </p:stCondLst>
                            <p:childTnLst>
                              <p:par>
                                <p:cTn id="20" presetID="16" presetClass="entr" presetSubtype="21"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barn(inVertical)">
                                      <p:cBhvr>
                                        <p:cTn id="22" dur="500"/>
                                        <p:tgtEl>
                                          <p:spTgt spid="6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500"/>
                            </p:stCondLst>
                            <p:childTnLst>
                              <p:par>
                                <p:cTn id="35" presetID="16" presetClass="entr" presetSubtype="21" fill="hold" grpId="0" nodeType="afterEffect">
                                  <p:stCondLst>
                                    <p:cond delay="0"/>
                                  </p:stCondLst>
                                  <p:childTnLst>
                                    <p:set>
                                      <p:cBhvr>
                                        <p:cTn id="36" dur="1" fill="hold">
                                          <p:stCondLst>
                                            <p:cond delay="0"/>
                                          </p:stCondLst>
                                        </p:cTn>
                                        <p:tgtEl>
                                          <p:spTgt spid="65"/>
                                        </p:tgtEl>
                                        <p:attrNameLst>
                                          <p:attrName>style.visibility</p:attrName>
                                        </p:attrNameLst>
                                      </p:cBhvr>
                                      <p:to>
                                        <p:strVal val="visible"/>
                                      </p:to>
                                    </p:set>
                                    <p:animEffect transition="in" filter="barn(inVertical)">
                                      <p:cBhvr>
                                        <p:cTn id="37" dur="500"/>
                                        <p:tgtEl>
                                          <p:spTgt spid="65"/>
                                        </p:tgtEl>
                                      </p:cBhvr>
                                    </p:animEffect>
                                  </p:childTnLst>
                                </p:cTn>
                              </p:par>
                            </p:childTnLst>
                          </p:cTn>
                        </p:par>
                        <p:par>
                          <p:cTn id="38" fill="hold">
                            <p:stCondLst>
                              <p:cond delay="1000"/>
                            </p:stCondLst>
                            <p:childTnLst>
                              <p:par>
                                <p:cTn id="39" presetID="22" presetClass="entr" presetSubtype="1" fill="hold" grpId="0" nodeType="afterEffect">
                                  <p:stCondLst>
                                    <p:cond delay="0"/>
                                  </p:stCondLst>
                                  <p:childTnLst>
                                    <p:set>
                                      <p:cBhvr>
                                        <p:cTn id="40" dur="1" fill="hold">
                                          <p:stCondLst>
                                            <p:cond delay="0"/>
                                          </p:stCondLst>
                                        </p:cTn>
                                        <p:tgtEl>
                                          <p:spTgt spid="68"/>
                                        </p:tgtEl>
                                        <p:attrNameLst>
                                          <p:attrName>style.visibility</p:attrName>
                                        </p:attrNameLst>
                                      </p:cBhvr>
                                      <p:to>
                                        <p:strVal val="visible"/>
                                      </p:to>
                                    </p:set>
                                    <p:animEffect transition="in" filter="wipe(up)">
                                      <p:cBhvr>
                                        <p:cTn id="41" dur="500"/>
                                        <p:tgtEl>
                                          <p:spTgt spid="68"/>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nodeType="clickEffect">
                                  <p:stCondLst>
                                    <p:cond delay="0"/>
                                  </p:stCondLst>
                                  <p:childTnLst>
                                    <p:set>
                                      <p:cBhvr>
                                        <p:cTn id="45" dur="1" fill="hold">
                                          <p:stCondLst>
                                            <p:cond delay="0"/>
                                          </p:stCondLst>
                                        </p:cTn>
                                        <p:tgtEl>
                                          <p:spTgt spid="47"/>
                                        </p:tgtEl>
                                        <p:attrNameLst>
                                          <p:attrName>style.visibility</p:attrName>
                                        </p:attrNameLst>
                                      </p:cBhvr>
                                      <p:to>
                                        <p:strVal val="visible"/>
                                      </p:to>
                                    </p:set>
                                    <p:anim calcmode="lin" valueType="num">
                                      <p:cBhvr>
                                        <p:cTn id="46" dur="500" fill="hold"/>
                                        <p:tgtEl>
                                          <p:spTgt spid="47"/>
                                        </p:tgtEl>
                                        <p:attrNameLst>
                                          <p:attrName>ppt_w</p:attrName>
                                        </p:attrNameLst>
                                      </p:cBhvr>
                                      <p:tavLst>
                                        <p:tav tm="0">
                                          <p:val>
                                            <p:fltVal val="0"/>
                                          </p:val>
                                        </p:tav>
                                        <p:tav tm="100000">
                                          <p:val>
                                            <p:strVal val="#ppt_w"/>
                                          </p:val>
                                        </p:tav>
                                      </p:tavLst>
                                    </p:anim>
                                    <p:anim calcmode="lin" valueType="num">
                                      <p:cBhvr>
                                        <p:cTn id="47" dur="500" fill="hold"/>
                                        <p:tgtEl>
                                          <p:spTgt spid="47"/>
                                        </p:tgtEl>
                                        <p:attrNameLst>
                                          <p:attrName>ppt_h</p:attrName>
                                        </p:attrNameLst>
                                      </p:cBhvr>
                                      <p:tavLst>
                                        <p:tav tm="0">
                                          <p:val>
                                            <p:fltVal val="0"/>
                                          </p:val>
                                        </p:tav>
                                        <p:tav tm="100000">
                                          <p:val>
                                            <p:strVal val="#ppt_h"/>
                                          </p:val>
                                        </p:tav>
                                      </p:tavLst>
                                    </p:anim>
                                    <p:animEffect transition="in" filter="fade">
                                      <p:cBhvr>
                                        <p:cTn id="48" dur="500"/>
                                        <p:tgtEl>
                                          <p:spTgt spid="47"/>
                                        </p:tgtEl>
                                      </p:cBhvr>
                                    </p:animEffect>
                                  </p:childTnLst>
                                </p:cTn>
                              </p:par>
                            </p:childTnLst>
                          </p:cTn>
                        </p:par>
                        <p:par>
                          <p:cTn id="49" fill="hold">
                            <p:stCondLst>
                              <p:cond delay="500"/>
                            </p:stCondLst>
                            <p:childTnLst>
                              <p:par>
                                <p:cTn id="50" presetID="16" presetClass="entr" presetSubtype="21" fill="hold" grpId="0" nodeType="afterEffect">
                                  <p:stCondLst>
                                    <p:cond delay="0"/>
                                  </p:stCondLst>
                                  <p:childTnLst>
                                    <p:set>
                                      <p:cBhvr>
                                        <p:cTn id="51" dur="1" fill="hold">
                                          <p:stCondLst>
                                            <p:cond delay="0"/>
                                          </p:stCondLst>
                                        </p:cTn>
                                        <p:tgtEl>
                                          <p:spTgt spid="66"/>
                                        </p:tgtEl>
                                        <p:attrNameLst>
                                          <p:attrName>style.visibility</p:attrName>
                                        </p:attrNameLst>
                                      </p:cBhvr>
                                      <p:to>
                                        <p:strVal val="visible"/>
                                      </p:to>
                                    </p:set>
                                    <p:animEffect transition="in" filter="barn(inVertical)">
                                      <p:cBhvr>
                                        <p:cTn id="52" dur="500"/>
                                        <p:tgtEl>
                                          <p:spTgt spid="66"/>
                                        </p:tgtEl>
                                      </p:cBhvr>
                                    </p:animEffect>
                                  </p:childTnLst>
                                </p:cTn>
                              </p:par>
                            </p:childTnLst>
                          </p:cTn>
                        </p:par>
                        <p:par>
                          <p:cTn id="53" fill="hold">
                            <p:stCondLst>
                              <p:cond delay="1000"/>
                            </p:stCondLst>
                            <p:childTnLst>
                              <p:par>
                                <p:cTn id="54" presetID="22" presetClass="entr" presetSubtype="1"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Effect transition="in" filter="wipe(up)">
                                      <p:cBhvr>
                                        <p:cTn id="56"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animBg="1"/>
      <p:bldP spid="7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bwMode="auto">
          <a:xfrm>
            <a:off x="2103419" y="2208554"/>
            <a:ext cx="2356464" cy="836613"/>
            <a:chOff x="0" y="0"/>
            <a:chExt cx="1484" cy="527"/>
          </a:xfrm>
        </p:grpSpPr>
        <p:sp>
          <p:nvSpPr>
            <p:cNvPr id="5" name="未知"/>
            <p:cNvSpPr/>
            <p:nvPr/>
          </p:nvSpPr>
          <p:spPr bwMode="auto">
            <a:xfrm>
              <a:off x="84" y="0"/>
              <a:ext cx="1400" cy="527"/>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 name="T10" fmla="*/ 0 60000 65536"/>
                <a:gd name="T11" fmla="*/ 0 60000 65536"/>
                <a:gd name="T12" fmla="*/ 0 60000 65536"/>
                <a:gd name="T13" fmla="*/ 0 60000 65536"/>
                <a:gd name="T14" fmla="*/ 0 60000 65536"/>
                <a:gd name="T15" fmla="*/ 0 w 1400"/>
                <a:gd name="T16" fmla="*/ 0 h 527"/>
                <a:gd name="T17" fmla="*/ 1400 w 1400"/>
                <a:gd name="T18" fmla="*/ 527 h 527"/>
              </a:gdLst>
              <a:ahLst/>
              <a:cxnLst>
                <a:cxn ang="T10">
                  <a:pos x="T0" y="T1"/>
                </a:cxn>
                <a:cxn ang="T11">
                  <a:pos x="T2" y="T3"/>
                </a:cxn>
                <a:cxn ang="T12">
                  <a:pos x="T4" y="T5"/>
                </a:cxn>
                <a:cxn ang="T13">
                  <a:pos x="T6" y="T7"/>
                </a:cxn>
                <a:cxn ang="T14">
                  <a:pos x="T8" y="T9"/>
                </a:cxn>
              </a:cxnLst>
              <a:rect l="T15" t="T16" r="T17" b="T18"/>
              <a:pathLst>
                <a:path w="1400" h="527">
                  <a:moveTo>
                    <a:pt x="0" y="108"/>
                  </a:moveTo>
                  <a:lnTo>
                    <a:pt x="837" y="527"/>
                  </a:lnTo>
                  <a:lnTo>
                    <a:pt x="1400" y="332"/>
                  </a:lnTo>
                  <a:lnTo>
                    <a:pt x="281" y="0"/>
                  </a:lnTo>
                  <a:lnTo>
                    <a:pt x="0" y="108"/>
                  </a:lnTo>
                  <a:close/>
                </a:path>
              </a:pathLst>
            </a:custGeom>
            <a:gradFill rotWithShape="1">
              <a:gsLst>
                <a:gs pos="0">
                  <a:srgbClr val="F8F8F8"/>
                </a:gs>
                <a:gs pos="100000">
                  <a:srgbClr val="DDDDDD"/>
                </a:gs>
              </a:gsLst>
              <a:lin ang="2700000" scaled="1"/>
            </a:gradFill>
            <a:ln w="9525">
              <a:round/>
            </a:ln>
            <a:scene3d>
              <a:camera prst="legacyObliqueBottom"/>
              <a:lightRig rig="legacyFlat3" dir="b"/>
            </a:scene3d>
            <a:sp3d extrusionH="227000" contourW="12700" prstMaterial="legacyMatte">
              <a:bevelT w="13500" h="13500" prst="angle"/>
              <a:bevelB w="13500" h="13500" prst="angle"/>
              <a:extrusionClr>
                <a:srgbClr val="DDDDDD"/>
              </a:extrusionClr>
              <a:contourClr>
                <a:srgbClr val="C0C0C0"/>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6" name="AutoShape 5"/>
            <p:cNvSpPr>
              <a:spLocks noChangeArrowheads="1"/>
            </p:cNvSpPr>
            <p:nvPr/>
          </p:nvSpPr>
          <p:spPr bwMode="auto">
            <a:xfrm rot="-9180000">
              <a:off x="0" y="380"/>
              <a:ext cx="942" cy="144"/>
            </a:xfrm>
            <a:custGeom>
              <a:avLst/>
              <a:gdLst>
                <a:gd name="T0" fmla="*/ 41 w 21600"/>
                <a:gd name="T1" fmla="*/ 0 h 21600"/>
                <a:gd name="T2" fmla="*/ 21 w 21600"/>
                <a:gd name="T3" fmla="*/ 1 h 21600"/>
                <a:gd name="T4" fmla="*/ 0 w 21600"/>
                <a:gd name="T5" fmla="*/ 0 h 21600"/>
                <a:gd name="T6" fmla="*/ 21 w 21600"/>
                <a:gd name="T7" fmla="*/ 0 h 21600"/>
                <a:gd name="T8" fmla="*/ 0 60000 65536"/>
                <a:gd name="T9" fmla="*/ 0 60000 65536"/>
                <a:gd name="T10" fmla="*/ 0 60000 65536"/>
                <a:gd name="T11" fmla="*/ 0 60000 65536"/>
                <a:gd name="T12" fmla="*/ 1789 w 21600"/>
                <a:gd name="T13" fmla="*/ 1800 h 21600"/>
                <a:gd name="T14" fmla="*/ 19811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DDDDDD"/>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8" name="未知"/>
          <p:cNvSpPr/>
          <p:nvPr/>
        </p:nvSpPr>
        <p:spPr bwMode="auto">
          <a:xfrm>
            <a:off x="3597647" y="2756240"/>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endParaRPr lang="zh-CN" altLang="en-US" kern="0" dirty="0">
              <a:solidFill>
                <a:sysClr val="windowText" lastClr="000000"/>
              </a:solidFill>
              <a:ea typeface="微软雅黑" panose="020B0503020204020204" pitchFamily="34" charset="-122"/>
            </a:endParaRPr>
          </a:p>
        </p:txBody>
      </p:sp>
      <p:sp>
        <p:nvSpPr>
          <p:cNvPr id="9" name="AutoShape 8"/>
          <p:cNvSpPr/>
          <p:nvPr/>
        </p:nvSpPr>
        <p:spPr bwMode="auto">
          <a:xfrm>
            <a:off x="3823129" y="1586252"/>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p>
        </p:txBody>
      </p:sp>
      <p:sp>
        <p:nvSpPr>
          <p:cNvPr id="10" name="AutoShape 9"/>
          <p:cNvSpPr/>
          <p:nvPr/>
        </p:nvSpPr>
        <p:spPr bwMode="auto">
          <a:xfrm>
            <a:off x="6076378" y="1995827"/>
            <a:ext cx="2280244" cy="520700"/>
          </a:xfrm>
          <a:prstGeom prst="accentCallout1">
            <a:avLst>
              <a:gd name="adj1" fmla="val 21949"/>
              <a:gd name="adj2" fmla="val -3343"/>
              <a:gd name="adj3" fmla="val 118903"/>
              <a:gd name="adj4" fmla="val -3663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600" kern="0" dirty="0">
                <a:solidFill>
                  <a:srgbClr val="646464"/>
                </a:solidFill>
                <a:ea typeface="微软雅黑" panose="020B0503020204020204" pitchFamily="34" charset="-122"/>
              </a:rPr>
              <a:t>单击添加段落文字单击添加段落文字</a:t>
            </a:r>
          </a:p>
        </p:txBody>
      </p:sp>
      <p:sp>
        <p:nvSpPr>
          <p:cNvPr id="11" name="AutoShape 10"/>
          <p:cNvSpPr/>
          <p:nvPr/>
        </p:nvSpPr>
        <p:spPr bwMode="auto">
          <a:xfrm>
            <a:off x="2860855" y="4840627"/>
            <a:ext cx="2121453" cy="520700"/>
          </a:xfrm>
          <a:prstGeom prst="accentCallout1">
            <a:avLst>
              <a:gd name="adj1" fmla="val 21949"/>
              <a:gd name="adj2" fmla="val 103593"/>
              <a:gd name="adj3" fmla="val 1523"/>
              <a:gd name="adj4" fmla="val 13488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kern="0" dirty="0">
                <a:solidFill>
                  <a:srgbClr val="646464"/>
                </a:solidFill>
                <a:ea typeface="微软雅黑" panose="020B0503020204020204" pitchFamily="34" charset="-122"/>
              </a:rPr>
              <a:t>单击添加段落文字单击添加段落文字</a:t>
            </a:r>
          </a:p>
        </p:txBody>
      </p:sp>
      <p:grpSp>
        <p:nvGrpSpPr>
          <p:cNvPr id="2" name="组合 1"/>
          <p:cNvGrpSpPr/>
          <p:nvPr/>
        </p:nvGrpSpPr>
        <p:grpSpPr>
          <a:xfrm>
            <a:off x="5090286" y="3367429"/>
            <a:ext cx="5365559" cy="2640013"/>
            <a:chOff x="5088165" y="3367427"/>
            <a:chExt cx="5364162" cy="2640013"/>
          </a:xfrm>
        </p:grpSpPr>
        <p:sp>
          <p:nvSpPr>
            <p:cNvPr id="12" name="AutoShape 11"/>
            <p:cNvSpPr>
              <a:spLocks noChangeArrowheads="1"/>
            </p:cNvSpPr>
            <p:nvPr/>
          </p:nvSpPr>
          <p:spPr bwMode="auto">
            <a:xfrm rot="12420000">
              <a:off x="5088165" y="4454865"/>
              <a:ext cx="1966912" cy="228600"/>
            </a:xfrm>
            <a:custGeom>
              <a:avLst/>
              <a:gdLst>
                <a:gd name="T0" fmla="*/ 179108464 w 21600"/>
                <a:gd name="T1" fmla="*/ 1209675 h 21600"/>
                <a:gd name="T2" fmla="*/ 89554232 w 21600"/>
                <a:gd name="T3" fmla="*/ 2419350 h 21600"/>
                <a:gd name="T4" fmla="*/ 0 w 21600"/>
                <a:gd name="T5" fmla="*/ 1209675 h 21600"/>
                <a:gd name="T6" fmla="*/ 89554232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sp>
          <p:nvSpPr>
            <p:cNvPr id="13" name="未知"/>
            <p:cNvSpPr/>
            <p:nvPr/>
          </p:nvSpPr>
          <p:spPr bwMode="auto">
            <a:xfrm>
              <a:off x="5237390" y="3367427"/>
              <a:ext cx="5211762" cy="2203450"/>
            </a:xfrm>
            <a:custGeom>
              <a:avLst/>
              <a:gdLst>
                <a:gd name="T0" fmla="*/ 0 w 3283"/>
                <a:gd name="T1" fmla="*/ 527050 h 1388"/>
                <a:gd name="T2" fmla="*/ 1690687 w 3283"/>
                <a:gd name="T3" fmla="*/ 1379538 h 1388"/>
                <a:gd name="T4" fmla="*/ 280987 w 3283"/>
                <a:gd name="T5" fmla="*/ 2203450 h 1388"/>
                <a:gd name="T6" fmla="*/ 5211762 w 3283"/>
                <a:gd name="T7" fmla="*/ 2203450 h 1388"/>
                <a:gd name="T8" fmla="*/ 4014787 w 3283"/>
                <a:gd name="T9" fmla="*/ 152400 h 1388"/>
                <a:gd name="T10" fmla="*/ 3144837 w 3283"/>
                <a:gd name="T11" fmla="*/ 657225 h 1388"/>
                <a:gd name="T12" fmla="*/ 1087437 w 3283"/>
                <a:gd name="T13" fmla="*/ 0 h 1388"/>
                <a:gd name="T14" fmla="*/ 0 w 3283"/>
                <a:gd name="T15" fmla="*/ 527050 h 1388"/>
                <a:gd name="T16" fmla="*/ 0 60000 65536"/>
                <a:gd name="T17" fmla="*/ 0 60000 65536"/>
                <a:gd name="T18" fmla="*/ 0 60000 65536"/>
                <a:gd name="T19" fmla="*/ 0 60000 65536"/>
                <a:gd name="T20" fmla="*/ 0 60000 65536"/>
                <a:gd name="T21" fmla="*/ 0 60000 65536"/>
                <a:gd name="T22" fmla="*/ 0 60000 65536"/>
                <a:gd name="T23" fmla="*/ 0 60000 65536"/>
                <a:gd name="T24" fmla="*/ 0 w 3283"/>
                <a:gd name="T25" fmla="*/ 0 h 1388"/>
                <a:gd name="T26" fmla="*/ 3283 w 3283"/>
                <a:gd name="T27" fmla="*/ 1388 h 13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83" h="1388">
                  <a:moveTo>
                    <a:pt x="0" y="332"/>
                  </a:moveTo>
                  <a:lnTo>
                    <a:pt x="1065" y="869"/>
                  </a:lnTo>
                  <a:lnTo>
                    <a:pt x="177" y="1388"/>
                  </a:lnTo>
                  <a:lnTo>
                    <a:pt x="3283" y="1388"/>
                  </a:lnTo>
                  <a:lnTo>
                    <a:pt x="2529" y="96"/>
                  </a:lnTo>
                  <a:lnTo>
                    <a:pt x="1981" y="414"/>
                  </a:lnTo>
                  <a:lnTo>
                    <a:pt x="685" y="0"/>
                  </a:lnTo>
                  <a:lnTo>
                    <a:pt x="0" y="332"/>
                  </a:lnTo>
                  <a:close/>
                </a:path>
              </a:pathLst>
            </a:custGeom>
            <a:gradFill rotWithShape="1">
              <a:gsLst>
                <a:gs pos="0">
                  <a:srgbClr val="F8F8F8"/>
                </a:gs>
                <a:gs pos="100000">
                  <a:srgbClr val="C0C0C0"/>
                </a:gs>
              </a:gsLst>
              <a:lin ang="2700000" scaled="1"/>
            </a:gradFill>
            <a:ln w="9525">
              <a:round/>
            </a:ln>
            <a:scene3d>
              <a:camera prst="legacyObliqueBottom"/>
              <a:lightRig rig="legacyFlat3" dir="b"/>
            </a:scene3d>
            <a:sp3d extrusionH="227000" prstMaterial="legacyMatte">
              <a:bevelT w="13500" h="13500" prst="angle"/>
              <a:bevelB w="13500" h="13500" prst="angle"/>
              <a:extrusionClr>
                <a:srgbClr val="DDDDDD"/>
              </a:extrusion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4" name="AutoShape 13"/>
            <p:cNvSpPr>
              <a:spLocks noChangeArrowheads="1"/>
            </p:cNvSpPr>
            <p:nvPr/>
          </p:nvSpPr>
          <p:spPr bwMode="auto">
            <a:xfrm rot="10800000">
              <a:off x="5512027" y="5688352"/>
              <a:ext cx="4940300" cy="319088"/>
            </a:xfrm>
            <a:custGeom>
              <a:avLst/>
              <a:gdLst>
                <a:gd name="T0" fmla="*/ 1129933523 w 21600"/>
                <a:gd name="T1" fmla="*/ 2356879 h 21600"/>
                <a:gd name="T2" fmla="*/ 564966761 w 21600"/>
                <a:gd name="T3" fmla="*/ 4713757 h 21600"/>
                <a:gd name="T4" fmla="*/ 0 w 21600"/>
                <a:gd name="T5" fmla="*/ 2356879 h 21600"/>
                <a:gd name="T6" fmla="*/ 564966761 w 21600"/>
                <a:gd name="T7" fmla="*/ 0 h 21600"/>
                <a:gd name="T8" fmla="*/ 0 60000 65536"/>
                <a:gd name="T9" fmla="*/ 0 60000 65536"/>
                <a:gd name="T10" fmla="*/ 0 60000 65536"/>
                <a:gd name="T11" fmla="*/ 0 60000 65536"/>
                <a:gd name="T12" fmla="*/ 1800 w 21600"/>
                <a:gd name="T13" fmla="*/ 1800 h 21600"/>
                <a:gd name="T14" fmla="*/ 19800 w 21600"/>
                <a:gd name="T15" fmla="*/ 19800 h 21600"/>
              </a:gdLst>
              <a:ahLst/>
              <a:cxnLst>
                <a:cxn ang="T8">
                  <a:pos x="T0" y="T1"/>
                </a:cxn>
                <a:cxn ang="T9">
                  <a:pos x="T2" y="T3"/>
                </a:cxn>
                <a:cxn ang="T10">
                  <a:pos x="T4" y="T5"/>
                </a:cxn>
                <a:cxn ang="T11">
                  <a:pos x="T6" y="T7"/>
                </a:cxn>
              </a:cxnLst>
              <a:rect l="T12" t="T13" r="T14" b="T15"/>
              <a:pathLst>
                <a:path w="21600" h="21600">
                  <a:moveTo>
                    <a:pt x="0" y="0"/>
                  </a:moveTo>
                  <a:lnTo>
                    <a:pt x="0" y="21600"/>
                  </a:lnTo>
                  <a:lnTo>
                    <a:pt x="21600" y="21600"/>
                  </a:lnTo>
                  <a:lnTo>
                    <a:pt x="21600" y="0"/>
                  </a:lnTo>
                  <a:lnTo>
                    <a:pt x="0" y="0"/>
                  </a:lnTo>
                  <a:close/>
                </a:path>
              </a:pathLst>
            </a:custGeom>
            <a:gradFill rotWithShape="1">
              <a:gsLst>
                <a:gs pos="0">
                  <a:srgbClr val="5F5F5F">
                    <a:alpha val="0"/>
                  </a:srgbClr>
                </a:gs>
                <a:gs pos="100000">
                  <a:srgbClr val="C0C0C0"/>
                </a:gs>
              </a:gsLst>
              <a:lin ang="5400000" scaled="1"/>
            </a:gradFill>
            <a:ln>
              <a:noFill/>
            </a:ln>
          </p:spPr>
          <p:txBody>
            <a:bodyPr wrap="none" anchor="ctr"/>
            <a:lstStyle/>
            <a:p>
              <a:pPr>
                <a:defRPr/>
              </a:pPr>
              <a:endParaRPr lang="zh-CN" altLang="en-US" kern="0" dirty="0">
                <a:solidFill>
                  <a:sysClr val="windowText" lastClr="000000"/>
                </a:solidFill>
                <a:ea typeface="微软雅黑" panose="020B0503020204020204" pitchFamily="34" charset="-122"/>
              </a:endParaRPr>
            </a:p>
          </p:txBody>
        </p:sp>
      </p:grpSp>
      <p:sp>
        <p:nvSpPr>
          <p:cNvPr id="15" name="未知"/>
          <p:cNvSpPr/>
          <p:nvPr/>
        </p:nvSpPr>
        <p:spPr bwMode="auto">
          <a:xfrm>
            <a:off x="3602411" y="2752155"/>
            <a:ext cx="2601002" cy="1087438"/>
          </a:xfrm>
          <a:custGeom>
            <a:avLst/>
            <a:gdLst>
              <a:gd name="T0" fmla="*/ 1534467 w 1698"/>
              <a:gd name="T1" fmla="*/ 1087438 h 710"/>
              <a:gd name="T2" fmla="*/ 2600325 w 1698"/>
              <a:gd name="T3" fmla="*/ 560567 h 710"/>
              <a:gd name="T4" fmla="*/ 905060 w 1698"/>
              <a:gd name="T5" fmla="*/ 0 h 710"/>
              <a:gd name="T6" fmla="*/ 0 w 1698"/>
              <a:gd name="T7" fmla="*/ 309384 h 710"/>
              <a:gd name="T8" fmla="*/ 1534467 w 1698"/>
              <a:gd name="T9" fmla="*/ 1087438 h 710"/>
              <a:gd name="T10" fmla="*/ 0 60000 65536"/>
              <a:gd name="T11" fmla="*/ 0 60000 65536"/>
              <a:gd name="T12" fmla="*/ 0 60000 65536"/>
              <a:gd name="T13" fmla="*/ 0 60000 65536"/>
              <a:gd name="T14" fmla="*/ 0 60000 65536"/>
              <a:gd name="T15" fmla="*/ 0 w 1698"/>
              <a:gd name="T16" fmla="*/ 0 h 710"/>
              <a:gd name="T17" fmla="*/ 1698 w 1698"/>
              <a:gd name="T18" fmla="*/ 710 h 710"/>
            </a:gdLst>
            <a:ahLst/>
            <a:cxnLst>
              <a:cxn ang="T10">
                <a:pos x="T0" y="T1"/>
              </a:cxn>
              <a:cxn ang="T11">
                <a:pos x="T2" y="T3"/>
              </a:cxn>
              <a:cxn ang="T12">
                <a:pos x="T4" y="T5"/>
              </a:cxn>
              <a:cxn ang="T13">
                <a:pos x="T6" y="T7"/>
              </a:cxn>
              <a:cxn ang="T14">
                <a:pos x="T8" y="T9"/>
              </a:cxn>
            </a:cxnLst>
            <a:rect l="T15" t="T16" r="T17" b="T18"/>
            <a:pathLst>
              <a:path w="1698" h="710">
                <a:moveTo>
                  <a:pt x="1002" y="710"/>
                </a:moveTo>
                <a:lnTo>
                  <a:pt x="1698" y="366"/>
                </a:lnTo>
                <a:lnTo>
                  <a:pt x="591" y="0"/>
                </a:lnTo>
                <a:lnTo>
                  <a:pt x="0" y="202"/>
                </a:lnTo>
                <a:lnTo>
                  <a:pt x="1002" y="710"/>
                </a:lnTo>
                <a:close/>
              </a:path>
            </a:pathLst>
          </a:custGeom>
          <a:solidFill>
            <a:schemeClr val="accent2"/>
          </a:solidFill>
          <a:ln w="9525">
            <a:solidFill>
              <a:schemeClr val="bg1"/>
            </a:solidFill>
            <a:round/>
          </a:ln>
          <a:scene3d>
            <a:camera prst="legacyObliqueBottom"/>
            <a:lightRig rig="legacyFlat3" dir="b"/>
          </a:scene3d>
          <a:sp3d extrusionH="227000" contourW="12700" prstMaterial="legacyMatte">
            <a:bevelT w="13500" h="13500" prst="angle"/>
            <a:bevelB w="13500" h="13500" prst="angle"/>
            <a:extrusionClr>
              <a:schemeClr val="accent2">
                <a:lumMod val="50000"/>
              </a:schemeClr>
            </a:extrusionClr>
            <a:contourClr>
              <a:schemeClr val="bg1">
                <a:lumMod val="95000"/>
              </a:schemeClr>
            </a:contourClr>
          </a:sp3d>
        </p:spPr>
        <p:txBody>
          <a:bodyPr>
            <a:flatTx/>
          </a:bodyPr>
          <a:lstStyle/>
          <a:p>
            <a:pPr>
              <a:defRPr/>
            </a:pPr>
            <a:endParaRPr lang="zh-CN" altLang="en-US" kern="0" dirty="0">
              <a:solidFill>
                <a:sysClr val="windowText" lastClr="000000"/>
              </a:solidFill>
              <a:ea typeface="微软雅黑" panose="020B0503020204020204" pitchFamily="34" charset="-122"/>
            </a:endParaRPr>
          </a:p>
        </p:txBody>
      </p:sp>
      <p:sp>
        <p:nvSpPr>
          <p:cNvPr id="17" name="AutoShape 10"/>
          <p:cNvSpPr/>
          <p:nvPr/>
        </p:nvSpPr>
        <p:spPr bwMode="auto">
          <a:xfrm>
            <a:off x="1226891" y="3760493"/>
            <a:ext cx="2121453" cy="520700"/>
          </a:xfrm>
          <a:prstGeom prst="accentCallout1">
            <a:avLst>
              <a:gd name="adj1" fmla="val 21949"/>
              <a:gd name="adj2" fmla="val 103593"/>
              <a:gd name="adj3" fmla="val -105794"/>
              <a:gd name="adj4" fmla="val 139670"/>
            </a:avLst>
          </a:prstGeom>
          <a:noFill/>
          <a:ln w="9525">
            <a:solidFill>
              <a:srgbClr val="C0C0C0"/>
            </a:solidFill>
            <a:miter lim="800000"/>
          </a:ln>
          <a:extLst>
            <a:ext uri="{909E8E84-426E-40DD-AFC4-6F175D3DCCD1}">
              <a14:hiddenFill xmlns:a14="http://schemas.microsoft.com/office/drawing/2010/main">
                <a:solidFill>
                  <a:srgbClr val="FFFFFF"/>
                </a:solidFill>
              </a14:hiddenFill>
            </a:ext>
          </a:extLst>
        </p:spPr>
        <p:txBody>
          <a:bodyPr/>
          <a:lstStyle/>
          <a:p>
            <a:pPr>
              <a:defRPr/>
            </a:pPr>
            <a:r>
              <a:rPr lang="zh-CN" altLang="en-US" sz="1400" b="1" kern="0" dirty="0">
                <a:solidFill>
                  <a:schemeClr val="accent2"/>
                </a:solidFill>
                <a:ea typeface="微软雅黑" panose="020B0503020204020204" pitchFamily="34" charset="-122"/>
              </a:rPr>
              <a:t>单击添加段落文字单击添加段落文字</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9"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xit" presetSubtype="0" fill="hold" grpId="1" nodeType="withEffect">
                                  <p:stCondLst>
                                    <p:cond delay="0"/>
                                  </p:stCondLst>
                                  <p:childTnLst>
                                    <p:animEffect transition="out" filter="fade">
                                      <p:cBhvr>
                                        <p:cTn id="36" dur="500"/>
                                        <p:tgtEl>
                                          <p:spTgt spid="8"/>
                                        </p:tgtEl>
                                      </p:cBhvr>
                                    </p:animEffect>
                                    <p:set>
                                      <p:cBhvr>
                                        <p:cTn id="37" dur="1" fill="hold">
                                          <p:stCondLst>
                                            <p:cond delay="499"/>
                                          </p:stCondLst>
                                        </p:cTn>
                                        <p:tgtEl>
                                          <p:spTgt spid="8"/>
                                        </p:tgtEl>
                                        <p:attrNameLst>
                                          <p:attrName>style.visibility</p:attrName>
                                        </p:attrNameLst>
                                      </p:cBhvr>
                                      <p:to>
                                        <p:strVal val="hidden"/>
                                      </p:to>
                                    </p:set>
                                  </p:childTnLst>
                                </p:cTn>
                              </p:par>
                            </p:childTnLst>
                          </p:cTn>
                        </p:par>
                        <p:par>
                          <p:cTn id="38" fill="hold">
                            <p:stCondLst>
                              <p:cond delay="500"/>
                            </p:stCondLst>
                            <p:childTnLst>
                              <p:par>
                                <p:cTn id="39" presetID="64" presetClass="path" presetSubtype="0" accel="50000" decel="50000" fill="hold" grpId="1" nodeType="afterEffect">
                                  <p:stCondLst>
                                    <p:cond delay="0"/>
                                  </p:stCondLst>
                                  <p:childTnLst>
                                    <p:animMotion origin="layout" path="M -1.99297E-7 4.44444E-6 L -1.99297E-7 -0.075 " pathEditMode="relative" rAng="0" ptsTypes="AA">
                                      <p:cBhvr>
                                        <p:cTn id="40" dur="2000" fill="hold"/>
                                        <p:tgtEl>
                                          <p:spTgt spid="15"/>
                                        </p:tgtEl>
                                        <p:attrNameLst>
                                          <p:attrName>ppt_x</p:attrName>
                                          <p:attrName>ppt_y</p:attrName>
                                        </p:attrNameLst>
                                      </p:cBhvr>
                                      <p:rCtr x="0" y="-3750"/>
                                    </p:animMotion>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right)">
                                      <p:cBhvr>
                                        <p:cTn id="4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10" grpId="0" animBg="1"/>
      <p:bldP spid="11" grpId="0" animBg="1"/>
      <p:bldP spid="15" grpId="0" animBg="1"/>
      <p:bldP spid="15" grpId="1"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成功项目展示</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03</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6049336"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83030" y="1788785"/>
            <a:ext cx="2892825" cy="2960110"/>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anchor="ctr"/>
          <a:lstStyle/>
          <a:p>
            <a:endParaRPr lang="zh-CN" altLang="en-US" sz="14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151216" y="1581127"/>
            <a:ext cx="3649025"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334596" y="1581127"/>
            <a:ext cx="3650614" cy="3648075"/>
          </a:xfrm>
          <a:prstGeom prst="ellipse">
            <a:avLst/>
          </a:prstGeom>
          <a:noFill/>
          <a:ln w="25400" cap="flat" cmpd="sng" algn="ctr">
            <a:solidFill>
              <a:schemeClr val="tx1">
                <a:lumMod val="50000"/>
                <a:lumOff val="50000"/>
              </a:schemeClr>
            </a:solidFill>
            <a:prstDash val="solid"/>
          </a:ln>
          <a:effectLst/>
        </p:spPr>
        <p:txBody>
          <a:bodyPr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153188" y="2471715"/>
            <a:ext cx="571649" cy="268287"/>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848308" y="3295625"/>
            <a:ext cx="590704" cy="0"/>
          </a:xfrm>
          <a:prstGeom prst="line">
            <a:avLst/>
          </a:prstGeom>
          <a:noFill/>
          <a:ln w="28575" algn="ctr">
            <a:solidFill>
              <a:schemeClr val="accent2"/>
            </a:solidFill>
            <a:round/>
            <a:headEnd type="none" w="med" len="med"/>
            <a:tailEnd type="arrow" w="med" len="med"/>
          </a:ln>
        </p:spPr>
      </p:cxnSp>
      <p:cxnSp>
        <p:nvCxnSpPr>
          <p:cNvPr id="10" name="直接连接符 9"/>
          <p:cNvCxnSpPr>
            <a:cxnSpLocks noChangeShapeType="1"/>
          </p:cNvCxnSpPr>
          <p:nvPr/>
        </p:nvCxnSpPr>
        <p:spPr bwMode="auto">
          <a:xfrm flipV="1">
            <a:off x="4153187" y="3829025"/>
            <a:ext cx="590704" cy="312738"/>
          </a:xfrm>
          <a:prstGeom prst="line">
            <a:avLst/>
          </a:prstGeom>
          <a:noFill/>
          <a:ln w="28575" algn="ctr">
            <a:solidFill>
              <a:schemeClr val="accent3"/>
            </a:solidFill>
            <a:round/>
            <a:headEnd type="none" w="med" len="med"/>
            <a:tailEnd type="arrow" w="med" len="med"/>
          </a:ln>
        </p:spPr>
      </p:cxnSp>
      <p:cxnSp>
        <p:nvCxnSpPr>
          <p:cNvPr id="11" name="直接连接符 10"/>
          <p:cNvCxnSpPr>
            <a:cxnSpLocks noChangeShapeType="1"/>
          </p:cNvCxnSpPr>
          <p:nvPr/>
        </p:nvCxnSpPr>
        <p:spPr bwMode="auto">
          <a:xfrm flipH="1" flipV="1">
            <a:off x="7486219" y="3816325"/>
            <a:ext cx="590704" cy="312738"/>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781570" y="3292450"/>
            <a:ext cx="590704" cy="0"/>
          </a:xfrm>
          <a:prstGeom prst="line">
            <a:avLst/>
          </a:prstGeom>
          <a:noFill/>
          <a:ln w="28575" algn="ctr">
            <a:solidFill>
              <a:schemeClr val="accent2"/>
            </a:solidFill>
            <a:round/>
            <a:headEnd type="none" w="med" len="med"/>
            <a:tailEnd type="arrow" w="med" len="med"/>
          </a:ln>
        </p:spPr>
      </p:cxnSp>
      <p:cxnSp>
        <p:nvCxnSpPr>
          <p:cNvPr id="13" name="直接连接符 12"/>
          <p:cNvCxnSpPr>
            <a:cxnSpLocks noChangeShapeType="1"/>
          </p:cNvCxnSpPr>
          <p:nvPr/>
        </p:nvCxnSpPr>
        <p:spPr bwMode="auto">
          <a:xfrm flipH="1">
            <a:off x="7505274" y="2471715"/>
            <a:ext cx="571649" cy="268287"/>
          </a:xfrm>
          <a:prstGeom prst="line">
            <a:avLst/>
          </a:prstGeom>
          <a:noFill/>
          <a:ln w="28575" algn="ctr">
            <a:solidFill>
              <a:schemeClr val="accent3"/>
            </a:solidFill>
            <a:round/>
            <a:headEnd type="none" w="med" len="med"/>
            <a:tailEnd type="arrow" w="med" len="med"/>
          </a:ln>
        </p:spPr>
      </p:cxnSp>
      <p:grpSp>
        <p:nvGrpSpPr>
          <p:cNvPr id="2" name="组合 1"/>
          <p:cNvGrpSpPr/>
          <p:nvPr/>
        </p:nvGrpSpPr>
        <p:grpSpPr>
          <a:xfrm>
            <a:off x="5017014" y="2249464"/>
            <a:ext cx="2105573" cy="2105025"/>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a:lnSpc>
                  <a:spcPct val="120000"/>
                </a:lnSpc>
              </a:pPr>
              <a:endParaRPr lang="zh-CN" altLang="en-US" sz="12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pPr>
              <a:r>
                <a:rPr lang="zh-CN" altLang="en-US" sz="2400" kern="0">
                  <a:solidFill>
                    <a:srgbClr val="4D4D4D"/>
                  </a:solidFill>
                  <a:latin typeface="Impact" panose="020B0806030902050204" pitchFamily="34" charset="0"/>
                  <a:ea typeface="微软雅黑" panose="020B0503020204020204" pitchFamily="34" charset="-122"/>
                </a:rPr>
                <a:t>关键技术</a:t>
              </a:r>
              <a:endParaRPr lang="zh-CN" altLang="en-US" sz="2400" kern="0" dirty="0">
                <a:solidFill>
                  <a:srgbClr val="4D4D4D"/>
                </a:solidFill>
                <a:latin typeface="Impact" panose="020B0806030902050204" pitchFamily="34" charset="0"/>
                <a:ea typeface="微软雅黑" panose="020B0503020204020204" pitchFamily="34" charset="-122"/>
              </a:endParaRPr>
            </a:p>
          </p:txBody>
        </p:sp>
      </p:grpSp>
      <p:sp>
        <p:nvSpPr>
          <p:cNvPr id="17" name="Oval 19"/>
          <p:cNvSpPr>
            <a:spLocks noChangeArrowheads="1"/>
          </p:cNvSpPr>
          <p:nvPr/>
        </p:nvSpPr>
        <p:spPr bwMode="auto">
          <a:xfrm>
            <a:off x="3168681" y="1666852"/>
            <a:ext cx="992446" cy="992187"/>
          </a:xfrm>
          <a:prstGeom prst="ellipse">
            <a:avLst/>
          </a:prstGeom>
          <a:solidFill>
            <a:schemeClr val="accent1"/>
          </a:solidFill>
          <a:ln w="9525">
            <a:noFill/>
            <a:round/>
          </a:ln>
          <a:effectLst/>
        </p:spPr>
        <p:txBody>
          <a:bodyPr anchor="ctr"/>
          <a:lstStyle/>
          <a:p>
            <a:pPr algn="ctr">
              <a:lnSpc>
                <a:spcPct val="120000"/>
              </a:lnSpc>
              <a:defRPr/>
            </a:pPr>
            <a:r>
              <a:rPr lang="zh-CN" altLang="en-US" kern="0">
                <a:solidFill>
                  <a:sysClr val="window" lastClr="FFFFFF"/>
                </a:solidFill>
                <a:latin typeface="Arial" panose="020B0604020202020204" pitchFamily="34" charset="0"/>
                <a:ea typeface="微软雅黑" panose="020B0503020204020204" pitchFamily="34" charset="-122"/>
              </a:rPr>
              <a:t>添加文本</a:t>
            </a:r>
            <a:endParaRPr lang="zh-CN" altLang="en-US" kern="0" dirty="0">
              <a:solidFill>
                <a:sysClr val="window" lastClr="FFFFFF"/>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8026111" y="1682727"/>
            <a:ext cx="992445"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p>
        </p:txBody>
      </p:sp>
      <p:sp>
        <p:nvSpPr>
          <p:cNvPr id="19" name="Oval 19"/>
          <p:cNvSpPr>
            <a:spLocks noChangeArrowheads="1"/>
          </p:cNvSpPr>
          <p:nvPr/>
        </p:nvSpPr>
        <p:spPr bwMode="auto">
          <a:xfrm>
            <a:off x="8477077" y="28352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p>
        </p:txBody>
      </p:sp>
      <p:sp>
        <p:nvSpPr>
          <p:cNvPr id="20" name="Oval 19"/>
          <p:cNvSpPr>
            <a:spLocks noChangeArrowheads="1"/>
          </p:cNvSpPr>
          <p:nvPr/>
        </p:nvSpPr>
        <p:spPr bwMode="auto">
          <a:xfrm>
            <a:off x="8075334" y="3975077"/>
            <a:ext cx="994034" cy="993775"/>
          </a:xfrm>
          <a:prstGeom prst="ellipse">
            <a:avLst/>
          </a:prstGeom>
          <a:solidFill>
            <a:schemeClr val="accent1"/>
          </a:solidFill>
          <a:ln w="9525">
            <a:noFill/>
            <a:round/>
          </a:ln>
          <a:effectLst/>
        </p:spPr>
        <p:txBody>
          <a:bodyPr anchor="ctr"/>
          <a:lstStyle/>
          <a:p>
            <a:pPr algn="ctr">
              <a:lnSpc>
                <a:spcPct val="120000"/>
              </a:lnSpc>
              <a:defRPr/>
            </a:pPr>
            <a:r>
              <a:rPr lang="zh-CN" altLang="en-US" kern="0" dirty="0">
                <a:solidFill>
                  <a:schemeClr val="bg1"/>
                </a:solidFill>
                <a:latin typeface="Arial" panose="020B0604020202020204" pitchFamily="34" charset="0"/>
                <a:ea typeface="微软雅黑" panose="020B0503020204020204" pitchFamily="34" charset="-122"/>
              </a:rPr>
              <a:t>添加文本</a:t>
            </a:r>
          </a:p>
        </p:txBody>
      </p:sp>
      <p:sp>
        <p:nvSpPr>
          <p:cNvPr id="21" name="Oval 19"/>
          <p:cNvSpPr>
            <a:spLocks noChangeArrowheads="1"/>
          </p:cNvSpPr>
          <p:nvPr/>
        </p:nvSpPr>
        <p:spPr bwMode="auto">
          <a:xfrm>
            <a:off x="2724066" y="2797152"/>
            <a:ext cx="994034" cy="993775"/>
          </a:xfrm>
          <a:prstGeom prst="ellipse">
            <a:avLst/>
          </a:prstGeom>
          <a:solidFill>
            <a:schemeClr val="accent2"/>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p>
        </p:txBody>
      </p:sp>
      <p:sp>
        <p:nvSpPr>
          <p:cNvPr id="22" name="Oval 19"/>
          <p:cNvSpPr>
            <a:spLocks noChangeArrowheads="1"/>
          </p:cNvSpPr>
          <p:nvPr/>
        </p:nvSpPr>
        <p:spPr bwMode="auto">
          <a:xfrm>
            <a:off x="3130572" y="3968727"/>
            <a:ext cx="994034" cy="993775"/>
          </a:xfrm>
          <a:prstGeom prst="ellipse">
            <a:avLst/>
          </a:prstGeom>
          <a:solidFill>
            <a:schemeClr val="accent3"/>
          </a:solidFill>
          <a:ln w="9525">
            <a:noFill/>
            <a:round/>
          </a:ln>
          <a:effectLst/>
        </p:spPr>
        <p:txBody>
          <a:bodyPr anchor="ctr"/>
          <a:lstStyle/>
          <a:p>
            <a:pPr algn="ctr">
              <a:lnSpc>
                <a:spcPct val="120000"/>
              </a:lnSpc>
              <a:defRPr/>
            </a:pPr>
            <a:r>
              <a:rPr lang="zh-CN" altLang="en-US" kern="0" dirty="0">
                <a:solidFill>
                  <a:sysClr val="window" lastClr="FFFFFF"/>
                </a:solidFill>
                <a:latin typeface="Arial" panose="020B0604020202020204" pitchFamily="34" charset="0"/>
                <a:ea typeface="微软雅黑" panose="020B0503020204020204" pitchFamily="34" charset="-122"/>
              </a:rPr>
              <a:t>添加文本</a:t>
            </a:r>
          </a:p>
        </p:txBody>
      </p:sp>
      <p:sp>
        <p:nvSpPr>
          <p:cNvPr id="23" name="TextBox 22"/>
          <p:cNvSpPr txBox="1"/>
          <p:nvPr/>
        </p:nvSpPr>
        <p:spPr>
          <a:xfrm>
            <a:off x="767608"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4" name="TextBox 23"/>
          <p:cNvSpPr txBox="1"/>
          <p:nvPr/>
        </p:nvSpPr>
        <p:spPr>
          <a:xfrm>
            <a:off x="9238816" y="1696951"/>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5" name="TextBox 24"/>
          <p:cNvSpPr txBox="1"/>
          <p:nvPr/>
        </p:nvSpPr>
        <p:spPr>
          <a:xfrm>
            <a:off x="335448"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6" name="TextBox 25"/>
          <p:cNvSpPr txBox="1"/>
          <p:nvPr/>
        </p:nvSpPr>
        <p:spPr>
          <a:xfrm>
            <a:off x="9706345" y="3005894"/>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7" name="TextBox 26"/>
          <p:cNvSpPr txBox="1"/>
          <p:nvPr/>
        </p:nvSpPr>
        <p:spPr>
          <a:xfrm>
            <a:off x="9264628"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28" name="TextBox 27"/>
          <p:cNvSpPr txBox="1"/>
          <p:nvPr/>
        </p:nvSpPr>
        <p:spPr>
          <a:xfrm>
            <a:off x="738167" y="4145719"/>
            <a:ext cx="2145964" cy="652486"/>
          </a:xfrm>
          <a:prstGeom prst="rect">
            <a:avLst/>
          </a:prstGeom>
          <a:noFill/>
        </p:spPr>
        <p:txBody>
          <a:bodyPr wrap="square" rtlCol="0">
            <a:spAutoFit/>
          </a:bodyPr>
          <a:lstStyle/>
          <a:p>
            <a:pPr>
              <a:lnSpc>
                <a:spcPct val="130000"/>
              </a:lnSpc>
            </a:pPr>
            <a:r>
              <a:rPr lang="zh-CN" altLang="en-US" sz="14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a:t>
            </a:r>
            <a:r>
              <a:rPr lang="zh-CN" altLang="en-US" sz="1400">
                <a:solidFill>
                  <a:sysClr val="windowText" lastClr="000000"/>
                </a:solidFill>
                <a:latin typeface="微软雅黑" panose="020B0503020204020204" pitchFamily="34" charset="-122"/>
                <a:ea typeface="微软雅黑" panose="020B0503020204020204" pitchFamily="34" charset="-122"/>
              </a:rPr>
              <a:t>文本后。</a:t>
            </a:r>
          </a:p>
        </p:txBody>
      </p:sp>
      <p:sp>
        <p:nvSpPr>
          <p:cNvPr id="3" name="标题 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right)">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right)">
                                      <p:cBhvr>
                                        <p:cTn id="23" dur="500"/>
                                        <p:tgtEl>
                                          <p:spTgt spid="4"/>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Scale>
                                      <p:cBhvr>
                                        <p:cTn id="3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7"/>
                                        </p:tgtEl>
                                        <p:attrNameLst>
                                          <p:attrName>ppt_x</p:attrName>
                                          <p:attrName>ppt_y</p:attrName>
                                        </p:attrNameLst>
                                      </p:cBhvr>
                                    </p:animMotion>
                                    <p:animEffect transition="in" filter="fade">
                                      <p:cBhvr>
                                        <p:cTn id="32" dur="1000"/>
                                        <p:tgtEl>
                                          <p:spTgt spid="17"/>
                                        </p:tgtEl>
                                      </p:cBhvr>
                                    </p:animEffect>
                                  </p:childTnLst>
                                </p:cTn>
                              </p:par>
                              <p:par>
                                <p:cTn id="33" presetID="52" presetClass="entr" presetSubtype="0" fill="hold" grpId="0" nodeType="withEffect">
                                  <p:stCondLst>
                                    <p:cond delay="200"/>
                                  </p:stCondLst>
                                  <p:childTnLst>
                                    <p:set>
                                      <p:cBhvr>
                                        <p:cTn id="34" dur="1" fill="hold">
                                          <p:stCondLst>
                                            <p:cond delay="0"/>
                                          </p:stCondLst>
                                        </p:cTn>
                                        <p:tgtEl>
                                          <p:spTgt spid="18"/>
                                        </p:tgtEl>
                                        <p:attrNameLst>
                                          <p:attrName>style.visibility</p:attrName>
                                        </p:attrNameLst>
                                      </p:cBhvr>
                                      <p:to>
                                        <p:strVal val="visible"/>
                                      </p:to>
                                    </p:set>
                                    <p:animScale>
                                      <p:cBhvr>
                                        <p:cTn id="3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8"/>
                                        </p:tgtEl>
                                        <p:attrNameLst>
                                          <p:attrName>ppt_x</p:attrName>
                                          <p:attrName>ppt_y</p:attrName>
                                        </p:attrNameLst>
                                      </p:cBhvr>
                                    </p:animMotion>
                                    <p:animEffect transition="in" filter="fade">
                                      <p:cBhvr>
                                        <p:cTn id="37" dur="1000"/>
                                        <p:tgtEl>
                                          <p:spTgt spid="18"/>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21"/>
                                        </p:tgtEl>
                                        <p:attrNameLst>
                                          <p:attrName>style.visibility</p:attrName>
                                        </p:attrNameLst>
                                      </p:cBhvr>
                                      <p:to>
                                        <p:strVal val="visible"/>
                                      </p:to>
                                    </p:set>
                                    <p:animScale>
                                      <p:cBhvr>
                                        <p:cTn id="40"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1"/>
                                        </p:tgtEl>
                                        <p:attrNameLst>
                                          <p:attrName>ppt_x</p:attrName>
                                          <p:attrName>ppt_y</p:attrName>
                                        </p:attrNameLst>
                                      </p:cBhvr>
                                    </p:animMotion>
                                    <p:animEffect transition="in" filter="fade">
                                      <p:cBhvr>
                                        <p:cTn id="42" dur="1000"/>
                                        <p:tgtEl>
                                          <p:spTgt spid="21"/>
                                        </p:tgtEl>
                                      </p:cBhvr>
                                    </p:animEffect>
                                  </p:childTnLst>
                                </p:cTn>
                              </p:par>
                              <p:par>
                                <p:cTn id="43" presetID="52" presetClass="entr" presetSubtype="0" fill="hold" grpId="0" nodeType="withEffect">
                                  <p:stCondLst>
                                    <p:cond delay="600"/>
                                  </p:stCondLst>
                                  <p:childTnLst>
                                    <p:set>
                                      <p:cBhvr>
                                        <p:cTn id="44" dur="1" fill="hold">
                                          <p:stCondLst>
                                            <p:cond delay="0"/>
                                          </p:stCondLst>
                                        </p:cTn>
                                        <p:tgtEl>
                                          <p:spTgt spid="19"/>
                                        </p:tgtEl>
                                        <p:attrNameLst>
                                          <p:attrName>style.visibility</p:attrName>
                                        </p:attrNameLst>
                                      </p:cBhvr>
                                      <p:to>
                                        <p:strVal val="visible"/>
                                      </p:to>
                                    </p:set>
                                    <p:animScale>
                                      <p:cBhvr>
                                        <p:cTn id="4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9"/>
                                        </p:tgtEl>
                                        <p:attrNameLst>
                                          <p:attrName>ppt_x</p:attrName>
                                          <p:attrName>ppt_y</p:attrName>
                                        </p:attrNameLst>
                                      </p:cBhvr>
                                    </p:animMotion>
                                    <p:animEffect transition="in" filter="fade">
                                      <p:cBhvr>
                                        <p:cTn id="47" dur="1000"/>
                                        <p:tgtEl>
                                          <p:spTgt spid="19"/>
                                        </p:tgtEl>
                                      </p:cBhvr>
                                    </p:animEffect>
                                  </p:childTnLst>
                                </p:cTn>
                              </p:par>
                              <p:par>
                                <p:cTn id="48" presetID="52" presetClass="entr" presetSubtype="0" fill="hold" grpId="0" nodeType="withEffect">
                                  <p:stCondLst>
                                    <p:cond delay="800"/>
                                  </p:stCondLst>
                                  <p:childTnLst>
                                    <p:set>
                                      <p:cBhvr>
                                        <p:cTn id="49" dur="1" fill="hold">
                                          <p:stCondLst>
                                            <p:cond delay="0"/>
                                          </p:stCondLst>
                                        </p:cTn>
                                        <p:tgtEl>
                                          <p:spTgt spid="22"/>
                                        </p:tgtEl>
                                        <p:attrNameLst>
                                          <p:attrName>style.visibility</p:attrName>
                                        </p:attrNameLst>
                                      </p:cBhvr>
                                      <p:to>
                                        <p:strVal val="visible"/>
                                      </p:to>
                                    </p:set>
                                    <p:animScale>
                                      <p:cBhvr>
                                        <p:cTn id="50"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2"/>
                                        </p:tgtEl>
                                        <p:attrNameLst>
                                          <p:attrName>ppt_x</p:attrName>
                                          <p:attrName>ppt_y</p:attrName>
                                        </p:attrNameLst>
                                      </p:cBhvr>
                                    </p:animMotion>
                                    <p:animEffect transition="in" filter="fade">
                                      <p:cBhvr>
                                        <p:cTn id="52" dur="1000"/>
                                        <p:tgtEl>
                                          <p:spTgt spid="22"/>
                                        </p:tgtEl>
                                      </p:cBhvr>
                                    </p:animEffect>
                                  </p:childTnLst>
                                </p:cTn>
                              </p:par>
                              <p:par>
                                <p:cTn id="53" presetID="52" presetClass="entr" presetSubtype="0" fill="hold" grpId="0" nodeType="withEffect">
                                  <p:stCondLst>
                                    <p:cond delay="1000"/>
                                  </p:stCondLst>
                                  <p:childTnLst>
                                    <p:set>
                                      <p:cBhvr>
                                        <p:cTn id="54" dur="1" fill="hold">
                                          <p:stCondLst>
                                            <p:cond delay="0"/>
                                          </p:stCondLst>
                                        </p:cTn>
                                        <p:tgtEl>
                                          <p:spTgt spid="20"/>
                                        </p:tgtEl>
                                        <p:attrNameLst>
                                          <p:attrName>style.visibility</p:attrName>
                                        </p:attrNameLst>
                                      </p:cBhvr>
                                      <p:to>
                                        <p:strVal val="visible"/>
                                      </p:to>
                                    </p:set>
                                    <p:animScale>
                                      <p:cBhvr>
                                        <p:cTn id="55"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20"/>
                                        </p:tgtEl>
                                        <p:attrNameLst>
                                          <p:attrName>ppt_x</p:attrName>
                                          <p:attrName>ppt_y</p:attrName>
                                        </p:attrNameLst>
                                      </p:cBhvr>
                                    </p:animMotion>
                                    <p:animEffect transition="in" filter="fade">
                                      <p:cBhvr>
                                        <p:cTn id="57" dur="1000"/>
                                        <p:tgtEl>
                                          <p:spTgt spid="20"/>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nodeType="clickEffect">
                                  <p:stCondLst>
                                    <p:cond delay="0"/>
                                  </p:stCondLst>
                                  <p:childTnLst>
                                    <p:set>
                                      <p:cBhvr>
                                        <p:cTn id="61" dur="1" fill="hold">
                                          <p:stCondLst>
                                            <p:cond delay="0"/>
                                          </p:stCondLst>
                                        </p:cTn>
                                        <p:tgtEl>
                                          <p:spTgt spid="8"/>
                                        </p:tgtEl>
                                        <p:attrNameLst>
                                          <p:attrName>style.visibility</p:attrName>
                                        </p:attrNameLst>
                                      </p:cBhvr>
                                      <p:to>
                                        <p:strVal val="visible"/>
                                      </p:to>
                                    </p:set>
                                    <p:anim calcmode="lin" valueType="num">
                                      <p:cBhvr additive="base">
                                        <p:cTn id="62" dur="500"/>
                                        <p:tgtEl>
                                          <p:spTgt spid="8"/>
                                        </p:tgtEl>
                                        <p:attrNameLst>
                                          <p:attrName>ppt_x</p:attrName>
                                        </p:attrNameLst>
                                      </p:cBhvr>
                                      <p:tavLst>
                                        <p:tav tm="0">
                                          <p:val>
                                            <p:strVal val="#ppt_x-#ppt_w*1.125000"/>
                                          </p:val>
                                        </p:tav>
                                        <p:tav tm="100000">
                                          <p:val>
                                            <p:strVal val="#ppt_x"/>
                                          </p:val>
                                        </p:tav>
                                      </p:tavLst>
                                    </p:anim>
                                    <p:animEffect transition="in" filter="wipe(right)">
                                      <p:cBhvr>
                                        <p:cTn id="63" dur="500"/>
                                        <p:tgtEl>
                                          <p:spTgt spid="8"/>
                                        </p:tgtEl>
                                      </p:cBhvr>
                                    </p:animEffect>
                                  </p:childTnLst>
                                </p:cTn>
                              </p:par>
                              <p:par>
                                <p:cTn id="64" presetID="12" presetClass="entr" presetSubtype="8" fill="hold" nodeType="with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additive="base">
                                        <p:cTn id="66" dur="500"/>
                                        <p:tgtEl>
                                          <p:spTgt spid="9"/>
                                        </p:tgtEl>
                                        <p:attrNameLst>
                                          <p:attrName>ppt_x</p:attrName>
                                        </p:attrNameLst>
                                      </p:cBhvr>
                                      <p:tavLst>
                                        <p:tav tm="0">
                                          <p:val>
                                            <p:strVal val="#ppt_x-#ppt_w*1.125000"/>
                                          </p:val>
                                        </p:tav>
                                        <p:tav tm="100000">
                                          <p:val>
                                            <p:strVal val="#ppt_x"/>
                                          </p:val>
                                        </p:tav>
                                      </p:tavLst>
                                    </p:anim>
                                    <p:animEffect transition="in" filter="wipe(right)">
                                      <p:cBhvr>
                                        <p:cTn id="67" dur="500"/>
                                        <p:tgtEl>
                                          <p:spTgt spid="9"/>
                                        </p:tgtEl>
                                      </p:cBhvr>
                                    </p:animEffect>
                                  </p:childTnLst>
                                </p:cTn>
                              </p:par>
                              <p:par>
                                <p:cTn id="68" presetID="12" presetClass="entr" presetSubtype="8" fill="hold" nodeType="withEffect">
                                  <p:stCondLst>
                                    <p:cond delay="0"/>
                                  </p:stCondLst>
                                  <p:childTnLst>
                                    <p:set>
                                      <p:cBhvr>
                                        <p:cTn id="69" dur="1" fill="hold">
                                          <p:stCondLst>
                                            <p:cond delay="0"/>
                                          </p:stCondLst>
                                        </p:cTn>
                                        <p:tgtEl>
                                          <p:spTgt spid="10"/>
                                        </p:tgtEl>
                                        <p:attrNameLst>
                                          <p:attrName>style.visibility</p:attrName>
                                        </p:attrNameLst>
                                      </p:cBhvr>
                                      <p:to>
                                        <p:strVal val="visible"/>
                                      </p:to>
                                    </p:set>
                                    <p:anim calcmode="lin" valueType="num">
                                      <p:cBhvr additive="base">
                                        <p:cTn id="70" dur="500"/>
                                        <p:tgtEl>
                                          <p:spTgt spid="10"/>
                                        </p:tgtEl>
                                        <p:attrNameLst>
                                          <p:attrName>ppt_x</p:attrName>
                                        </p:attrNameLst>
                                      </p:cBhvr>
                                      <p:tavLst>
                                        <p:tav tm="0">
                                          <p:val>
                                            <p:strVal val="#ppt_x-#ppt_w*1.125000"/>
                                          </p:val>
                                        </p:tav>
                                        <p:tav tm="100000">
                                          <p:val>
                                            <p:strVal val="#ppt_x"/>
                                          </p:val>
                                        </p:tav>
                                      </p:tavLst>
                                    </p:anim>
                                    <p:animEffect transition="in" filter="wipe(right)">
                                      <p:cBhvr>
                                        <p:cTn id="71" dur="500"/>
                                        <p:tgtEl>
                                          <p:spTgt spid="10"/>
                                        </p:tgtEl>
                                      </p:cBhvr>
                                    </p:animEffect>
                                  </p:childTnLst>
                                </p:cTn>
                              </p:par>
                              <p:par>
                                <p:cTn id="72" presetID="12" presetClass="entr" presetSubtype="2"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additive="base">
                                        <p:cTn id="74" dur="500"/>
                                        <p:tgtEl>
                                          <p:spTgt spid="13"/>
                                        </p:tgtEl>
                                        <p:attrNameLst>
                                          <p:attrName>ppt_x</p:attrName>
                                        </p:attrNameLst>
                                      </p:cBhvr>
                                      <p:tavLst>
                                        <p:tav tm="0">
                                          <p:val>
                                            <p:strVal val="#ppt_x+#ppt_w*1.125000"/>
                                          </p:val>
                                        </p:tav>
                                        <p:tav tm="100000">
                                          <p:val>
                                            <p:strVal val="#ppt_x"/>
                                          </p:val>
                                        </p:tav>
                                      </p:tavLst>
                                    </p:anim>
                                    <p:animEffect transition="in" filter="wipe(left)">
                                      <p:cBhvr>
                                        <p:cTn id="75" dur="500"/>
                                        <p:tgtEl>
                                          <p:spTgt spid="13"/>
                                        </p:tgtEl>
                                      </p:cBhvr>
                                    </p:animEffect>
                                  </p:childTnLst>
                                </p:cTn>
                              </p:par>
                              <p:par>
                                <p:cTn id="76" presetID="12" presetClass="entr" presetSubtype="2"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p:tgtEl>
                                          <p:spTgt spid="12"/>
                                        </p:tgtEl>
                                        <p:attrNameLst>
                                          <p:attrName>ppt_x</p:attrName>
                                        </p:attrNameLst>
                                      </p:cBhvr>
                                      <p:tavLst>
                                        <p:tav tm="0">
                                          <p:val>
                                            <p:strVal val="#ppt_x+#ppt_w*1.125000"/>
                                          </p:val>
                                        </p:tav>
                                        <p:tav tm="100000">
                                          <p:val>
                                            <p:strVal val="#ppt_x"/>
                                          </p:val>
                                        </p:tav>
                                      </p:tavLst>
                                    </p:anim>
                                    <p:animEffect transition="in" filter="wipe(left)">
                                      <p:cBhvr>
                                        <p:cTn id="79" dur="500"/>
                                        <p:tgtEl>
                                          <p:spTgt spid="12"/>
                                        </p:tgtEl>
                                      </p:cBhvr>
                                    </p:animEffect>
                                  </p:childTnLst>
                                </p:cTn>
                              </p:par>
                              <p:par>
                                <p:cTn id="80" presetID="12" presetClass="entr" presetSubtype="2" fill="hold" nodeType="withEffect">
                                  <p:stCondLst>
                                    <p:cond delay="0"/>
                                  </p:stCondLst>
                                  <p:childTnLst>
                                    <p:set>
                                      <p:cBhvr>
                                        <p:cTn id="81" dur="1" fill="hold">
                                          <p:stCondLst>
                                            <p:cond delay="0"/>
                                          </p:stCondLst>
                                        </p:cTn>
                                        <p:tgtEl>
                                          <p:spTgt spid="11"/>
                                        </p:tgtEl>
                                        <p:attrNameLst>
                                          <p:attrName>style.visibility</p:attrName>
                                        </p:attrNameLst>
                                      </p:cBhvr>
                                      <p:to>
                                        <p:strVal val="visible"/>
                                      </p:to>
                                    </p:set>
                                    <p:anim calcmode="lin" valueType="num">
                                      <p:cBhvr additive="base">
                                        <p:cTn id="82" dur="500"/>
                                        <p:tgtEl>
                                          <p:spTgt spid="11"/>
                                        </p:tgtEl>
                                        <p:attrNameLst>
                                          <p:attrName>ppt_x</p:attrName>
                                        </p:attrNameLst>
                                      </p:cBhvr>
                                      <p:tavLst>
                                        <p:tav tm="0">
                                          <p:val>
                                            <p:strVal val="#ppt_x+#ppt_w*1.125000"/>
                                          </p:val>
                                        </p:tav>
                                        <p:tav tm="100000">
                                          <p:val>
                                            <p:strVal val="#ppt_x"/>
                                          </p:val>
                                        </p:tav>
                                      </p:tavLst>
                                    </p:anim>
                                    <p:animEffect transition="in" filter="wipe(left)">
                                      <p:cBhvr>
                                        <p:cTn id="83" dur="500"/>
                                        <p:tgtEl>
                                          <p:spTgt spid="11"/>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wipe(left)">
                                      <p:cBhvr>
                                        <p:cTn id="87" dur="500"/>
                                        <p:tgtEl>
                                          <p:spTgt spid="23"/>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left)">
                                      <p:cBhvr>
                                        <p:cTn id="90" dur="500"/>
                                        <p:tgtEl>
                                          <p:spTgt spid="24"/>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500"/>
                                        <p:tgtEl>
                                          <p:spTgt spid="25"/>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wipe(left)">
                                      <p:cBhvr>
                                        <p:cTn id="96" dur="500"/>
                                        <p:tgtEl>
                                          <p:spTgt spid="26"/>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8"/>
                                        </p:tgtEl>
                                        <p:attrNameLst>
                                          <p:attrName>style.visibility</p:attrName>
                                        </p:attrNameLst>
                                      </p:cBhvr>
                                      <p:to>
                                        <p:strVal val="visible"/>
                                      </p:to>
                                    </p:set>
                                    <p:animEffect transition="in" filter="wipe(left)">
                                      <p:cBhvr>
                                        <p:cTn id="10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2988453" y="1844824"/>
            <a:ext cx="2011869" cy="3073350"/>
            <a:chOff x="2986879" y="2155850"/>
            <a:chExt cx="2011345" cy="3073350"/>
          </a:xfrm>
        </p:grpSpPr>
        <p:sp>
          <p:nvSpPr>
            <p:cNvPr id="42" name="矩形 41"/>
            <p:cNvSpPr/>
            <p:nvPr/>
          </p:nvSpPr>
          <p:spPr bwMode="auto">
            <a:xfrm>
              <a:off x="2986879" y="2155850"/>
              <a:ext cx="2011345" cy="3073350"/>
            </a:xfrm>
            <a:prstGeom prst="rect">
              <a:avLst/>
            </a:prstGeom>
            <a:solidFill>
              <a:schemeClr val="accent1"/>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43" name="TextBox 1"/>
            <p:cNvSpPr txBox="1">
              <a:spLocks noChangeArrowheads="1"/>
            </p:cNvSpPr>
            <p:nvPr/>
          </p:nvSpPr>
          <p:spPr bwMode="auto">
            <a:xfrm>
              <a:off x="2986879" y="2279842"/>
              <a:ext cx="201134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p>
          </p:txBody>
        </p:sp>
        <p:sp>
          <p:nvSpPr>
            <p:cNvPr id="44" name="TextBox 43"/>
            <p:cNvSpPr txBox="1"/>
            <p:nvPr/>
          </p:nvSpPr>
          <p:spPr bwMode="auto">
            <a:xfrm>
              <a:off x="2986879" y="2656378"/>
              <a:ext cx="2011345"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45" name="TextBox 44"/>
            <p:cNvSpPr txBox="1">
              <a:spLocks noChangeArrowheads="1"/>
            </p:cNvSpPr>
            <p:nvPr/>
          </p:nvSpPr>
          <p:spPr bwMode="auto">
            <a:xfrm>
              <a:off x="3614984"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02</a:t>
              </a:r>
              <a:endParaRPr lang="zh-CN" altLang="en-US" sz="4000" b="1" kern="0">
                <a:solidFill>
                  <a:sysClr val="window" lastClr="FFFFFF"/>
                </a:solidFill>
              </a:endParaRPr>
            </a:p>
          </p:txBody>
        </p:sp>
        <p:sp>
          <p:nvSpPr>
            <p:cNvPr id="46" name="椭圆 45"/>
            <p:cNvSpPr/>
            <p:nvPr/>
          </p:nvSpPr>
          <p:spPr bwMode="auto">
            <a:xfrm>
              <a:off x="3705675" y="4559012"/>
              <a:ext cx="573753" cy="573467"/>
            </a:xfrm>
            <a:prstGeom prst="ellipse">
              <a:avLst/>
            </a:prstGeom>
            <a:solidFill>
              <a:schemeClr val="accent1"/>
            </a:solidFill>
            <a:ln w="3175" cap="flat" cmpd="sng" algn="ctr">
              <a:solidFill>
                <a:schemeClr val="accent1"/>
              </a:solid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grpSp>
        <p:nvGrpSpPr>
          <p:cNvPr id="87" name="组合 86"/>
          <p:cNvGrpSpPr/>
          <p:nvPr/>
        </p:nvGrpSpPr>
        <p:grpSpPr>
          <a:xfrm>
            <a:off x="9190329" y="1844824"/>
            <a:ext cx="2028496" cy="3073350"/>
            <a:chOff x="9187141" y="2155850"/>
            <a:chExt cx="2027968" cy="3073350"/>
          </a:xfrm>
        </p:grpSpPr>
        <p:sp>
          <p:nvSpPr>
            <p:cNvPr id="48" name="矩形 47"/>
            <p:cNvSpPr/>
            <p:nvPr/>
          </p:nvSpPr>
          <p:spPr bwMode="auto">
            <a:xfrm>
              <a:off x="9205611"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49" name="椭圆 48"/>
            <p:cNvSpPr/>
            <p:nvPr/>
          </p:nvSpPr>
          <p:spPr bwMode="auto">
            <a:xfrm>
              <a:off x="9923472" y="4559012"/>
              <a:ext cx="573348"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0" name="TextBox 29"/>
            <p:cNvSpPr txBox="1">
              <a:spLocks noChangeArrowheads="1"/>
            </p:cNvSpPr>
            <p:nvPr/>
          </p:nvSpPr>
          <p:spPr bwMode="auto">
            <a:xfrm>
              <a:off x="9187142"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p>
          </p:txBody>
        </p:sp>
        <p:sp>
          <p:nvSpPr>
            <p:cNvPr id="51" name="TextBox 50"/>
            <p:cNvSpPr txBox="1"/>
            <p:nvPr/>
          </p:nvSpPr>
          <p:spPr bwMode="auto">
            <a:xfrm>
              <a:off x="9187141"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52" name="TextBox 31"/>
            <p:cNvSpPr txBox="1">
              <a:spLocks noChangeArrowheads="1"/>
            </p:cNvSpPr>
            <p:nvPr/>
          </p:nvSpPr>
          <p:spPr bwMode="auto">
            <a:xfrm>
              <a:off x="98325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05</a:t>
              </a:r>
              <a:endParaRPr lang="zh-CN" altLang="en-US" sz="4000" b="1" kern="0">
                <a:solidFill>
                  <a:srgbClr val="4D4D4D"/>
                </a:solidFill>
              </a:endParaRPr>
            </a:p>
          </p:txBody>
        </p:sp>
      </p:grpSp>
      <p:grpSp>
        <p:nvGrpSpPr>
          <p:cNvPr id="83" name="组合 82"/>
          <p:cNvGrpSpPr/>
          <p:nvPr/>
        </p:nvGrpSpPr>
        <p:grpSpPr>
          <a:xfrm>
            <a:off x="910074" y="1844824"/>
            <a:ext cx="2028496" cy="3073350"/>
            <a:chOff x="909043" y="2155850"/>
            <a:chExt cx="2027968" cy="3073350"/>
          </a:xfrm>
        </p:grpSpPr>
        <p:sp>
          <p:nvSpPr>
            <p:cNvPr id="56" name="矩形 55"/>
            <p:cNvSpPr/>
            <p:nvPr/>
          </p:nvSpPr>
          <p:spPr bwMode="auto">
            <a:xfrm>
              <a:off x="92751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57" name="椭圆 56"/>
            <p:cNvSpPr/>
            <p:nvPr/>
          </p:nvSpPr>
          <p:spPr bwMode="auto">
            <a:xfrm>
              <a:off x="164537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58" name="TextBox 9"/>
            <p:cNvSpPr txBox="1">
              <a:spLocks noChangeArrowheads="1"/>
            </p:cNvSpPr>
            <p:nvPr/>
          </p:nvSpPr>
          <p:spPr bwMode="auto">
            <a:xfrm>
              <a:off x="90904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p>
          </p:txBody>
        </p:sp>
        <p:sp>
          <p:nvSpPr>
            <p:cNvPr id="59" name="TextBox 58"/>
            <p:cNvSpPr txBox="1"/>
            <p:nvPr/>
          </p:nvSpPr>
          <p:spPr bwMode="auto">
            <a:xfrm>
              <a:off x="909043"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60" name="TextBox 11"/>
            <p:cNvSpPr txBox="1">
              <a:spLocks noChangeArrowheads="1"/>
            </p:cNvSpPr>
            <p:nvPr/>
          </p:nvSpPr>
          <p:spPr bwMode="auto">
            <a:xfrm>
              <a:off x="155448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01</a:t>
              </a:r>
              <a:endParaRPr lang="zh-CN" altLang="en-US" sz="4000" b="1" kern="0">
                <a:solidFill>
                  <a:srgbClr val="4D4D4D"/>
                </a:solidFill>
              </a:endParaRPr>
            </a:p>
          </p:txBody>
        </p:sp>
      </p:grpSp>
      <p:grpSp>
        <p:nvGrpSpPr>
          <p:cNvPr id="85" name="组合 84"/>
          <p:cNvGrpSpPr/>
          <p:nvPr/>
        </p:nvGrpSpPr>
        <p:grpSpPr>
          <a:xfrm>
            <a:off x="5050202" y="1844824"/>
            <a:ext cx="2028496" cy="3073350"/>
            <a:chOff x="5048093" y="2155850"/>
            <a:chExt cx="2027968" cy="3073350"/>
          </a:xfrm>
        </p:grpSpPr>
        <p:sp>
          <p:nvSpPr>
            <p:cNvPr id="65" name="矩形 64"/>
            <p:cNvSpPr/>
            <p:nvPr/>
          </p:nvSpPr>
          <p:spPr bwMode="auto">
            <a:xfrm>
              <a:off x="5066563" y="2155850"/>
              <a:ext cx="2009498" cy="3073350"/>
            </a:xfrm>
            <a:prstGeom prst="rect">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en-US" altLang="zh-CN" sz="1200" kern="0" dirty="0">
                <a:solidFill>
                  <a:srgbClr val="4D4D4D"/>
                </a:solidFill>
                <a:latin typeface="微软雅黑" panose="020B0503020204020204" pitchFamily="34" charset="-122"/>
                <a:ea typeface="微软雅黑" panose="020B0503020204020204" pitchFamily="34" charset="-122"/>
              </a:endParaRPr>
            </a:p>
          </p:txBody>
        </p:sp>
        <p:sp>
          <p:nvSpPr>
            <p:cNvPr id="66" name="椭圆 65"/>
            <p:cNvSpPr/>
            <p:nvPr/>
          </p:nvSpPr>
          <p:spPr bwMode="auto">
            <a:xfrm>
              <a:off x="5784425" y="4559012"/>
              <a:ext cx="573349" cy="573467"/>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sp>
          <p:nvSpPr>
            <p:cNvPr id="67" name="TextBox 23"/>
            <p:cNvSpPr txBox="1">
              <a:spLocks noChangeArrowheads="1"/>
            </p:cNvSpPr>
            <p:nvPr/>
          </p:nvSpPr>
          <p:spPr bwMode="auto">
            <a:xfrm>
              <a:off x="5048094" y="2279842"/>
              <a:ext cx="2009925" cy="350865"/>
            </a:xfrm>
            <a:prstGeom prst="rect">
              <a:avLst/>
            </a:prstGeom>
            <a:noFill/>
            <a:ln w="9525">
              <a:noFill/>
              <a:miter lim="800000"/>
            </a:ln>
          </p:spPr>
          <p:txBody>
            <a:bodyPr>
              <a:spAutoFit/>
            </a:bodyPr>
            <a:lstStyle/>
            <a:p>
              <a:pPr algn="ctr">
                <a:lnSpc>
                  <a:spcPct val="120000"/>
                </a:lnSpc>
                <a:defRPr/>
              </a:pPr>
              <a:r>
                <a:rPr lang="zh-CN" altLang="en-US" sz="1400" b="1" kern="0">
                  <a:solidFill>
                    <a:srgbClr val="4D4D4D"/>
                  </a:solidFill>
                  <a:latin typeface="微软雅黑" panose="020B0503020204020204" pitchFamily="34" charset="-122"/>
                  <a:ea typeface="微软雅黑" panose="020B0503020204020204" pitchFamily="34" charset="-122"/>
                </a:rPr>
                <a:t>单击此处添加标题</a:t>
              </a:r>
            </a:p>
          </p:txBody>
        </p:sp>
        <p:sp>
          <p:nvSpPr>
            <p:cNvPr id="68" name="TextBox 67"/>
            <p:cNvSpPr txBox="1"/>
            <p:nvPr/>
          </p:nvSpPr>
          <p:spPr bwMode="auto">
            <a:xfrm>
              <a:off x="5048093" y="2656378"/>
              <a:ext cx="2009498" cy="1233773"/>
            </a:xfrm>
            <a:prstGeom prst="rect">
              <a:avLst/>
            </a:prstGeom>
            <a:noFill/>
          </p:spPr>
          <p:txBody>
            <a:bodyPr>
              <a:spAutoFit/>
            </a:bodyPr>
            <a:lstStyle/>
            <a:p>
              <a:pPr algn="ctr">
                <a:lnSpc>
                  <a:spcPct val="150000"/>
                </a:lnSpc>
                <a:defRPr/>
              </a:pPr>
              <a:r>
                <a:rPr lang="zh-CN" altLang="en-US" sz="1200" kern="0" dirty="0">
                  <a:solidFill>
                    <a:srgbClr val="4D4D4D"/>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69" name="TextBox 25"/>
            <p:cNvSpPr txBox="1">
              <a:spLocks noChangeArrowheads="1"/>
            </p:cNvSpPr>
            <p:nvPr/>
          </p:nvSpPr>
          <p:spPr bwMode="auto">
            <a:xfrm>
              <a:off x="5693531" y="3861048"/>
              <a:ext cx="755138" cy="707886"/>
            </a:xfrm>
            <a:prstGeom prst="rect">
              <a:avLst/>
            </a:prstGeom>
            <a:noFill/>
            <a:ln w="9525">
              <a:noFill/>
              <a:miter lim="800000"/>
            </a:ln>
          </p:spPr>
          <p:txBody>
            <a:bodyPr wrap="none">
              <a:spAutoFit/>
            </a:bodyPr>
            <a:lstStyle/>
            <a:p>
              <a:pPr algn="ctr">
                <a:defRPr/>
              </a:pPr>
              <a:r>
                <a:rPr lang="en-US" altLang="zh-CN" sz="4000" b="1" kern="0">
                  <a:solidFill>
                    <a:srgbClr val="4D4D4D"/>
                  </a:solidFill>
                </a:rPr>
                <a:t>03</a:t>
              </a:r>
              <a:endParaRPr lang="zh-CN" altLang="en-US" sz="4000" b="1" kern="0">
                <a:solidFill>
                  <a:srgbClr val="4D4D4D"/>
                </a:solidFill>
              </a:endParaRPr>
            </a:p>
          </p:txBody>
        </p:sp>
      </p:grpSp>
      <p:sp>
        <p:nvSpPr>
          <p:cNvPr id="64" name="乘号 63"/>
          <p:cNvSpPr/>
          <p:nvPr/>
        </p:nvSpPr>
        <p:spPr bwMode="auto">
          <a:xfrm>
            <a:off x="5822435"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grpSp>
        <p:nvGrpSpPr>
          <p:cNvPr id="86" name="组合 85"/>
          <p:cNvGrpSpPr/>
          <p:nvPr/>
        </p:nvGrpSpPr>
        <p:grpSpPr>
          <a:xfrm>
            <a:off x="7128578" y="1844824"/>
            <a:ext cx="2011870" cy="3073350"/>
            <a:chOff x="7125928" y="2155850"/>
            <a:chExt cx="2011346" cy="3073350"/>
          </a:xfrm>
        </p:grpSpPr>
        <p:sp>
          <p:nvSpPr>
            <p:cNvPr id="73" name="矩形 72"/>
            <p:cNvSpPr/>
            <p:nvPr/>
          </p:nvSpPr>
          <p:spPr bwMode="auto">
            <a:xfrm>
              <a:off x="7125928" y="2155850"/>
              <a:ext cx="2011346" cy="3073350"/>
            </a:xfrm>
            <a:prstGeom prst="rect">
              <a:avLst/>
            </a:prstGeom>
            <a:solidFill>
              <a:schemeClr val="accent2"/>
            </a:solidFill>
            <a:ln w="25400" cap="flat" cmpd="sng" algn="ctr">
              <a:noFill/>
              <a:prstDash val="solid"/>
            </a:ln>
            <a:effectLst>
              <a:outerShdw blurRad="50800" dist="38100" dir="5400000" algn="t" rotWithShape="0">
                <a:prstClr val="black">
                  <a:alpha val="40000"/>
                </a:prstClr>
              </a:outerShdw>
            </a:effectLst>
          </p:spPr>
          <p:txBody>
            <a:bodyPr anchor="ctr"/>
            <a:lstStyle/>
            <a:p>
              <a:pPr algn="ctr">
                <a:lnSpc>
                  <a:spcPct val="120000"/>
                </a:lnSpc>
                <a:defRPr/>
              </a:pPr>
              <a:endParaRPr lang="zh-CN" altLang="en-US" sz="1400" b="1" kern="0" dirty="0">
                <a:solidFill>
                  <a:sysClr val="window" lastClr="FFFFFF"/>
                </a:solidFill>
                <a:latin typeface="微软雅黑" panose="020B0503020204020204" pitchFamily="34" charset="-122"/>
                <a:ea typeface="微软雅黑" panose="020B0503020204020204" pitchFamily="34" charset="-122"/>
              </a:endParaRPr>
            </a:p>
          </p:txBody>
        </p:sp>
        <p:sp>
          <p:nvSpPr>
            <p:cNvPr id="74" name="TextBox 16"/>
            <p:cNvSpPr txBox="1">
              <a:spLocks noChangeArrowheads="1"/>
            </p:cNvSpPr>
            <p:nvPr/>
          </p:nvSpPr>
          <p:spPr bwMode="auto">
            <a:xfrm>
              <a:off x="7125928" y="2279842"/>
              <a:ext cx="2011346" cy="350865"/>
            </a:xfrm>
            <a:prstGeom prst="rect">
              <a:avLst/>
            </a:prstGeom>
            <a:noFill/>
            <a:ln w="9525">
              <a:noFill/>
              <a:miter lim="800000"/>
            </a:ln>
          </p:spPr>
          <p:txBody>
            <a:bodyPr>
              <a:spAutoFit/>
            </a:bodyPr>
            <a:lstStyle/>
            <a:p>
              <a:pPr algn="ctr">
                <a:lnSpc>
                  <a:spcPct val="120000"/>
                </a:lnSpc>
                <a:defRPr/>
              </a:pPr>
              <a:r>
                <a:rPr lang="zh-CN" altLang="en-US" sz="1400" b="1" kern="0">
                  <a:solidFill>
                    <a:srgbClr val="FFFFFF"/>
                  </a:solidFill>
                  <a:latin typeface="微软雅黑" panose="020B0503020204020204" pitchFamily="34" charset="-122"/>
                  <a:ea typeface="微软雅黑" panose="020B0503020204020204" pitchFamily="34" charset="-122"/>
                </a:rPr>
                <a:t>单击此处添加标题</a:t>
              </a:r>
            </a:p>
          </p:txBody>
        </p:sp>
        <p:sp>
          <p:nvSpPr>
            <p:cNvPr id="75" name="TextBox 74"/>
            <p:cNvSpPr txBox="1"/>
            <p:nvPr/>
          </p:nvSpPr>
          <p:spPr bwMode="auto">
            <a:xfrm>
              <a:off x="7125928" y="2656378"/>
              <a:ext cx="2011346" cy="1233773"/>
            </a:xfrm>
            <a:prstGeom prst="rect">
              <a:avLst/>
            </a:prstGeom>
            <a:noFill/>
          </p:spPr>
          <p:txBody>
            <a:bodyPr>
              <a:spAutoFit/>
            </a:bodyPr>
            <a:lstStyle/>
            <a:p>
              <a:pPr algn="ctr">
                <a:lnSpc>
                  <a:spcPct val="150000"/>
                </a:lnSpc>
                <a:defRPr/>
              </a:pPr>
              <a:r>
                <a:rPr lang="zh-CN" altLang="en-US" sz="1200" kern="0" dirty="0">
                  <a:solidFill>
                    <a:sysClr val="window" lastClr="FFFFFF"/>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a:t>
              </a:r>
            </a:p>
          </p:txBody>
        </p:sp>
        <p:sp>
          <p:nvSpPr>
            <p:cNvPr id="76" name="TextBox 18"/>
            <p:cNvSpPr txBox="1">
              <a:spLocks noChangeArrowheads="1"/>
            </p:cNvSpPr>
            <p:nvPr/>
          </p:nvSpPr>
          <p:spPr bwMode="auto">
            <a:xfrm>
              <a:off x="7754035" y="3861048"/>
              <a:ext cx="755138" cy="707886"/>
            </a:xfrm>
            <a:prstGeom prst="rect">
              <a:avLst/>
            </a:prstGeom>
            <a:noFill/>
            <a:ln w="9525">
              <a:noFill/>
              <a:miter lim="800000"/>
            </a:ln>
          </p:spPr>
          <p:txBody>
            <a:bodyPr wrap="none">
              <a:spAutoFit/>
            </a:bodyPr>
            <a:lstStyle/>
            <a:p>
              <a:pPr algn="ctr">
                <a:defRPr/>
              </a:pPr>
              <a:r>
                <a:rPr lang="en-US" altLang="zh-CN" sz="4000" b="1" kern="0">
                  <a:solidFill>
                    <a:sysClr val="window" lastClr="FFFFFF"/>
                  </a:solidFill>
                </a:rPr>
                <a:t>04</a:t>
              </a:r>
              <a:endParaRPr lang="zh-CN" altLang="en-US" sz="4000" b="1" kern="0">
                <a:solidFill>
                  <a:sysClr val="window" lastClr="FFFFFF"/>
                </a:solidFill>
              </a:endParaRPr>
            </a:p>
          </p:txBody>
        </p:sp>
        <p:sp>
          <p:nvSpPr>
            <p:cNvPr id="77" name="椭圆 76"/>
            <p:cNvSpPr/>
            <p:nvPr/>
          </p:nvSpPr>
          <p:spPr bwMode="auto">
            <a:xfrm>
              <a:off x="7844725" y="4559012"/>
              <a:ext cx="573754" cy="573467"/>
            </a:xfrm>
            <a:prstGeom prst="ellipse">
              <a:avLst/>
            </a:prstGeom>
            <a:solidFill>
              <a:schemeClr val="accent2"/>
            </a:solidFill>
            <a:ln w="3175" cap="flat" cmpd="sng" algn="ctr">
              <a:noFill/>
              <a:prstDash val="solid"/>
            </a:ln>
            <a:effectLst>
              <a:innerShdw blurRad="114300">
                <a:sysClr val="windowText" lastClr="000000">
                  <a:alpha val="49000"/>
                </a:sysClr>
              </a:innerShdw>
            </a:effectLst>
          </p:spPr>
          <p:txBody>
            <a:bodyPr anchor="ctr"/>
            <a:lstStyle/>
            <a:p>
              <a:pPr algn="ctr">
                <a:lnSpc>
                  <a:spcPct val="120000"/>
                </a:lnSpc>
                <a:defRPr/>
              </a:pPr>
              <a:endParaRPr lang="zh-CN" altLang="en-US" sz="2400" kern="0">
                <a:solidFill>
                  <a:srgbClr val="4D4D4D"/>
                </a:solidFill>
                <a:latin typeface="Impact" panose="020B0806030902050204" pitchFamily="34" charset="0"/>
                <a:ea typeface="微软雅黑" panose="020B0503020204020204" pitchFamily="34" charset="-122"/>
              </a:endParaRPr>
            </a:p>
          </p:txBody>
        </p:sp>
      </p:grpSp>
      <p:sp>
        <p:nvSpPr>
          <p:cNvPr id="72" name="任意多边形 71"/>
          <p:cNvSpPr/>
          <p:nvPr/>
        </p:nvSpPr>
        <p:spPr bwMode="auto">
          <a:xfrm>
            <a:off x="7956234"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80" name="乘号 79"/>
          <p:cNvSpPr/>
          <p:nvPr/>
        </p:nvSpPr>
        <p:spPr bwMode="auto">
          <a:xfrm>
            <a:off x="9962348"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1" name="乘号 80"/>
          <p:cNvSpPr/>
          <p:nvPr/>
        </p:nvSpPr>
        <p:spPr bwMode="auto">
          <a:xfrm>
            <a:off x="1682094" y="4282820"/>
            <a:ext cx="502506" cy="502375"/>
          </a:xfrm>
          <a:prstGeom prst="mathMultiply">
            <a:avLst>
              <a:gd name="adj1" fmla="val 11712"/>
            </a:avLst>
          </a:prstGeom>
          <a:gradFill>
            <a:gsLst>
              <a:gs pos="25000">
                <a:srgbClr val="B50029">
                  <a:lumMod val="90000"/>
                  <a:lumOff val="10000"/>
                </a:srgbClr>
              </a:gs>
              <a:gs pos="100000">
                <a:srgbClr val="B50029">
                  <a:shade val="100000"/>
                  <a:satMod val="115000"/>
                </a:srgbClr>
              </a:gs>
            </a:gsLst>
            <a:lin ang="5400000" scaled="0"/>
          </a:gradFill>
          <a:ln w="25400" cap="flat" cmpd="sng" algn="ctr">
            <a:noFill/>
            <a:prstDash val="solid"/>
          </a:ln>
          <a:effectLst/>
        </p:spPr>
        <p:txBody>
          <a:bodyPr anchor="ctr"/>
          <a:lstStyle/>
          <a:p>
            <a:pPr algn="ctr">
              <a:lnSpc>
                <a:spcPct val="120000"/>
              </a:lnSpc>
              <a:defRPr/>
            </a:pPr>
            <a:endParaRPr lang="zh-CN" altLang="en-US" sz="1400" b="1" kern="0">
              <a:solidFill>
                <a:sysClr val="window" lastClr="FFFFFF"/>
              </a:solidFill>
              <a:latin typeface="微软雅黑" panose="020B0503020204020204" pitchFamily="34" charset="-122"/>
              <a:ea typeface="微软雅黑" panose="020B0503020204020204" pitchFamily="34" charset="-122"/>
            </a:endParaRPr>
          </a:p>
        </p:txBody>
      </p:sp>
      <p:sp>
        <p:nvSpPr>
          <p:cNvPr id="82" name="任意多边形 81"/>
          <p:cNvSpPr/>
          <p:nvPr/>
        </p:nvSpPr>
        <p:spPr bwMode="auto">
          <a:xfrm>
            <a:off x="3816108" y="4388098"/>
            <a:ext cx="356558" cy="293667"/>
          </a:xfrm>
          <a:custGeom>
            <a:avLst/>
            <a:gdLst>
              <a:gd name="connsiteX0" fmla="*/ 0 w 514350"/>
              <a:gd name="connsiteY0" fmla="*/ 219075 h 342900"/>
              <a:gd name="connsiteX1" fmla="*/ 57150 w 514350"/>
              <a:gd name="connsiteY1" fmla="*/ 209550 h 342900"/>
              <a:gd name="connsiteX2" fmla="*/ 228600 w 514350"/>
              <a:gd name="connsiteY2" fmla="*/ 342900 h 342900"/>
              <a:gd name="connsiteX3" fmla="*/ 514350 w 514350"/>
              <a:gd name="connsiteY3" fmla="*/ 9525 h 342900"/>
              <a:gd name="connsiteX4" fmla="*/ 466725 w 514350"/>
              <a:gd name="connsiteY4" fmla="*/ 0 h 342900"/>
              <a:gd name="connsiteX5" fmla="*/ 247650 w 514350"/>
              <a:gd name="connsiteY5" fmla="*/ 285750 h 342900"/>
              <a:gd name="connsiteX6" fmla="*/ 66675 w 514350"/>
              <a:gd name="connsiteY6" fmla="*/ 171450 h 342900"/>
              <a:gd name="connsiteX7" fmla="*/ 0 w 514350"/>
              <a:gd name="connsiteY7" fmla="*/ 219075 h 342900"/>
              <a:gd name="connsiteX0-1" fmla="*/ 0 w 514350"/>
              <a:gd name="connsiteY0-2" fmla="*/ 219075 h 342900"/>
              <a:gd name="connsiteX1-3" fmla="*/ 57150 w 514350"/>
              <a:gd name="connsiteY1-4" fmla="*/ 209550 h 342900"/>
              <a:gd name="connsiteX2-5" fmla="*/ 228600 w 514350"/>
              <a:gd name="connsiteY2-6" fmla="*/ 342900 h 342900"/>
              <a:gd name="connsiteX3-7" fmla="*/ 514350 w 514350"/>
              <a:gd name="connsiteY3-8" fmla="*/ 9525 h 342900"/>
              <a:gd name="connsiteX4-9" fmla="*/ 466725 w 514350"/>
              <a:gd name="connsiteY4-10" fmla="*/ 0 h 342900"/>
              <a:gd name="connsiteX5-11" fmla="*/ 223837 w 514350"/>
              <a:gd name="connsiteY5-12" fmla="*/ 302418 h 342900"/>
              <a:gd name="connsiteX6-13" fmla="*/ 66675 w 514350"/>
              <a:gd name="connsiteY6-14" fmla="*/ 171450 h 342900"/>
              <a:gd name="connsiteX7-15" fmla="*/ 0 w 514350"/>
              <a:gd name="connsiteY7-16" fmla="*/ 219075 h 342900"/>
              <a:gd name="connsiteX0-17" fmla="*/ 0 w 514350"/>
              <a:gd name="connsiteY0-18" fmla="*/ 228600 h 352425"/>
              <a:gd name="connsiteX1-19" fmla="*/ 57150 w 514350"/>
              <a:gd name="connsiteY1-20" fmla="*/ 219075 h 352425"/>
              <a:gd name="connsiteX2-21" fmla="*/ 228600 w 514350"/>
              <a:gd name="connsiteY2-22" fmla="*/ 352425 h 352425"/>
              <a:gd name="connsiteX3-23" fmla="*/ 514350 w 514350"/>
              <a:gd name="connsiteY3-24" fmla="*/ 19050 h 352425"/>
              <a:gd name="connsiteX4-25" fmla="*/ 483394 w 514350"/>
              <a:gd name="connsiteY4-26" fmla="*/ 0 h 352425"/>
              <a:gd name="connsiteX5-27" fmla="*/ 223837 w 514350"/>
              <a:gd name="connsiteY5-28" fmla="*/ 311943 h 352425"/>
              <a:gd name="connsiteX6-29" fmla="*/ 66675 w 514350"/>
              <a:gd name="connsiteY6-30" fmla="*/ 180975 h 352425"/>
              <a:gd name="connsiteX7-31" fmla="*/ 0 w 514350"/>
              <a:gd name="connsiteY7-32" fmla="*/ 228600 h 352425"/>
              <a:gd name="connsiteX0-33" fmla="*/ 0 w 514350"/>
              <a:gd name="connsiteY0-34" fmla="*/ 230981 h 354806"/>
              <a:gd name="connsiteX1-35" fmla="*/ 57150 w 514350"/>
              <a:gd name="connsiteY1-36" fmla="*/ 221456 h 354806"/>
              <a:gd name="connsiteX2-37" fmla="*/ 228600 w 514350"/>
              <a:gd name="connsiteY2-38" fmla="*/ 354806 h 354806"/>
              <a:gd name="connsiteX3-39" fmla="*/ 514350 w 514350"/>
              <a:gd name="connsiteY3-40" fmla="*/ 21431 h 354806"/>
              <a:gd name="connsiteX4-41" fmla="*/ 495300 w 514350"/>
              <a:gd name="connsiteY4-42" fmla="*/ 0 h 354806"/>
              <a:gd name="connsiteX5-43" fmla="*/ 223837 w 514350"/>
              <a:gd name="connsiteY5-44" fmla="*/ 314324 h 354806"/>
              <a:gd name="connsiteX6-45" fmla="*/ 66675 w 514350"/>
              <a:gd name="connsiteY6-46" fmla="*/ 183356 h 354806"/>
              <a:gd name="connsiteX7-47" fmla="*/ 0 w 514350"/>
              <a:gd name="connsiteY7-48" fmla="*/ 230981 h 354806"/>
              <a:gd name="connsiteX0-49" fmla="*/ 9525 w 457200"/>
              <a:gd name="connsiteY0-50" fmla="*/ 183356 h 354806"/>
              <a:gd name="connsiteX1-51" fmla="*/ 0 w 457200"/>
              <a:gd name="connsiteY1-52" fmla="*/ 221456 h 354806"/>
              <a:gd name="connsiteX2-53" fmla="*/ 171450 w 457200"/>
              <a:gd name="connsiteY2-54" fmla="*/ 354806 h 354806"/>
              <a:gd name="connsiteX3-55" fmla="*/ 457200 w 457200"/>
              <a:gd name="connsiteY3-56" fmla="*/ 21431 h 354806"/>
              <a:gd name="connsiteX4-57" fmla="*/ 438150 w 457200"/>
              <a:gd name="connsiteY4-58" fmla="*/ 0 h 354806"/>
              <a:gd name="connsiteX5-59" fmla="*/ 166687 w 457200"/>
              <a:gd name="connsiteY5-60" fmla="*/ 314324 h 354806"/>
              <a:gd name="connsiteX6-61" fmla="*/ 9525 w 457200"/>
              <a:gd name="connsiteY6-62" fmla="*/ 183356 h 354806"/>
              <a:gd name="connsiteX0-63" fmla="*/ 14288 w 457200"/>
              <a:gd name="connsiteY0-64" fmla="*/ 190500 h 354806"/>
              <a:gd name="connsiteX1-65" fmla="*/ 0 w 457200"/>
              <a:gd name="connsiteY1-66" fmla="*/ 221456 h 354806"/>
              <a:gd name="connsiteX2-67" fmla="*/ 171450 w 457200"/>
              <a:gd name="connsiteY2-68" fmla="*/ 354806 h 354806"/>
              <a:gd name="connsiteX3-69" fmla="*/ 457200 w 457200"/>
              <a:gd name="connsiteY3-70" fmla="*/ 21431 h 354806"/>
              <a:gd name="connsiteX4-71" fmla="*/ 438150 w 457200"/>
              <a:gd name="connsiteY4-72" fmla="*/ 0 h 354806"/>
              <a:gd name="connsiteX5-73" fmla="*/ 166687 w 457200"/>
              <a:gd name="connsiteY5-74" fmla="*/ 314324 h 354806"/>
              <a:gd name="connsiteX6-75" fmla="*/ 14288 w 457200"/>
              <a:gd name="connsiteY6-76" fmla="*/ 190500 h 354806"/>
              <a:gd name="connsiteX0-77" fmla="*/ 66675 w 457200"/>
              <a:gd name="connsiteY0-78" fmla="*/ 233363 h 354806"/>
              <a:gd name="connsiteX1-79" fmla="*/ 0 w 457200"/>
              <a:gd name="connsiteY1-80" fmla="*/ 221456 h 354806"/>
              <a:gd name="connsiteX2-81" fmla="*/ 171450 w 457200"/>
              <a:gd name="connsiteY2-82" fmla="*/ 354806 h 354806"/>
              <a:gd name="connsiteX3-83" fmla="*/ 457200 w 457200"/>
              <a:gd name="connsiteY3-84" fmla="*/ 21431 h 354806"/>
              <a:gd name="connsiteX4-85" fmla="*/ 438150 w 457200"/>
              <a:gd name="connsiteY4-86" fmla="*/ 0 h 354806"/>
              <a:gd name="connsiteX5-87" fmla="*/ 166687 w 457200"/>
              <a:gd name="connsiteY5-88" fmla="*/ 314324 h 354806"/>
              <a:gd name="connsiteX6-89" fmla="*/ 66675 w 457200"/>
              <a:gd name="connsiteY6-90" fmla="*/ 233363 h 354806"/>
              <a:gd name="connsiteX0-91" fmla="*/ 26193 w 416718"/>
              <a:gd name="connsiteY0-92" fmla="*/ 233363 h 354806"/>
              <a:gd name="connsiteX1-93" fmla="*/ 0 w 416718"/>
              <a:gd name="connsiteY1-94" fmla="*/ 245269 h 354806"/>
              <a:gd name="connsiteX2-95" fmla="*/ 130968 w 416718"/>
              <a:gd name="connsiteY2-96" fmla="*/ 354806 h 354806"/>
              <a:gd name="connsiteX3-97" fmla="*/ 416718 w 416718"/>
              <a:gd name="connsiteY3-98" fmla="*/ 21431 h 354806"/>
              <a:gd name="connsiteX4-99" fmla="*/ 397668 w 416718"/>
              <a:gd name="connsiteY4-100" fmla="*/ 0 h 354806"/>
              <a:gd name="connsiteX5-101" fmla="*/ 126205 w 416718"/>
              <a:gd name="connsiteY5-102" fmla="*/ 314324 h 354806"/>
              <a:gd name="connsiteX6-103" fmla="*/ 26193 w 416718"/>
              <a:gd name="connsiteY6-104" fmla="*/ 233363 h 354806"/>
              <a:gd name="connsiteX0-105" fmla="*/ 19050 w 409575"/>
              <a:gd name="connsiteY0-106" fmla="*/ 233363 h 354806"/>
              <a:gd name="connsiteX1-107" fmla="*/ 0 w 409575"/>
              <a:gd name="connsiteY1-108" fmla="*/ 250031 h 354806"/>
              <a:gd name="connsiteX2-109" fmla="*/ 123825 w 409575"/>
              <a:gd name="connsiteY2-110" fmla="*/ 354806 h 354806"/>
              <a:gd name="connsiteX3-111" fmla="*/ 409575 w 409575"/>
              <a:gd name="connsiteY3-112" fmla="*/ 21431 h 354806"/>
              <a:gd name="connsiteX4-113" fmla="*/ 390525 w 409575"/>
              <a:gd name="connsiteY4-114" fmla="*/ 0 h 354806"/>
              <a:gd name="connsiteX5-115" fmla="*/ 119062 w 409575"/>
              <a:gd name="connsiteY5-116" fmla="*/ 314324 h 354806"/>
              <a:gd name="connsiteX6-117" fmla="*/ 19050 w 409575"/>
              <a:gd name="connsiteY6-118" fmla="*/ 233363 h 354806"/>
              <a:gd name="connsiteX0-119" fmla="*/ 19050 w 409575"/>
              <a:gd name="connsiteY0-120" fmla="*/ 211932 h 333375"/>
              <a:gd name="connsiteX1-121" fmla="*/ 0 w 409575"/>
              <a:gd name="connsiteY1-122" fmla="*/ 228600 h 333375"/>
              <a:gd name="connsiteX2-123" fmla="*/ 123825 w 409575"/>
              <a:gd name="connsiteY2-124" fmla="*/ 333375 h 333375"/>
              <a:gd name="connsiteX3-125" fmla="*/ 409575 w 409575"/>
              <a:gd name="connsiteY3-126" fmla="*/ 0 h 333375"/>
              <a:gd name="connsiteX4-127" fmla="*/ 314325 w 409575"/>
              <a:gd name="connsiteY4-128" fmla="*/ 64294 h 333375"/>
              <a:gd name="connsiteX5-129" fmla="*/ 119062 w 409575"/>
              <a:gd name="connsiteY5-130" fmla="*/ 292893 h 333375"/>
              <a:gd name="connsiteX6-131" fmla="*/ 19050 w 409575"/>
              <a:gd name="connsiteY6-132" fmla="*/ 211932 h 333375"/>
              <a:gd name="connsiteX0-133" fmla="*/ 19050 w 338138"/>
              <a:gd name="connsiteY0-134" fmla="*/ 147638 h 269081"/>
              <a:gd name="connsiteX1-135" fmla="*/ 0 w 338138"/>
              <a:gd name="connsiteY1-136" fmla="*/ 164306 h 269081"/>
              <a:gd name="connsiteX2-137" fmla="*/ 123825 w 338138"/>
              <a:gd name="connsiteY2-138" fmla="*/ 269081 h 269081"/>
              <a:gd name="connsiteX3-139" fmla="*/ 338138 w 338138"/>
              <a:gd name="connsiteY3-140" fmla="*/ 19050 h 269081"/>
              <a:gd name="connsiteX4-141" fmla="*/ 314325 w 338138"/>
              <a:gd name="connsiteY4-142" fmla="*/ 0 h 269081"/>
              <a:gd name="connsiteX5-143" fmla="*/ 119062 w 338138"/>
              <a:gd name="connsiteY5-144" fmla="*/ 228599 h 269081"/>
              <a:gd name="connsiteX6-145" fmla="*/ 19050 w 338138"/>
              <a:gd name="connsiteY6-146" fmla="*/ 147638 h 269081"/>
              <a:gd name="connsiteX0-147" fmla="*/ 18317 w 338138"/>
              <a:gd name="connsiteY0-148" fmla="*/ 144704 h 269081"/>
              <a:gd name="connsiteX1-149" fmla="*/ 0 w 338138"/>
              <a:gd name="connsiteY1-150" fmla="*/ 164306 h 269081"/>
              <a:gd name="connsiteX2-151" fmla="*/ 123825 w 338138"/>
              <a:gd name="connsiteY2-152" fmla="*/ 269081 h 269081"/>
              <a:gd name="connsiteX3-153" fmla="*/ 338138 w 338138"/>
              <a:gd name="connsiteY3-154" fmla="*/ 19050 h 269081"/>
              <a:gd name="connsiteX4-155" fmla="*/ 314325 w 338138"/>
              <a:gd name="connsiteY4-156" fmla="*/ 0 h 269081"/>
              <a:gd name="connsiteX5-157" fmla="*/ 119062 w 338138"/>
              <a:gd name="connsiteY5-158" fmla="*/ 228599 h 269081"/>
              <a:gd name="connsiteX6-159" fmla="*/ 18317 w 338138"/>
              <a:gd name="connsiteY6-160" fmla="*/ 144704 h 269081"/>
              <a:gd name="connsiteX0-161" fmla="*/ 27181 w 338138"/>
              <a:gd name="connsiteY0-162" fmla="*/ 135840 h 269081"/>
              <a:gd name="connsiteX1-163" fmla="*/ 0 w 338138"/>
              <a:gd name="connsiteY1-164" fmla="*/ 164306 h 269081"/>
              <a:gd name="connsiteX2-165" fmla="*/ 123825 w 338138"/>
              <a:gd name="connsiteY2-166" fmla="*/ 269081 h 269081"/>
              <a:gd name="connsiteX3-167" fmla="*/ 338138 w 338138"/>
              <a:gd name="connsiteY3-168" fmla="*/ 19050 h 269081"/>
              <a:gd name="connsiteX4-169" fmla="*/ 314325 w 338138"/>
              <a:gd name="connsiteY4-170" fmla="*/ 0 h 269081"/>
              <a:gd name="connsiteX5-171" fmla="*/ 119062 w 338138"/>
              <a:gd name="connsiteY5-172" fmla="*/ 228599 h 269081"/>
              <a:gd name="connsiteX6-173" fmla="*/ 27181 w 338138"/>
              <a:gd name="connsiteY6-174" fmla="*/ 135840 h 269081"/>
              <a:gd name="connsiteX0-175" fmla="*/ 27181 w 338138"/>
              <a:gd name="connsiteY0-176" fmla="*/ 135840 h 269081"/>
              <a:gd name="connsiteX1-177" fmla="*/ 0 w 338138"/>
              <a:gd name="connsiteY1-178" fmla="*/ 164306 h 269081"/>
              <a:gd name="connsiteX2-179" fmla="*/ 123825 w 338138"/>
              <a:gd name="connsiteY2-180" fmla="*/ 269081 h 269081"/>
              <a:gd name="connsiteX3-181" fmla="*/ 338138 w 338138"/>
              <a:gd name="connsiteY3-182" fmla="*/ 19050 h 269081"/>
              <a:gd name="connsiteX4-183" fmla="*/ 314325 w 338138"/>
              <a:gd name="connsiteY4-184" fmla="*/ 0 h 269081"/>
              <a:gd name="connsiteX5-185" fmla="*/ 117092 w 338138"/>
              <a:gd name="connsiteY5-186" fmla="*/ 206931 h 269081"/>
              <a:gd name="connsiteX6-187" fmla="*/ 27181 w 338138"/>
              <a:gd name="connsiteY6-188" fmla="*/ 135840 h 269081"/>
              <a:gd name="connsiteX0-189" fmla="*/ 27181 w 338138"/>
              <a:gd name="connsiteY0-190" fmla="*/ 139780 h 273021"/>
              <a:gd name="connsiteX1-191" fmla="*/ 0 w 338138"/>
              <a:gd name="connsiteY1-192" fmla="*/ 168246 h 273021"/>
              <a:gd name="connsiteX2-193" fmla="*/ 123825 w 338138"/>
              <a:gd name="connsiteY2-194" fmla="*/ 273021 h 273021"/>
              <a:gd name="connsiteX3-195" fmla="*/ 338138 w 338138"/>
              <a:gd name="connsiteY3-196" fmla="*/ 22990 h 273021"/>
              <a:gd name="connsiteX4-197" fmla="*/ 307431 w 338138"/>
              <a:gd name="connsiteY4-198" fmla="*/ 0 h 273021"/>
              <a:gd name="connsiteX5-199" fmla="*/ 117092 w 338138"/>
              <a:gd name="connsiteY5-200" fmla="*/ 210871 h 273021"/>
              <a:gd name="connsiteX6-201" fmla="*/ 27181 w 338138"/>
              <a:gd name="connsiteY6-202" fmla="*/ 139780 h 273021"/>
              <a:gd name="connsiteX0-203" fmla="*/ 27181 w 338138"/>
              <a:gd name="connsiteY0-204" fmla="*/ 140765 h 274006"/>
              <a:gd name="connsiteX1-205" fmla="*/ 0 w 338138"/>
              <a:gd name="connsiteY1-206" fmla="*/ 169231 h 274006"/>
              <a:gd name="connsiteX2-207" fmla="*/ 123825 w 338138"/>
              <a:gd name="connsiteY2-208" fmla="*/ 274006 h 274006"/>
              <a:gd name="connsiteX3-209" fmla="*/ 338138 w 338138"/>
              <a:gd name="connsiteY3-210" fmla="*/ 23975 h 274006"/>
              <a:gd name="connsiteX4-211" fmla="*/ 303491 w 338138"/>
              <a:gd name="connsiteY4-212" fmla="*/ 0 h 274006"/>
              <a:gd name="connsiteX5-213" fmla="*/ 117092 w 338138"/>
              <a:gd name="connsiteY5-214" fmla="*/ 211856 h 274006"/>
              <a:gd name="connsiteX6-215" fmla="*/ 27181 w 338138"/>
              <a:gd name="connsiteY6-216" fmla="*/ 140765 h 274006"/>
              <a:gd name="connsiteX0-217" fmla="*/ 29151 w 338138"/>
              <a:gd name="connsiteY0-218" fmla="*/ 139780 h 274006"/>
              <a:gd name="connsiteX1-219" fmla="*/ 0 w 338138"/>
              <a:gd name="connsiteY1-220" fmla="*/ 169231 h 274006"/>
              <a:gd name="connsiteX2-221" fmla="*/ 123825 w 338138"/>
              <a:gd name="connsiteY2-222" fmla="*/ 274006 h 274006"/>
              <a:gd name="connsiteX3-223" fmla="*/ 338138 w 338138"/>
              <a:gd name="connsiteY3-224" fmla="*/ 23975 h 274006"/>
              <a:gd name="connsiteX4-225" fmla="*/ 303491 w 338138"/>
              <a:gd name="connsiteY4-226" fmla="*/ 0 h 274006"/>
              <a:gd name="connsiteX5-227" fmla="*/ 117092 w 338138"/>
              <a:gd name="connsiteY5-228" fmla="*/ 211856 h 274006"/>
              <a:gd name="connsiteX6-229" fmla="*/ 29151 w 338138"/>
              <a:gd name="connsiteY6-230" fmla="*/ 139780 h 274006"/>
              <a:gd name="connsiteX0-231" fmla="*/ 32106 w 338138"/>
              <a:gd name="connsiteY0-232" fmla="*/ 137811 h 274006"/>
              <a:gd name="connsiteX1-233" fmla="*/ 0 w 338138"/>
              <a:gd name="connsiteY1-234" fmla="*/ 169231 h 274006"/>
              <a:gd name="connsiteX2-235" fmla="*/ 123825 w 338138"/>
              <a:gd name="connsiteY2-236" fmla="*/ 274006 h 274006"/>
              <a:gd name="connsiteX3-237" fmla="*/ 338138 w 338138"/>
              <a:gd name="connsiteY3-238" fmla="*/ 23975 h 274006"/>
              <a:gd name="connsiteX4-239" fmla="*/ 303491 w 338138"/>
              <a:gd name="connsiteY4-240" fmla="*/ 0 h 274006"/>
              <a:gd name="connsiteX5-241" fmla="*/ 117092 w 338138"/>
              <a:gd name="connsiteY5-242" fmla="*/ 211856 h 274006"/>
              <a:gd name="connsiteX6-243" fmla="*/ 32106 w 338138"/>
              <a:gd name="connsiteY6-244" fmla="*/ 137811 h 274006"/>
              <a:gd name="connsiteX0-245" fmla="*/ 32106 w 338138"/>
              <a:gd name="connsiteY0-246" fmla="*/ 140766 h 276961"/>
              <a:gd name="connsiteX1-247" fmla="*/ 0 w 338138"/>
              <a:gd name="connsiteY1-248" fmla="*/ 172186 h 276961"/>
              <a:gd name="connsiteX2-249" fmla="*/ 123825 w 338138"/>
              <a:gd name="connsiteY2-250" fmla="*/ 276961 h 276961"/>
              <a:gd name="connsiteX3-251" fmla="*/ 338138 w 338138"/>
              <a:gd name="connsiteY3-252" fmla="*/ 26930 h 276961"/>
              <a:gd name="connsiteX4-253" fmla="*/ 302506 w 338138"/>
              <a:gd name="connsiteY4-254" fmla="*/ 0 h 276961"/>
              <a:gd name="connsiteX5-255" fmla="*/ 117092 w 338138"/>
              <a:gd name="connsiteY5-256" fmla="*/ 214811 h 276961"/>
              <a:gd name="connsiteX6-257" fmla="*/ 32106 w 338138"/>
              <a:gd name="connsiteY6-258" fmla="*/ 140766 h 27696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338138" h="276961">
                <a:moveTo>
                  <a:pt x="32106" y="140766"/>
                </a:moveTo>
                <a:lnTo>
                  <a:pt x="0" y="172186"/>
                </a:lnTo>
                <a:lnTo>
                  <a:pt x="123825" y="276961"/>
                </a:lnTo>
                <a:lnTo>
                  <a:pt x="338138" y="26930"/>
                </a:lnTo>
                <a:lnTo>
                  <a:pt x="302506" y="0"/>
                </a:lnTo>
                <a:lnTo>
                  <a:pt x="117092" y="214811"/>
                </a:lnTo>
                <a:lnTo>
                  <a:pt x="32106" y="140766"/>
                </a:lnTo>
                <a:close/>
              </a:path>
            </a:pathLst>
          </a:custGeom>
          <a:gradFill>
            <a:gsLst>
              <a:gs pos="33000">
                <a:srgbClr val="F9F9F9"/>
              </a:gs>
              <a:gs pos="100000">
                <a:srgbClr val="D7D7D7"/>
              </a:gs>
            </a:gsLst>
            <a:lin ang="5400000" scaled="0"/>
          </a:gradFill>
          <a:ln w="3175" cap="flat" cmpd="sng" algn="ctr">
            <a:solidFill>
              <a:srgbClr val="EAEAEA"/>
            </a:solidFill>
            <a:prstDash val="solid"/>
          </a:ln>
          <a:effectLst/>
        </p:spPr>
        <p:txBody>
          <a:bodyPr anchor="ctr"/>
          <a:lstStyle/>
          <a:p>
            <a:pPr algn="ctr">
              <a:lnSpc>
                <a:spcPct val="120000"/>
              </a:lnSpc>
              <a:defRPr/>
            </a:pPr>
            <a:endParaRPr lang="zh-CN" altLang="en-US" sz="1200" kern="0">
              <a:solidFill>
                <a:srgbClr val="4D4D4D"/>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3"/>
                                        </p:tgtEl>
                                        <p:attrNameLst>
                                          <p:attrName>style.visibility</p:attrName>
                                        </p:attrNameLst>
                                      </p:cBhvr>
                                      <p:to>
                                        <p:strVal val="visible"/>
                                      </p:to>
                                    </p:set>
                                    <p:animEffect transition="in" filter="fade">
                                      <p:cBhvr>
                                        <p:cTn id="7" dur="1000"/>
                                        <p:tgtEl>
                                          <p:spTgt spid="83"/>
                                        </p:tgtEl>
                                      </p:cBhvr>
                                    </p:animEffect>
                                    <p:anim calcmode="lin" valueType="num">
                                      <p:cBhvr>
                                        <p:cTn id="8" dur="1000" fill="hold"/>
                                        <p:tgtEl>
                                          <p:spTgt spid="83"/>
                                        </p:tgtEl>
                                        <p:attrNameLst>
                                          <p:attrName>ppt_x</p:attrName>
                                        </p:attrNameLst>
                                      </p:cBhvr>
                                      <p:tavLst>
                                        <p:tav tm="0">
                                          <p:val>
                                            <p:strVal val="#ppt_x"/>
                                          </p:val>
                                        </p:tav>
                                        <p:tav tm="100000">
                                          <p:val>
                                            <p:strVal val="#ppt_x"/>
                                          </p:val>
                                        </p:tav>
                                      </p:tavLst>
                                    </p:anim>
                                    <p:anim calcmode="lin" valueType="num">
                                      <p:cBhvr>
                                        <p:cTn id="9" dur="1000" fill="hold"/>
                                        <p:tgtEl>
                                          <p:spTgt spid="8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1000"/>
                                        <p:tgtEl>
                                          <p:spTgt spid="84"/>
                                        </p:tgtEl>
                                      </p:cBhvr>
                                    </p:animEffect>
                                    <p:anim calcmode="lin" valueType="num">
                                      <p:cBhvr>
                                        <p:cTn id="15" dur="1000" fill="hold"/>
                                        <p:tgtEl>
                                          <p:spTgt spid="84"/>
                                        </p:tgtEl>
                                        <p:attrNameLst>
                                          <p:attrName>ppt_x</p:attrName>
                                        </p:attrNameLst>
                                      </p:cBhvr>
                                      <p:tavLst>
                                        <p:tav tm="0">
                                          <p:val>
                                            <p:strVal val="#ppt_x"/>
                                          </p:val>
                                        </p:tav>
                                        <p:tav tm="100000">
                                          <p:val>
                                            <p:strVal val="#ppt_x"/>
                                          </p:val>
                                        </p:tav>
                                      </p:tavLst>
                                    </p:anim>
                                    <p:anim calcmode="lin" valueType="num">
                                      <p:cBhvr>
                                        <p:cTn id="1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1000"/>
                                        <p:tgtEl>
                                          <p:spTgt spid="85"/>
                                        </p:tgtEl>
                                      </p:cBhvr>
                                    </p:animEffect>
                                    <p:anim calcmode="lin" valueType="num">
                                      <p:cBhvr>
                                        <p:cTn id="22" dur="1000" fill="hold"/>
                                        <p:tgtEl>
                                          <p:spTgt spid="85"/>
                                        </p:tgtEl>
                                        <p:attrNameLst>
                                          <p:attrName>ppt_x</p:attrName>
                                        </p:attrNameLst>
                                      </p:cBhvr>
                                      <p:tavLst>
                                        <p:tav tm="0">
                                          <p:val>
                                            <p:strVal val="#ppt_x"/>
                                          </p:val>
                                        </p:tav>
                                        <p:tav tm="100000">
                                          <p:val>
                                            <p:strVal val="#ppt_x"/>
                                          </p:val>
                                        </p:tav>
                                      </p:tavLst>
                                    </p:anim>
                                    <p:anim calcmode="lin" valueType="num">
                                      <p:cBhvr>
                                        <p:cTn id="23" dur="1000" fill="hold"/>
                                        <p:tgtEl>
                                          <p:spTgt spid="8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6"/>
                                        </p:tgtEl>
                                        <p:attrNameLst>
                                          <p:attrName>style.visibility</p:attrName>
                                        </p:attrNameLst>
                                      </p:cBhvr>
                                      <p:to>
                                        <p:strVal val="visible"/>
                                      </p:to>
                                    </p:set>
                                    <p:animEffect transition="in" filter="fade">
                                      <p:cBhvr>
                                        <p:cTn id="28" dur="1000"/>
                                        <p:tgtEl>
                                          <p:spTgt spid="86"/>
                                        </p:tgtEl>
                                      </p:cBhvr>
                                    </p:animEffect>
                                    <p:anim calcmode="lin" valueType="num">
                                      <p:cBhvr>
                                        <p:cTn id="29" dur="1000" fill="hold"/>
                                        <p:tgtEl>
                                          <p:spTgt spid="86"/>
                                        </p:tgtEl>
                                        <p:attrNameLst>
                                          <p:attrName>ppt_x</p:attrName>
                                        </p:attrNameLst>
                                      </p:cBhvr>
                                      <p:tavLst>
                                        <p:tav tm="0">
                                          <p:val>
                                            <p:strVal val="#ppt_x"/>
                                          </p:val>
                                        </p:tav>
                                        <p:tav tm="100000">
                                          <p:val>
                                            <p:strVal val="#ppt_x"/>
                                          </p:val>
                                        </p:tav>
                                      </p:tavLst>
                                    </p:anim>
                                    <p:anim calcmode="lin" valueType="num">
                                      <p:cBhvr>
                                        <p:cTn id="30" dur="1000" fill="hold"/>
                                        <p:tgtEl>
                                          <p:spTgt spid="86"/>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87"/>
                                        </p:tgtEl>
                                        <p:attrNameLst>
                                          <p:attrName>style.visibility</p:attrName>
                                        </p:attrNameLst>
                                      </p:cBhvr>
                                      <p:to>
                                        <p:strVal val="visible"/>
                                      </p:to>
                                    </p:set>
                                    <p:animEffect transition="in" filter="fade">
                                      <p:cBhvr>
                                        <p:cTn id="35" dur="1000"/>
                                        <p:tgtEl>
                                          <p:spTgt spid="87"/>
                                        </p:tgtEl>
                                      </p:cBhvr>
                                    </p:animEffect>
                                    <p:anim calcmode="lin" valueType="num">
                                      <p:cBhvr>
                                        <p:cTn id="36" dur="1000" fill="hold"/>
                                        <p:tgtEl>
                                          <p:spTgt spid="87"/>
                                        </p:tgtEl>
                                        <p:attrNameLst>
                                          <p:attrName>ppt_x</p:attrName>
                                        </p:attrNameLst>
                                      </p:cBhvr>
                                      <p:tavLst>
                                        <p:tav tm="0">
                                          <p:val>
                                            <p:strVal val="#ppt_x"/>
                                          </p:val>
                                        </p:tav>
                                        <p:tav tm="100000">
                                          <p:val>
                                            <p:strVal val="#ppt_x"/>
                                          </p:val>
                                        </p:tav>
                                      </p:tavLst>
                                    </p:anim>
                                    <p:anim calcmode="lin" valueType="num">
                                      <p:cBhvr>
                                        <p:cTn id="37"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3" presetClass="entr" presetSubtype="36" fill="hold" grpId="0" nodeType="clickEffect">
                                  <p:stCondLst>
                                    <p:cond delay="0"/>
                                  </p:stCondLst>
                                  <p:childTnLst>
                                    <p:set>
                                      <p:cBhvr>
                                        <p:cTn id="41" dur="1" fill="hold">
                                          <p:stCondLst>
                                            <p:cond delay="0"/>
                                          </p:stCondLst>
                                        </p:cTn>
                                        <p:tgtEl>
                                          <p:spTgt spid="81"/>
                                        </p:tgtEl>
                                        <p:attrNameLst>
                                          <p:attrName>style.visibility</p:attrName>
                                        </p:attrNameLst>
                                      </p:cBhvr>
                                      <p:to>
                                        <p:strVal val="visible"/>
                                      </p:to>
                                    </p:set>
                                    <p:anim calcmode="lin" valueType="num">
                                      <p:cBhvr>
                                        <p:cTn id="42" dur="500" fill="hold"/>
                                        <p:tgtEl>
                                          <p:spTgt spid="81"/>
                                        </p:tgtEl>
                                        <p:attrNameLst>
                                          <p:attrName>ppt_w</p:attrName>
                                        </p:attrNameLst>
                                      </p:cBhvr>
                                      <p:tavLst>
                                        <p:tav tm="0">
                                          <p:val>
                                            <p:strVal val="(6*min(max(#ppt_w*#ppt_h,.3),1)-7.4)/-.7*#ppt_w"/>
                                          </p:val>
                                        </p:tav>
                                        <p:tav tm="100000">
                                          <p:val>
                                            <p:strVal val="#ppt_w"/>
                                          </p:val>
                                        </p:tav>
                                      </p:tavLst>
                                    </p:anim>
                                    <p:anim calcmode="lin" valueType="num">
                                      <p:cBhvr>
                                        <p:cTn id="43" dur="500" fill="hold"/>
                                        <p:tgtEl>
                                          <p:spTgt spid="81"/>
                                        </p:tgtEl>
                                        <p:attrNameLst>
                                          <p:attrName>ppt_h</p:attrName>
                                        </p:attrNameLst>
                                      </p:cBhvr>
                                      <p:tavLst>
                                        <p:tav tm="0">
                                          <p:val>
                                            <p:strVal val="(6*min(max(#ppt_w*#ppt_h,.3),1)-7.4)/-.7*#ppt_h"/>
                                          </p:val>
                                        </p:tav>
                                        <p:tav tm="100000">
                                          <p:val>
                                            <p:strVal val="#ppt_h"/>
                                          </p:val>
                                        </p:tav>
                                      </p:tavLst>
                                    </p:anim>
                                    <p:anim calcmode="lin" valueType="num">
                                      <p:cBhvr>
                                        <p:cTn id="44" dur="500" fill="hold"/>
                                        <p:tgtEl>
                                          <p:spTgt spid="81"/>
                                        </p:tgtEl>
                                        <p:attrNameLst>
                                          <p:attrName>ppt_x</p:attrName>
                                        </p:attrNameLst>
                                      </p:cBhvr>
                                      <p:tavLst>
                                        <p:tav tm="0">
                                          <p:val>
                                            <p:fltVal val="0.5"/>
                                          </p:val>
                                        </p:tav>
                                        <p:tav tm="100000">
                                          <p:val>
                                            <p:strVal val="#ppt_x"/>
                                          </p:val>
                                        </p:tav>
                                      </p:tavLst>
                                    </p:anim>
                                    <p:anim calcmode="lin" valueType="num">
                                      <p:cBhvr>
                                        <p:cTn id="45" dur="500" fill="hold"/>
                                        <p:tgtEl>
                                          <p:spTgt spid="81"/>
                                        </p:tgtEl>
                                        <p:attrNameLst>
                                          <p:attrName>ppt_y</p:attrName>
                                        </p:attrNameLst>
                                      </p:cBhvr>
                                      <p:tavLst>
                                        <p:tav tm="0">
                                          <p:val>
                                            <p:strVal val="1+(6*min(max(#ppt_w*#ppt_h,.3),1)-7.4)/-.7*#ppt_h/2"/>
                                          </p:val>
                                        </p:tav>
                                        <p:tav tm="100000">
                                          <p:val>
                                            <p:strVal val="#ppt_y"/>
                                          </p:val>
                                        </p:tav>
                                      </p:tavLst>
                                    </p:anim>
                                  </p:childTnLst>
                                </p:cTn>
                              </p:par>
                              <p:par>
                                <p:cTn id="46" presetID="23" presetClass="entr" presetSubtype="36" fill="hold" grpId="0" nodeType="with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strVal val="(6*min(max(#ppt_w*#ppt_h,.3),1)-7.4)/-.7*#ppt_w"/>
                                          </p:val>
                                        </p:tav>
                                        <p:tav tm="100000">
                                          <p:val>
                                            <p:strVal val="#ppt_w"/>
                                          </p:val>
                                        </p:tav>
                                      </p:tavLst>
                                    </p:anim>
                                    <p:anim calcmode="lin" valueType="num">
                                      <p:cBhvr>
                                        <p:cTn id="49" dur="500" fill="hold"/>
                                        <p:tgtEl>
                                          <p:spTgt spid="64"/>
                                        </p:tgtEl>
                                        <p:attrNameLst>
                                          <p:attrName>ppt_h</p:attrName>
                                        </p:attrNameLst>
                                      </p:cBhvr>
                                      <p:tavLst>
                                        <p:tav tm="0">
                                          <p:val>
                                            <p:strVal val="(6*min(max(#ppt_w*#ppt_h,.3),1)-7.4)/-.7*#ppt_h"/>
                                          </p:val>
                                        </p:tav>
                                        <p:tav tm="100000">
                                          <p:val>
                                            <p:strVal val="#ppt_h"/>
                                          </p:val>
                                        </p:tav>
                                      </p:tavLst>
                                    </p:anim>
                                    <p:anim calcmode="lin" valueType="num">
                                      <p:cBhvr>
                                        <p:cTn id="50" dur="500" fill="hold"/>
                                        <p:tgtEl>
                                          <p:spTgt spid="64"/>
                                        </p:tgtEl>
                                        <p:attrNameLst>
                                          <p:attrName>ppt_x</p:attrName>
                                        </p:attrNameLst>
                                      </p:cBhvr>
                                      <p:tavLst>
                                        <p:tav tm="0">
                                          <p:val>
                                            <p:fltVal val="0.5"/>
                                          </p:val>
                                        </p:tav>
                                        <p:tav tm="100000">
                                          <p:val>
                                            <p:strVal val="#ppt_x"/>
                                          </p:val>
                                        </p:tav>
                                      </p:tavLst>
                                    </p:anim>
                                    <p:anim calcmode="lin" valueType="num">
                                      <p:cBhvr>
                                        <p:cTn id="51" dur="500" fill="hold"/>
                                        <p:tgtEl>
                                          <p:spTgt spid="64"/>
                                        </p:tgtEl>
                                        <p:attrNameLst>
                                          <p:attrName>ppt_y</p:attrName>
                                        </p:attrNameLst>
                                      </p:cBhvr>
                                      <p:tavLst>
                                        <p:tav tm="0">
                                          <p:val>
                                            <p:strVal val="1+(6*min(max(#ppt_w*#ppt_h,.3),1)-7.4)/-.7*#ppt_h/2"/>
                                          </p:val>
                                        </p:tav>
                                        <p:tav tm="100000">
                                          <p:val>
                                            <p:strVal val="#ppt_y"/>
                                          </p:val>
                                        </p:tav>
                                      </p:tavLst>
                                    </p:anim>
                                  </p:childTnLst>
                                </p:cTn>
                              </p:par>
                              <p:par>
                                <p:cTn id="52" presetID="23" presetClass="entr" presetSubtype="36" fill="hold" grpId="0" nodeType="withEffect">
                                  <p:stCondLst>
                                    <p:cond delay="0"/>
                                  </p:stCondLst>
                                  <p:childTnLst>
                                    <p:set>
                                      <p:cBhvr>
                                        <p:cTn id="53" dur="1" fill="hold">
                                          <p:stCondLst>
                                            <p:cond delay="0"/>
                                          </p:stCondLst>
                                        </p:cTn>
                                        <p:tgtEl>
                                          <p:spTgt spid="80"/>
                                        </p:tgtEl>
                                        <p:attrNameLst>
                                          <p:attrName>style.visibility</p:attrName>
                                        </p:attrNameLst>
                                      </p:cBhvr>
                                      <p:to>
                                        <p:strVal val="visible"/>
                                      </p:to>
                                    </p:set>
                                    <p:anim calcmode="lin" valueType="num">
                                      <p:cBhvr>
                                        <p:cTn id="54" dur="500" fill="hold"/>
                                        <p:tgtEl>
                                          <p:spTgt spid="80"/>
                                        </p:tgtEl>
                                        <p:attrNameLst>
                                          <p:attrName>ppt_w</p:attrName>
                                        </p:attrNameLst>
                                      </p:cBhvr>
                                      <p:tavLst>
                                        <p:tav tm="0">
                                          <p:val>
                                            <p:strVal val="(6*min(max(#ppt_w*#ppt_h,.3),1)-7.4)/-.7*#ppt_w"/>
                                          </p:val>
                                        </p:tav>
                                        <p:tav tm="100000">
                                          <p:val>
                                            <p:strVal val="#ppt_w"/>
                                          </p:val>
                                        </p:tav>
                                      </p:tavLst>
                                    </p:anim>
                                    <p:anim calcmode="lin" valueType="num">
                                      <p:cBhvr>
                                        <p:cTn id="55" dur="500" fill="hold"/>
                                        <p:tgtEl>
                                          <p:spTgt spid="80"/>
                                        </p:tgtEl>
                                        <p:attrNameLst>
                                          <p:attrName>ppt_h</p:attrName>
                                        </p:attrNameLst>
                                      </p:cBhvr>
                                      <p:tavLst>
                                        <p:tav tm="0">
                                          <p:val>
                                            <p:strVal val="(6*min(max(#ppt_w*#ppt_h,.3),1)-7.4)/-.7*#ppt_h"/>
                                          </p:val>
                                        </p:tav>
                                        <p:tav tm="100000">
                                          <p:val>
                                            <p:strVal val="#ppt_h"/>
                                          </p:val>
                                        </p:tav>
                                      </p:tavLst>
                                    </p:anim>
                                    <p:anim calcmode="lin" valueType="num">
                                      <p:cBhvr>
                                        <p:cTn id="56" dur="500" fill="hold"/>
                                        <p:tgtEl>
                                          <p:spTgt spid="80"/>
                                        </p:tgtEl>
                                        <p:attrNameLst>
                                          <p:attrName>ppt_x</p:attrName>
                                        </p:attrNameLst>
                                      </p:cBhvr>
                                      <p:tavLst>
                                        <p:tav tm="0">
                                          <p:val>
                                            <p:fltVal val="0.5"/>
                                          </p:val>
                                        </p:tav>
                                        <p:tav tm="100000">
                                          <p:val>
                                            <p:strVal val="#ppt_x"/>
                                          </p:val>
                                        </p:tav>
                                      </p:tavLst>
                                    </p:anim>
                                    <p:anim calcmode="lin" valueType="num">
                                      <p:cBhvr>
                                        <p:cTn id="57" dur="500" fill="hold"/>
                                        <p:tgtEl>
                                          <p:spTgt spid="80"/>
                                        </p:tgtEl>
                                        <p:attrNameLst>
                                          <p:attrName>ppt_y</p:attrName>
                                        </p:attrNameLst>
                                      </p:cBhvr>
                                      <p:tavLst>
                                        <p:tav tm="0">
                                          <p:val>
                                            <p:strVal val="1+(6*min(max(#ppt_w*#ppt_h,.3),1)-7.4)/-.7*#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3" presetClass="entr" presetSubtype="36" fill="hold" grpId="0" nodeType="clickEffect">
                                  <p:stCondLst>
                                    <p:cond delay="0"/>
                                  </p:stCondLst>
                                  <p:childTnLst>
                                    <p:set>
                                      <p:cBhvr>
                                        <p:cTn id="61" dur="1" fill="hold">
                                          <p:stCondLst>
                                            <p:cond delay="0"/>
                                          </p:stCondLst>
                                        </p:cTn>
                                        <p:tgtEl>
                                          <p:spTgt spid="82"/>
                                        </p:tgtEl>
                                        <p:attrNameLst>
                                          <p:attrName>style.visibility</p:attrName>
                                        </p:attrNameLst>
                                      </p:cBhvr>
                                      <p:to>
                                        <p:strVal val="visible"/>
                                      </p:to>
                                    </p:set>
                                    <p:anim calcmode="lin" valueType="num">
                                      <p:cBhvr>
                                        <p:cTn id="62" dur="500" fill="hold"/>
                                        <p:tgtEl>
                                          <p:spTgt spid="82"/>
                                        </p:tgtEl>
                                        <p:attrNameLst>
                                          <p:attrName>ppt_w</p:attrName>
                                        </p:attrNameLst>
                                      </p:cBhvr>
                                      <p:tavLst>
                                        <p:tav tm="0">
                                          <p:val>
                                            <p:strVal val="(6*min(max(#ppt_w*#ppt_h,.3),1)-7.4)/-.7*#ppt_w"/>
                                          </p:val>
                                        </p:tav>
                                        <p:tav tm="100000">
                                          <p:val>
                                            <p:strVal val="#ppt_w"/>
                                          </p:val>
                                        </p:tav>
                                      </p:tavLst>
                                    </p:anim>
                                    <p:anim calcmode="lin" valueType="num">
                                      <p:cBhvr>
                                        <p:cTn id="63" dur="500" fill="hold"/>
                                        <p:tgtEl>
                                          <p:spTgt spid="82"/>
                                        </p:tgtEl>
                                        <p:attrNameLst>
                                          <p:attrName>ppt_h</p:attrName>
                                        </p:attrNameLst>
                                      </p:cBhvr>
                                      <p:tavLst>
                                        <p:tav tm="0">
                                          <p:val>
                                            <p:strVal val="(6*min(max(#ppt_w*#ppt_h,.3),1)-7.4)/-.7*#ppt_h"/>
                                          </p:val>
                                        </p:tav>
                                        <p:tav tm="100000">
                                          <p:val>
                                            <p:strVal val="#ppt_h"/>
                                          </p:val>
                                        </p:tav>
                                      </p:tavLst>
                                    </p:anim>
                                    <p:anim calcmode="lin" valueType="num">
                                      <p:cBhvr>
                                        <p:cTn id="64" dur="500" fill="hold"/>
                                        <p:tgtEl>
                                          <p:spTgt spid="82"/>
                                        </p:tgtEl>
                                        <p:attrNameLst>
                                          <p:attrName>ppt_x</p:attrName>
                                        </p:attrNameLst>
                                      </p:cBhvr>
                                      <p:tavLst>
                                        <p:tav tm="0">
                                          <p:val>
                                            <p:fltVal val="0.5"/>
                                          </p:val>
                                        </p:tav>
                                        <p:tav tm="100000">
                                          <p:val>
                                            <p:strVal val="#ppt_x"/>
                                          </p:val>
                                        </p:tav>
                                      </p:tavLst>
                                    </p:anim>
                                    <p:anim calcmode="lin" valueType="num">
                                      <p:cBhvr>
                                        <p:cTn id="65" dur="500" fill="hold"/>
                                        <p:tgtEl>
                                          <p:spTgt spid="82"/>
                                        </p:tgtEl>
                                        <p:attrNameLst>
                                          <p:attrName>ppt_y</p:attrName>
                                        </p:attrNameLst>
                                      </p:cBhvr>
                                      <p:tavLst>
                                        <p:tav tm="0">
                                          <p:val>
                                            <p:strVal val="1+(6*min(max(#ppt_w*#ppt_h,.3),1)-7.4)/-.7*#ppt_h/2"/>
                                          </p:val>
                                        </p:tav>
                                        <p:tav tm="100000">
                                          <p:val>
                                            <p:strVal val="#ppt_y"/>
                                          </p:val>
                                        </p:tav>
                                      </p:tavLst>
                                    </p:anim>
                                  </p:childTnLst>
                                </p:cTn>
                              </p:par>
                              <p:par>
                                <p:cTn id="66" presetID="23" presetClass="entr" presetSubtype="36" fill="hold" grpId="0" nodeType="withEffect">
                                  <p:stCondLst>
                                    <p:cond delay="0"/>
                                  </p:stCondLst>
                                  <p:childTnLst>
                                    <p:set>
                                      <p:cBhvr>
                                        <p:cTn id="67" dur="1" fill="hold">
                                          <p:stCondLst>
                                            <p:cond delay="0"/>
                                          </p:stCondLst>
                                        </p:cTn>
                                        <p:tgtEl>
                                          <p:spTgt spid="72"/>
                                        </p:tgtEl>
                                        <p:attrNameLst>
                                          <p:attrName>style.visibility</p:attrName>
                                        </p:attrNameLst>
                                      </p:cBhvr>
                                      <p:to>
                                        <p:strVal val="visible"/>
                                      </p:to>
                                    </p:set>
                                    <p:anim calcmode="lin" valueType="num">
                                      <p:cBhvr>
                                        <p:cTn id="68" dur="500" fill="hold"/>
                                        <p:tgtEl>
                                          <p:spTgt spid="72"/>
                                        </p:tgtEl>
                                        <p:attrNameLst>
                                          <p:attrName>ppt_w</p:attrName>
                                        </p:attrNameLst>
                                      </p:cBhvr>
                                      <p:tavLst>
                                        <p:tav tm="0">
                                          <p:val>
                                            <p:strVal val="(6*min(max(#ppt_w*#ppt_h,.3),1)-7.4)/-.7*#ppt_w"/>
                                          </p:val>
                                        </p:tav>
                                        <p:tav tm="100000">
                                          <p:val>
                                            <p:strVal val="#ppt_w"/>
                                          </p:val>
                                        </p:tav>
                                      </p:tavLst>
                                    </p:anim>
                                    <p:anim calcmode="lin" valueType="num">
                                      <p:cBhvr>
                                        <p:cTn id="69" dur="500" fill="hold"/>
                                        <p:tgtEl>
                                          <p:spTgt spid="72"/>
                                        </p:tgtEl>
                                        <p:attrNameLst>
                                          <p:attrName>ppt_h</p:attrName>
                                        </p:attrNameLst>
                                      </p:cBhvr>
                                      <p:tavLst>
                                        <p:tav tm="0">
                                          <p:val>
                                            <p:strVal val="(6*min(max(#ppt_w*#ppt_h,.3),1)-7.4)/-.7*#ppt_h"/>
                                          </p:val>
                                        </p:tav>
                                        <p:tav tm="100000">
                                          <p:val>
                                            <p:strVal val="#ppt_h"/>
                                          </p:val>
                                        </p:tav>
                                      </p:tavLst>
                                    </p:anim>
                                    <p:anim calcmode="lin" valueType="num">
                                      <p:cBhvr>
                                        <p:cTn id="70" dur="500" fill="hold"/>
                                        <p:tgtEl>
                                          <p:spTgt spid="72"/>
                                        </p:tgtEl>
                                        <p:attrNameLst>
                                          <p:attrName>ppt_x</p:attrName>
                                        </p:attrNameLst>
                                      </p:cBhvr>
                                      <p:tavLst>
                                        <p:tav tm="0">
                                          <p:val>
                                            <p:fltVal val="0.5"/>
                                          </p:val>
                                        </p:tav>
                                        <p:tav tm="100000">
                                          <p:val>
                                            <p:strVal val="#ppt_x"/>
                                          </p:val>
                                        </p:tav>
                                      </p:tavLst>
                                    </p:anim>
                                    <p:anim calcmode="lin" valueType="num">
                                      <p:cBhvr>
                                        <p:cTn id="71" dur="500" fill="hold"/>
                                        <p:tgtEl>
                                          <p:spTgt spid="72"/>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animBg="1"/>
      <p:bldP spid="72" grpId="0" animBg="1"/>
      <p:bldP spid="80" grpId="0" animBg="1"/>
      <p:bldP spid="81" grpId="0" animBg="1"/>
      <p:bldP spid="8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TextBox 107"/>
          <p:cNvSpPr txBox="1"/>
          <p:nvPr/>
        </p:nvSpPr>
        <p:spPr>
          <a:xfrm>
            <a:off x="1035440" y="540377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109" name="Straight Connector 108"/>
          <p:cNvCxnSpPr/>
          <p:nvPr/>
        </p:nvCxnSpPr>
        <p:spPr>
          <a:xfrm>
            <a:off x="1043634" y="5279573"/>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52" name="Block Arc 51"/>
          <p:cNvSpPr/>
          <p:nvPr/>
        </p:nvSpPr>
        <p:spPr>
          <a:xfrm>
            <a:off x="1234977" y="2133134"/>
            <a:ext cx="2217290" cy="2217579"/>
          </a:xfrm>
          <a:prstGeom prst="blockArc">
            <a:avLst>
              <a:gd name="adj1" fmla="val 10800000"/>
              <a:gd name="adj2" fmla="val 3"/>
              <a:gd name="adj3" fmla="val 1529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3" name="Block Arc 52"/>
          <p:cNvSpPr/>
          <p:nvPr/>
        </p:nvSpPr>
        <p:spPr>
          <a:xfrm rot="10800000">
            <a:off x="3110217" y="2130252"/>
            <a:ext cx="2217290" cy="2217579"/>
          </a:xfrm>
          <a:prstGeom prst="blockArc">
            <a:avLst>
              <a:gd name="adj1" fmla="val 10800000"/>
              <a:gd name="adj2" fmla="val 3"/>
              <a:gd name="adj3" fmla="val 152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4" name="Block Arc 53"/>
          <p:cNvSpPr/>
          <p:nvPr/>
        </p:nvSpPr>
        <p:spPr>
          <a:xfrm>
            <a:off x="4987405" y="2133134"/>
            <a:ext cx="2217290" cy="2217579"/>
          </a:xfrm>
          <a:prstGeom prst="blockArc">
            <a:avLst>
              <a:gd name="adj1" fmla="val 10800000"/>
              <a:gd name="adj2" fmla="val 3"/>
              <a:gd name="adj3" fmla="val 1529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5" name="Block Arc 54"/>
          <p:cNvSpPr/>
          <p:nvPr/>
        </p:nvSpPr>
        <p:spPr>
          <a:xfrm rot="10800000">
            <a:off x="6862646" y="2130252"/>
            <a:ext cx="2217290" cy="2217579"/>
          </a:xfrm>
          <a:prstGeom prst="blockArc">
            <a:avLst>
              <a:gd name="adj1" fmla="val 10800000"/>
              <a:gd name="adj2" fmla="val 3"/>
              <a:gd name="adj3" fmla="val 15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56" name="Block Arc 55"/>
          <p:cNvSpPr/>
          <p:nvPr/>
        </p:nvSpPr>
        <p:spPr>
          <a:xfrm>
            <a:off x="8739735" y="2133134"/>
            <a:ext cx="2217290" cy="2217579"/>
          </a:xfrm>
          <a:prstGeom prst="blockArc">
            <a:avLst>
              <a:gd name="adj1" fmla="val 10800000"/>
              <a:gd name="adj2" fmla="val 3"/>
              <a:gd name="adj3" fmla="val 1529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solidFill>
              <a:latin typeface="+mn-ea"/>
            </a:endParaRPr>
          </a:p>
        </p:txBody>
      </p:sp>
      <p:sp>
        <p:nvSpPr>
          <p:cNvPr id="63" name="Freeform 62"/>
          <p:cNvSpPr/>
          <p:nvPr/>
        </p:nvSpPr>
        <p:spPr>
          <a:xfrm>
            <a:off x="1703894"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4" name="Freeform 63"/>
          <p:cNvSpPr/>
          <p:nvPr/>
        </p:nvSpPr>
        <p:spPr>
          <a:xfrm>
            <a:off x="3583669"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5" name="Freeform 64"/>
          <p:cNvSpPr/>
          <p:nvPr/>
        </p:nvSpPr>
        <p:spPr>
          <a:xfrm>
            <a:off x="5463444"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66" name="Freeform 65"/>
          <p:cNvSpPr/>
          <p:nvPr/>
        </p:nvSpPr>
        <p:spPr>
          <a:xfrm>
            <a:off x="7343220"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solidFill>
                <a:schemeClr val="bg1"/>
              </a:solidFill>
              <a:latin typeface="+mn-ea"/>
            </a:endParaRPr>
          </a:p>
        </p:txBody>
      </p:sp>
      <p:sp>
        <p:nvSpPr>
          <p:cNvPr id="67" name="Freeform 66"/>
          <p:cNvSpPr/>
          <p:nvPr/>
        </p:nvSpPr>
        <p:spPr>
          <a:xfrm>
            <a:off x="9222996" y="2619976"/>
            <a:ext cx="1288536"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16" tIns="243816" rIns="210656" bIns="210656" numCol="1" spcCol="1693" anchor="ctr" anchorCtr="0">
            <a:noAutofit/>
          </a:bodyPr>
          <a:lstStyle/>
          <a:p>
            <a:pPr algn="ctr" defTabSz="1184910">
              <a:lnSpc>
                <a:spcPct val="90000"/>
              </a:lnSpc>
              <a:spcBef>
                <a:spcPct val="0"/>
              </a:spcBef>
              <a:spcAft>
                <a:spcPct val="35000"/>
              </a:spcAft>
            </a:pPr>
            <a:endParaRPr lang="en-US" sz="4800" dirty="0">
              <a:latin typeface="+mn-ea"/>
            </a:endParaRPr>
          </a:p>
        </p:txBody>
      </p:sp>
      <p:sp>
        <p:nvSpPr>
          <p:cNvPr id="76" name="TextBox 75"/>
          <p:cNvSpPr txBox="1"/>
          <p:nvPr/>
        </p:nvSpPr>
        <p:spPr>
          <a:xfrm>
            <a:off x="2051314"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tx2">
                    <a:lumMod val="75000"/>
                  </a:schemeClr>
                </a:solidFill>
                <a:latin typeface="+mn-ea"/>
              </a:rPr>
              <a:t>2014</a:t>
            </a:r>
            <a:endParaRPr lang="en-US" dirty="0">
              <a:solidFill>
                <a:schemeClr val="tx2">
                  <a:lumMod val="75000"/>
                </a:schemeClr>
              </a:solidFill>
              <a:latin typeface="+mn-ea"/>
            </a:endParaRPr>
          </a:p>
        </p:txBody>
      </p:sp>
      <p:sp>
        <p:nvSpPr>
          <p:cNvPr id="78" name="TextBox 77"/>
          <p:cNvSpPr txBox="1"/>
          <p:nvPr/>
        </p:nvSpPr>
        <p:spPr>
          <a:xfrm>
            <a:off x="3922915" y="2206900"/>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4"/>
                </a:solidFill>
                <a:latin typeface="+mn-ea"/>
              </a:rPr>
              <a:t>2015</a:t>
            </a:r>
            <a:endParaRPr lang="en-US" dirty="0">
              <a:solidFill>
                <a:schemeClr val="accent4"/>
              </a:solidFill>
              <a:latin typeface="+mn-ea"/>
            </a:endParaRPr>
          </a:p>
        </p:txBody>
      </p:sp>
      <p:sp>
        <p:nvSpPr>
          <p:cNvPr id="79" name="TextBox 78"/>
          <p:cNvSpPr txBox="1"/>
          <p:nvPr/>
        </p:nvSpPr>
        <p:spPr>
          <a:xfrm>
            <a:off x="5857235"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1"/>
                </a:solidFill>
                <a:latin typeface="+mn-ea"/>
              </a:rPr>
              <a:t>2016</a:t>
            </a:r>
            <a:endParaRPr lang="en-US" dirty="0">
              <a:solidFill>
                <a:schemeClr val="accent1"/>
              </a:solidFill>
              <a:latin typeface="+mn-ea"/>
            </a:endParaRPr>
          </a:p>
        </p:txBody>
      </p:sp>
      <p:sp>
        <p:nvSpPr>
          <p:cNvPr id="82" name="TextBox 81"/>
          <p:cNvSpPr txBox="1"/>
          <p:nvPr/>
        </p:nvSpPr>
        <p:spPr>
          <a:xfrm>
            <a:off x="7708887" y="2206900"/>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3"/>
                </a:solidFill>
                <a:latin typeface="+mn-ea"/>
              </a:rPr>
              <a:t>2017</a:t>
            </a:r>
            <a:endParaRPr lang="en-US" dirty="0">
              <a:solidFill>
                <a:schemeClr val="accent3"/>
              </a:solidFill>
              <a:latin typeface="+mn-ea"/>
            </a:endParaRPr>
          </a:p>
        </p:txBody>
      </p:sp>
      <p:sp>
        <p:nvSpPr>
          <p:cNvPr id="83" name="TextBox 82"/>
          <p:cNvSpPr txBox="1"/>
          <p:nvPr/>
        </p:nvSpPr>
        <p:spPr>
          <a:xfrm>
            <a:off x="9628871" y="4160648"/>
            <a:ext cx="538610" cy="276999"/>
          </a:xfrm>
          <a:prstGeom prst="rect">
            <a:avLst/>
          </a:prstGeom>
          <a:noFill/>
        </p:spPr>
        <p:txBody>
          <a:bodyPr wrap="none" lIns="0" tIns="0" rIns="0" bIns="0" rtlCol="0" anchor="ctr">
            <a:spAutoFit/>
          </a:bodyPr>
          <a:lstStyle/>
          <a:p>
            <a:pPr algn="ctr" defTabSz="1218565">
              <a:spcBef>
                <a:spcPct val="20000"/>
              </a:spcBef>
              <a:defRPr/>
            </a:pPr>
            <a:r>
              <a:rPr lang="en-US" dirty="0" smtClean="0">
                <a:solidFill>
                  <a:schemeClr val="accent2"/>
                </a:solidFill>
                <a:latin typeface="+mn-ea"/>
              </a:rPr>
              <a:t>2018</a:t>
            </a:r>
            <a:endParaRPr lang="en-US" dirty="0">
              <a:solidFill>
                <a:schemeClr val="accent2"/>
              </a:solidFill>
              <a:latin typeface="+mn-ea"/>
            </a:endParaRPr>
          </a:p>
        </p:txBody>
      </p:sp>
      <p:grpSp>
        <p:nvGrpSpPr>
          <p:cNvPr id="86" name="Group 88"/>
          <p:cNvGrpSpPr/>
          <p:nvPr/>
        </p:nvGrpSpPr>
        <p:grpSpPr>
          <a:xfrm>
            <a:off x="1334442" y="1400691"/>
            <a:ext cx="2095629" cy="645743"/>
            <a:chOff x="805797" y="661615"/>
            <a:chExt cx="1155277" cy="263203"/>
          </a:xfrm>
        </p:grpSpPr>
        <p:sp>
          <p:nvSpPr>
            <p:cNvPr id="87" name="TextBox 86"/>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90" name="TextBox 89"/>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93" name="Group 88"/>
          <p:cNvGrpSpPr/>
          <p:nvPr/>
        </p:nvGrpSpPr>
        <p:grpSpPr>
          <a:xfrm>
            <a:off x="3178797" y="4401420"/>
            <a:ext cx="2095629" cy="645743"/>
            <a:chOff x="805797" y="661615"/>
            <a:chExt cx="1155277" cy="263203"/>
          </a:xfrm>
        </p:grpSpPr>
        <p:sp>
          <p:nvSpPr>
            <p:cNvPr id="94" name="TextBox 93"/>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98" name="TextBox 97"/>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99" name="Group 88"/>
          <p:cNvGrpSpPr/>
          <p:nvPr/>
        </p:nvGrpSpPr>
        <p:grpSpPr>
          <a:xfrm>
            <a:off x="5109067" y="1400691"/>
            <a:ext cx="2095629" cy="645743"/>
            <a:chOff x="805797" y="661615"/>
            <a:chExt cx="1155277" cy="263203"/>
          </a:xfrm>
        </p:grpSpPr>
        <p:sp>
          <p:nvSpPr>
            <p:cNvPr id="100" name="TextBox 99"/>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1" name="TextBox 100"/>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102" name="Group 88"/>
          <p:cNvGrpSpPr/>
          <p:nvPr/>
        </p:nvGrpSpPr>
        <p:grpSpPr>
          <a:xfrm>
            <a:off x="6984308" y="4401420"/>
            <a:ext cx="2095629" cy="645743"/>
            <a:chOff x="805797" y="661615"/>
            <a:chExt cx="1155277" cy="263203"/>
          </a:xfrm>
        </p:grpSpPr>
        <p:sp>
          <p:nvSpPr>
            <p:cNvPr id="103" name="TextBox 102"/>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4" name="TextBox 103"/>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grpSp>
        <p:nvGrpSpPr>
          <p:cNvPr id="105" name="Group 88"/>
          <p:cNvGrpSpPr/>
          <p:nvPr/>
        </p:nvGrpSpPr>
        <p:grpSpPr>
          <a:xfrm>
            <a:off x="8739736" y="1400691"/>
            <a:ext cx="2095629" cy="645743"/>
            <a:chOff x="805797" y="661615"/>
            <a:chExt cx="1155277" cy="263203"/>
          </a:xfrm>
        </p:grpSpPr>
        <p:sp>
          <p:nvSpPr>
            <p:cNvPr id="106" name="TextBox 105"/>
            <p:cNvSpPr txBox="1"/>
            <p:nvPr/>
          </p:nvSpPr>
          <p:spPr>
            <a:xfrm>
              <a:off x="1171347" y="661615"/>
              <a:ext cx="452456" cy="100359"/>
            </a:xfrm>
            <a:prstGeom prst="rect">
              <a:avLst/>
            </a:prstGeom>
            <a:noFill/>
          </p:spPr>
          <p:txBody>
            <a:bodyPr wrap="none" lIns="0" tIns="0" rIns="0" bIns="0" rtlCol="0" anchor="t">
              <a:spAutoFit/>
            </a:bodyPr>
            <a:lstStyle/>
            <a:p>
              <a:r>
                <a:rPr lang="zh-CN" altLang="en-US" sz="1600" dirty="0">
                  <a:solidFill>
                    <a:schemeClr val="tx1">
                      <a:lumMod val="65000"/>
                      <a:lumOff val="35000"/>
                    </a:schemeClr>
                  </a:solidFill>
                  <a:latin typeface="+mn-ea"/>
                </a:rPr>
                <a:t>添加标题</a:t>
              </a:r>
              <a:endParaRPr lang="en-US" altLang="zh-CN" sz="1600" dirty="0">
                <a:solidFill>
                  <a:schemeClr val="tx1">
                    <a:lumMod val="65000"/>
                    <a:lumOff val="35000"/>
                  </a:schemeClr>
                </a:solidFill>
                <a:latin typeface="+mn-ea"/>
              </a:endParaRPr>
            </a:p>
          </p:txBody>
        </p:sp>
        <p:sp>
          <p:nvSpPr>
            <p:cNvPr id="107" name="TextBox 106"/>
            <p:cNvSpPr txBox="1"/>
            <p:nvPr/>
          </p:nvSpPr>
          <p:spPr>
            <a:xfrm>
              <a:off x="805797" y="757552"/>
              <a:ext cx="1155277" cy="167266"/>
            </a:xfrm>
            <a:prstGeom prst="rect">
              <a:avLst/>
            </a:prstGeom>
            <a:noFill/>
          </p:spPr>
          <p:txBody>
            <a:bodyPr wrap="square" lIns="0" tIns="0" rIns="0" bIns="0" rtlCol="0" anchor="t">
              <a:spAutoFit/>
            </a:bodyPr>
            <a:lstStyle/>
            <a:p>
              <a:pPr algn="ctr" defTabSz="1218565">
                <a:spcBef>
                  <a:spcPct val="20000"/>
                </a:spcBef>
                <a:defRPr/>
              </a:pPr>
              <a:r>
                <a:rPr lang="zh-CN" altLang="en-US" sz="1300" dirty="0">
                  <a:solidFill>
                    <a:schemeClr val="tx1">
                      <a:lumMod val="65000"/>
                      <a:lumOff val="35000"/>
                    </a:schemeClr>
                  </a:solidFill>
                  <a:latin typeface="+mn-ea"/>
                </a:rPr>
                <a:t>单击此处添加副标题或详细文本描述</a:t>
              </a:r>
              <a:endParaRPr lang="en-US" sz="1300" dirty="0">
                <a:solidFill>
                  <a:schemeClr val="tx1">
                    <a:lumMod val="65000"/>
                    <a:lumOff val="35000"/>
                  </a:schemeClr>
                </a:solidFill>
                <a:latin typeface="+mn-ea"/>
              </a:endParaRPr>
            </a:p>
          </p:txBody>
        </p:sp>
      </p:grpSp>
      <p:sp>
        <p:nvSpPr>
          <p:cNvPr id="37" name="Freeform 143"/>
          <p:cNvSpPr>
            <a:spLocks noEditPoints="1"/>
          </p:cNvSpPr>
          <p:nvPr/>
        </p:nvSpPr>
        <p:spPr bwMode="auto">
          <a:xfrm>
            <a:off x="2101379" y="2996831"/>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8" name="Freeform 92"/>
          <p:cNvSpPr>
            <a:spLocks noEditPoints="1"/>
          </p:cNvSpPr>
          <p:nvPr/>
        </p:nvSpPr>
        <p:spPr bwMode="auto">
          <a:xfrm>
            <a:off x="4013340" y="306493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9" name="组合 38"/>
          <p:cNvGrpSpPr/>
          <p:nvPr/>
        </p:nvGrpSpPr>
        <p:grpSpPr>
          <a:xfrm>
            <a:off x="5896481" y="3033182"/>
            <a:ext cx="427511" cy="400051"/>
            <a:chOff x="6661150" y="233363"/>
            <a:chExt cx="320675" cy="300038"/>
          </a:xfrm>
          <a:solidFill>
            <a:schemeClr val="bg1"/>
          </a:solidFill>
        </p:grpSpPr>
        <p:sp>
          <p:nvSpPr>
            <p:cNvPr id="40"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4" name="Freeform 140"/>
          <p:cNvSpPr>
            <a:spLocks noEditPoints="1"/>
          </p:cNvSpPr>
          <p:nvPr/>
        </p:nvSpPr>
        <p:spPr bwMode="auto">
          <a:xfrm>
            <a:off x="7750259" y="3030871"/>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5" name="组合 44"/>
          <p:cNvGrpSpPr/>
          <p:nvPr/>
        </p:nvGrpSpPr>
        <p:grpSpPr>
          <a:xfrm>
            <a:off x="9647168" y="3021116"/>
            <a:ext cx="419045" cy="408517"/>
            <a:chOff x="8175625" y="987426"/>
            <a:chExt cx="314325" cy="306388"/>
          </a:xfrm>
          <a:solidFill>
            <a:schemeClr val="bg1"/>
          </a:solidFill>
        </p:grpSpPr>
        <p:sp>
          <p:nvSpPr>
            <p:cNvPr id="46"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0"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ppt_x"/>
                                          </p:val>
                                        </p:tav>
                                        <p:tav tm="100000">
                                          <p:val>
                                            <p:strVal val="#ppt_x"/>
                                          </p:val>
                                        </p:tav>
                                      </p:tavLst>
                                    </p:anim>
                                    <p:anim calcmode="lin" valueType="num">
                                      <p:cBhvr additive="base">
                                        <p:cTn id="8" dur="500" fill="hold"/>
                                        <p:tgtEl>
                                          <p:spTgt spid="5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76"/>
                                        </p:tgtEl>
                                        <p:attrNameLst>
                                          <p:attrName>style.visibility</p:attrName>
                                        </p:attrNameLst>
                                      </p:cBhvr>
                                      <p:to>
                                        <p:strVal val="visible"/>
                                      </p:to>
                                    </p:set>
                                    <p:animEffect transition="in" filter="slide(fromBottom)">
                                      <p:cBhvr>
                                        <p:cTn id="17" dur="500"/>
                                        <p:tgtEl>
                                          <p:spTgt spid="76"/>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slide(fromBottom)">
                                      <p:cBhvr>
                                        <p:cTn id="21" dur="500"/>
                                        <p:tgtEl>
                                          <p:spTgt spid="86"/>
                                        </p:tgtEl>
                                      </p:cBhvr>
                                    </p:animEffect>
                                  </p:childTnLst>
                                </p:cTn>
                              </p:par>
                            </p:childTnLst>
                          </p:cTn>
                        </p:par>
                        <p:par>
                          <p:cTn id="22" fill="hold">
                            <p:stCondLst>
                              <p:cond delay="20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 calcmode="lin" valueType="num">
                                      <p:cBhvr additive="base">
                                        <p:cTn id="25" dur="500" fill="hold"/>
                                        <p:tgtEl>
                                          <p:spTgt spid="53"/>
                                        </p:tgtEl>
                                        <p:attrNameLst>
                                          <p:attrName>ppt_x</p:attrName>
                                        </p:attrNameLst>
                                      </p:cBhvr>
                                      <p:tavLst>
                                        <p:tav tm="0">
                                          <p:val>
                                            <p:strVal val="#ppt_x"/>
                                          </p:val>
                                        </p:tav>
                                        <p:tav tm="100000">
                                          <p:val>
                                            <p:strVal val="#ppt_x"/>
                                          </p:val>
                                        </p:tav>
                                      </p:tavLst>
                                    </p:anim>
                                    <p:anim calcmode="lin" valueType="num">
                                      <p:cBhvr additive="base">
                                        <p:cTn id="26" dur="500" fill="hold"/>
                                        <p:tgtEl>
                                          <p:spTgt spid="53"/>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3" presetClass="entr" presetSubtype="16"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500" fill="hold"/>
                                        <p:tgtEl>
                                          <p:spTgt spid="64"/>
                                        </p:tgtEl>
                                        <p:attrNameLst>
                                          <p:attrName>ppt_w</p:attrName>
                                        </p:attrNameLst>
                                      </p:cBhvr>
                                      <p:tavLst>
                                        <p:tav tm="0">
                                          <p:val>
                                            <p:fltVal val="0"/>
                                          </p:val>
                                        </p:tav>
                                        <p:tav tm="100000">
                                          <p:val>
                                            <p:strVal val="#ppt_w"/>
                                          </p:val>
                                        </p:tav>
                                      </p:tavLst>
                                    </p:anim>
                                    <p:anim calcmode="lin" valueType="num">
                                      <p:cBhvr>
                                        <p:cTn id="31" dur="500" fill="hold"/>
                                        <p:tgtEl>
                                          <p:spTgt spid="64"/>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12" presetClass="entr" presetSubtype="4" fill="hold" grpId="0" nodeType="afterEffect">
                                  <p:stCondLst>
                                    <p:cond delay="0"/>
                                  </p:stCondLst>
                                  <p:childTnLst>
                                    <p:set>
                                      <p:cBhvr>
                                        <p:cTn id="34" dur="1" fill="hold">
                                          <p:stCondLst>
                                            <p:cond delay="0"/>
                                          </p:stCondLst>
                                        </p:cTn>
                                        <p:tgtEl>
                                          <p:spTgt spid="78"/>
                                        </p:tgtEl>
                                        <p:attrNameLst>
                                          <p:attrName>style.visibility</p:attrName>
                                        </p:attrNameLst>
                                      </p:cBhvr>
                                      <p:to>
                                        <p:strVal val="visible"/>
                                      </p:to>
                                    </p:set>
                                    <p:animEffect transition="in" filter="slide(fromBottom)">
                                      <p:cBhvr>
                                        <p:cTn id="35" dur="500"/>
                                        <p:tgtEl>
                                          <p:spTgt spid="78"/>
                                        </p:tgtEl>
                                      </p:cBhvr>
                                    </p:animEffect>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93"/>
                                        </p:tgtEl>
                                        <p:attrNameLst>
                                          <p:attrName>style.visibility</p:attrName>
                                        </p:attrNameLst>
                                      </p:cBhvr>
                                      <p:to>
                                        <p:strVal val="visible"/>
                                      </p:to>
                                    </p:set>
                                    <p:animEffect transition="in" filter="slide(fromBottom)">
                                      <p:cBhvr>
                                        <p:cTn id="39" dur="500"/>
                                        <p:tgtEl>
                                          <p:spTgt spid="93"/>
                                        </p:tgtEl>
                                      </p:cBhvr>
                                    </p:animEffect>
                                  </p:childTnLst>
                                </p:cTn>
                              </p:par>
                            </p:childTnLst>
                          </p:cTn>
                        </p:par>
                        <p:par>
                          <p:cTn id="40" fill="hold">
                            <p:stCondLst>
                              <p:cond delay="4000"/>
                            </p:stCondLst>
                            <p:childTnLst>
                              <p:par>
                                <p:cTn id="41" presetID="2" presetClass="entr" presetSubtype="1" accel="50000" decel="5000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500" fill="hold"/>
                                        <p:tgtEl>
                                          <p:spTgt spid="54"/>
                                        </p:tgtEl>
                                        <p:attrNameLst>
                                          <p:attrName>ppt_x</p:attrName>
                                        </p:attrNameLst>
                                      </p:cBhvr>
                                      <p:tavLst>
                                        <p:tav tm="0">
                                          <p:val>
                                            <p:strVal val="#ppt_x"/>
                                          </p:val>
                                        </p:tav>
                                        <p:tav tm="100000">
                                          <p:val>
                                            <p:strVal val="#ppt_x"/>
                                          </p:val>
                                        </p:tav>
                                      </p:tavLst>
                                    </p:anim>
                                    <p:anim calcmode="lin" valueType="num">
                                      <p:cBhvr additive="base">
                                        <p:cTn id="44" dur="500" fill="hold"/>
                                        <p:tgtEl>
                                          <p:spTgt spid="54"/>
                                        </p:tgtEl>
                                        <p:attrNameLst>
                                          <p:attrName>ppt_y</p:attrName>
                                        </p:attrNameLst>
                                      </p:cBhvr>
                                      <p:tavLst>
                                        <p:tav tm="0">
                                          <p:val>
                                            <p:strVal val="0-#ppt_h/2"/>
                                          </p:val>
                                        </p:tav>
                                        <p:tav tm="100000">
                                          <p:val>
                                            <p:strVal val="#ppt_y"/>
                                          </p:val>
                                        </p:tav>
                                      </p:tavLst>
                                    </p:anim>
                                  </p:childTnLst>
                                </p:cTn>
                              </p:par>
                            </p:childTnLst>
                          </p:cTn>
                        </p:par>
                        <p:par>
                          <p:cTn id="45" fill="hold">
                            <p:stCondLst>
                              <p:cond delay="4500"/>
                            </p:stCondLst>
                            <p:childTnLst>
                              <p:par>
                                <p:cTn id="46" presetID="23" presetClass="entr" presetSubtype="16" fill="hold" grpId="0" nodeType="afterEffect">
                                  <p:stCondLst>
                                    <p:cond delay="0"/>
                                  </p:stCondLst>
                                  <p:childTnLst>
                                    <p:set>
                                      <p:cBhvr>
                                        <p:cTn id="47" dur="1" fill="hold">
                                          <p:stCondLst>
                                            <p:cond delay="0"/>
                                          </p:stCondLst>
                                        </p:cTn>
                                        <p:tgtEl>
                                          <p:spTgt spid="65"/>
                                        </p:tgtEl>
                                        <p:attrNameLst>
                                          <p:attrName>style.visibility</p:attrName>
                                        </p:attrNameLst>
                                      </p:cBhvr>
                                      <p:to>
                                        <p:strVal val="visible"/>
                                      </p:to>
                                    </p:set>
                                    <p:anim calcmode="lin" valueType="num">
                                      <p:cBhvr>
                                        <p:cTn id="48" dur="500" fill="hold"/>
                                        <p:tgtEl>
                                          <p:spTgt spid="65"/>
                                        </p:tgtEl>
                                        <p:attrNameLst>
                                          <p:attrName>ppt_w</p:attrName>
                                        </p:attrNameLst>
                                      </p:cBhvr>
                                      <p:tavLst>
                                        <p:tav tm="0">
                                          <p:val>
                                            <p:fltVal val="0"/>
                                          </p:val>
                                        </p:tav>
                                        <p:tav tm="100000">
                                          <p:val>
                                            <p:strVal val="#ppt_w"/>
                                          </p:val>
                                        </p:tav>
                                      </p:tavLst>
                                    </p:anim>
                                    <p:anim calcmode="lin" valueType="num">
                                      <p:cBhvr>
                                        <p:cTn id="49" dur="500" fill="hold"/>
                                        <p:tgtEl>
                                          <p:spTgt spid="65"/>
                                        </p:tgtEl>
                                        <p:attrNameLst>
                                          <p:attrName>ppt_h</p:attrName>
                                        </p:attrNameLst>
                                      </p:cBhvr>
                                      <p:tavLst>
                                        <p:tav tm="0">
                                          <p:val>
                                            <p:fltVal val="0"/>
                                          </p:val>
                                        </p:tav>
                                        <p:tav tm="100000">
                                          <p:val>
                                            <p:strVal val="#ppt_h"/>
                                          </p:val>
                                        </p:tav>
                                      </p:tavLst>
                                    </p:anim>
                                  </p:childTnLst>
                                </p:cTn>
                              </p:par>
                            </p:childTnLst>
                          </p:cTn>
                        </p:par>
                        <p:par>
                          <p:cTn id="50" fill="hold">
                            <p:stCondLst>
                              <p:cond delay="5000"/>
                            </p:stCondLst>
                            <p:childTnLst>
                              <p:par>
                                <p:cTn id="51" presetID="12" presetClass="entr" presetSubtype="4" fill="hold" grpId="0" nodeType="afterEffect">
                                  <p:stCondLst>
                                    <p:cond delay="0"/>
                                  </p:stCondLst>
                                  <p:childTnLst>
                                    <p:set>
                                      <p:cBhvr>
                                        <p:cTn id="52" dur="1" fill="hold">
                                          <p:stCondLst>
                                            <p:cond delay="0"/>
                                          </p:stCondLst>
                                        </p:cTn>
                                        <p:tgtEl>
                                          <p:spTgt spid="79"/>
                                        </p:tgtEl>
                                        <p:attrNameLst>
                                          <p:attrName>style.visibility</p:attrName>
                                        </p:attrNameLst>
                                      </p:cBhvr>
                                      <p:to>
                                        <p:strVal val="visible"/>
                                      </p:to>
                                    </p:set>
                                    <p:animEffect transition="in" filter="slide(fromBottom)">
                                      <p:cBhvr>
                                        <p:cTn id="53" dur="500"/>
                                        <p:tgtEl>
                                          <p:spTgt spid="79"/>
                                        </p:tgtEl>
                                      </p:cBhvr>
                                    </p:animEffect>
                                  </p:childTnLst>
                                </p:cTn>
                              </p:par>
                            </p:childTnLst>
                          </p:cTn>
                        </p:par>
                        <p:par>
                          <p:cTn id="54" fill="hold">
                            <p:stCondLst>
                              <p:cond delay="5500"/>
                            </p:stCondLst>
                            <p:childTnLst>
                              <p:par>
                                <p:cTn id="55" presetID="12" presetClass="entr" presetSubtype="4" fill="hold" nodeType="after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slide(fromBottom)">
                                      <p:cBhvr>
                                        <p:cTn id="57" dur="500"/>
                                        <p:tgtEl>
                                          <p:spTgt spid="99"/>
                                        </p:tgtEl>
                                      </p:cBhvr>
                                    </p:animEffect>
                                  </p:childTnLst>
                                </p:cTn>
                              </p:par>
                            </p:childTnLst>
                          </p:cTn>
                        </p:par>
                        <p:par>
                          <p:cTn id="58" fill="hold">
                            <p:stCondLst>
                              <p:cond delay="6000"/>
                            </p:stCondLst>
                            <p:childTnLst>
                              <p:par>
                                <p:cTn id="59" presetID="2" presetClass="entr" presetSubtype="4" accel="50000" decel="50000"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additive="base">
                                        <p:cTn id="61" dur="500" fill="hold"/>
                                        <p:tgtEl>
                                          <p:spTgt spid="55"/>
                                        </p:tgtEl>
                                        <p:attrNameLst>
                                          <p:attrName>ppt_x</p:attrName>
                                        </p:attrNameLst>
                                      </p:cBhvr>
                                      <p:tavLst>
                                        <p:tav tm="0">
                                          <p:val>
                                            <p:strVal val="#ppt_x"/>
                                          </p:val>
                                        </p:tav>
                                        <p:tav tm="100000">
                                          <p:val>
                                            <p:strVal val="#ppt_x"/>
                                          </p:val>
                                        </p:tav>
                                      </p:tavLst>
                                    </p:anim>
                                    <p:anim calcmode="lin" valueType="num">
                                      <p:cBhvr additive="base">
                                        <p:cTn id="62" dur="500" fill="hold"/>
                                        <p:tgtEl>
                                          <p:spTgt spid="55"/>
                                        </p:tgtEl>
                                        <p:attrNameLst>
                                          <p:attrName>ppt_y</p:attrName>
                                        </p:attrNameLst>
                                      </p:cBhvr>
                                      <p:tavLst>
                                        <p:tav tm="0">
                                          <p:val>
                                            <p:strVal val="1+#ppt_h/2"/>
                                          </p:val>
                                        </p:tav>
                                        <p:tav tm="100000">
                                          <p:val>
                                            <p:strVal val="#ppt_y"/>
                                          </p:val>
                                        </p:tav>
                                      </p:tavLst>
                                    </p:anim>
                                  </p:childTnLst>
                                </p:cTn>
                              </p:par>
                            </p:childTnLst>
                          </p:cTn>
                        </p:par>
                        <p:par>
                          <p:cTn id="63" fill="hold">
                            <p:stCondLst>
                              <p:cond delay="6500"/>
                            </p:stCondLst>
                            <p:childTnLst>
                              <p:par>
                                <p:cTn id="64" presetID="23" presetClass="entr" presetSubtype="16" fill="hold" grpId="0" nodeType="afterEffect">
                                  <p:stCondLst>
                                    <p:cond delay="0"/>
                                  </p:stCondLst>
                                  <p:childTnLst>
                                    <p:set>
                                      <p:cBhvr>
                                        <p:cTn id="65" dur="1" fill="hold">
                                          <p:stCondLst>
                                            <p:cond delay="0"/>
                                          </p:stCondLst>
                                        </p:cTn>
                                        <p:tgtEl>
                                          <p:spTgt spid="66"/>
                                        </p:tgtEl>
                                        <p:attrNameLst>
                                          <p:attrName>style.visibility</p:attrName>
                                        </p:attrNameLst>
                                      </p:cBhvr>
                                      <p:to>
                                        <p:strVal val="visible"/>
                                      </p:to>
                                    </p:set>
                                    <p:anim calcmode="lin" valueType="num">
                                      <p:cBhvr>
                                        <p:cTn id="66" dur="500" fill="hold"/>
                                        <p:tgtEl>
                                          <p:spTgt spid="66"/>
                                        </p:tgtEl>
                                        <p:attrNameLst>
                                          <p:attrName>ppt_w</p:attrName>
                                        </p:attrNameLst>
                                      </p:cBhvr>
                                      <p:tavLst>
                                        <p:tav tm="0">
                                          <p:val>
                                            <p:fltVal val="0"/>
                                          </p:val>
                                        </p:tav>
                                        <p:tav tm="100000">
                                          <p:val>
                                            <p:strVal val="#ppt_w"/>
                                          </p:val>
                                        </p:tav>
                                      </p:tavLst>
                                    </p:anim>
                                    <p:anim calcmode="lin" valueType="num">
                                      <p:cBhvr>
                                        <p:cTn id="67" dur="500" fill="hold"/>
                                        <p:tgtEl>
                                          <p:spTgt spid="66"/>
                                        </p:tgtEl>
                                        <p:attrNameLst>
                                          <p:attrName>ppt_h</p:attrName>
                                        </p:attrNameLst>
                                      </p:cBhvr>
                                      <p:tavLst>
                                        <p:tav tm="0">
                                          <p:val>
                                            <p:fltVal val="0"/>
                                          </p:val>
                                        </p:tav>
                                        <p:tav tm="100000">
                                          <p:val>
                                            <p:strVal val="#ppt_h"/>
                                          </p:val>
                                        </p:tav>
                                      </p:tavLst>
                                    </p:anim>
                                  </p:childTnLst>
                                </p:cTn>
                              </p:par>
                            </p:childTnLst>
                          </p:cTn>
                        </p:par>
                        <p:par>
                          <p:cTn id="68" fill="hold">
                            <p:stCondLst>
                              <p:cond delay="7000"/>
                            </p:stCondLst>
                            <p:childTnLst>
                              <p:par>
                                <p:cTn id="69" presetID="12" presetClass="entr" presetSubtype="4" fill="hold" grpId="0" nodeType="afterEffect">
                                  <p:stCondLst>
                                    <p:cond delay="0"/>
                                  </p:stCondLst>
                                  <p:childTnLst>
                                    <p:set>
                                      <p:cBhvr>
                                        <p:cTn id="70" dur="1" fill="hold">
                                          <p:stCondLst>
                                            <p:cond delay="0"/>
                                          </p:stCondLst>
                                        </p:cTn>
                                        <p:tgtEl>
                                          <p:spTgt spid="82"/>
                                        </p:tgtEl>
                                        <p:attrNameLst>
                                          <p:attrName>style.visibility</p:attrName>
                                        </p:attrNameLst>
                                      </p:cBhvr>
                                      <p:to>
                                        <p:strVal val="visible"/>
                                      </p:to>
                                    </p:set>
                                    <p:animEffect transition="in" filter="slide(fromBottom)">
                                      <p:cBhvr>
                                        <p:cTn id="71" dur="500"/>
                                        <p:tgtEl>
                                          <p:spTgt spid="82"/>
                                        </p:tgtEl>
                                      </p:cBhvr>
                                    </p:animEffect>
                                  </p:childTnLst>
                                </p:cTn>
                              </p:par>
                            </p:childTnLst>
                          </p:cTn>
                        </p:par>
                        <p:par>
                          <p:cTn id="72" fill="hold">
                            <p:stCondLst>
                              <p:cond delay="7500"/>
                            </p:stCondLst>
                            <p:childTnLst>
                              <p:par>
                                <p:cTn id="73" presetID="12" presetClass="entr" presetSubtype="4" fill="hold" nodeType="afterEffect">
                                  <p:stCondLst>
                                    <p:cond delay="0"/>
                                  </p:stCondLst>
                                  <p:childTnLst>
                                    <p:set>
                                      <p:cBhvr>
                                        <p:cTn id="74" dur="1" fill="hold">
                                          <p:stCondLst>
                                            <p:cond delay="0"/>
                                          </p:stCondLst>
                                        </p:cTn>
                                        <p:tgtEl>
                                          <p:spTgt spid="102"/>
                                        </p:tgtEl>
                                        <p:attrNameLst>
                                          <p:attrName>style.visibility</p:attrName>
                                        </p:attrNameLst>
                                      </p:cBhvr>
                                      <p:to>
                                        <p:strVal val="visible"/>
                                      </p:to>
                                    </p:set>
                                    <p:animEffect transition="in" filter="slide(fromBottom)">
                                      <p:cBhvr>
                                        <p:cTn id="75" dur="500"/>
                                        <p:tgtEl>
                                          <p:spTgt spid="102"/>
                                        </p:tgtEl>
                                      </p:cBhvr>
                                    </p:animEffect>
                                  </p:childTnLst>
                                </p:cTn>
                              </p:par>
                            </p:childTnLst>
                          </p:cTn>
                        </p:par>
                        <p:par>
                          <p:cTn id="76" fill="hold">
                            <p:stCondLst>
                              <p:cond delay="8000"/>
                            </p:stCondLst>
                            <p:childTnLst>
                              <p:par>
                                <p:cTn id="77" presetID="2" presetClass="entr" presetSubtype="1" accel="50000" decel="50000" fill="hold" grpId="0" nodeType="after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additive="base">
                                        <p:cTn id="79" dur="500" fill="hold"/>
                                        <p:tgtEl>
                                          <p:spTgt spid="56"/>
                                        </p:tgtEl>
                                        <p:attrNameLst>
                                          <p:attrName>ppt_x</p:attrName>
                                        </p:attrNameLst>
                                      </p:cBhvr>
                                      <p:tavLst>
                                        <p:tav tm="0">
                                          <p:val>
                                            <p:strVal val="#ppt_x"/>
                                          </p:val>
                                        </p:tav>
                                        <p:tav tm="100000">
                                          <p:val>
                                            <p:strVal val="#ppt_x"/>
                                          </p:val>
                                        </p:tav>
                                      </p:tavLst>
                                    </p:anim>
                                    <p:anim calcmode="lin" valueType="num">
                                      <p:cBhvr additive="base">
                                        <p:cTn id="80" dur="500" fill="hold"/>
                                        <p:tgtEl>
                                          <p:spTgt spid="56"/>
                                        </p:tgtEl>
                                        <p:attrNameLst>
                                          <p:attrName>ppt_y</p:attrName>
                                        </p:attrNameLst>
                                      </p:cBhvr>
                                      <p:tavLst>
                                        <p:tav tm="0">
                                          <p:val>
                                            <p:strVal val="0-#ppt_h/2"/>
                                          </p:val>
                                        </p:tav>
                                        <p:tav tm="100000">
                                          <p:val>
                                            <p:strVal val="#ppt_y"/>
                                          </p:val>
                                        </p:tav>
                                      </p:tavLst>
                                    </p:anim>
                                  </p:childTnLst>
                                </p:cTn>
                              </p:par>
                            </p:childTnLst>
                          </p:cTn>
                        </p:par>
                        <p:par>
                          <p:cTn id="81" fill="hold">
                            <p:stCondLst>
                              <p:cond delay="8500"/>
                            </p:stCondLst>
                            <p:childTnLst>
                              <p:par>
                                <p:cTn id="82" presetID="23" presetClass="entr" presetSubtype="16" fill="hold" grpId="0" nodeType="afterEffect">
                                  <p:stCondLst>
                                    <p:cond delay="0"/>
                                  </p:stCondLst>
                                  <p:childTnLst>
                                    <p:set>
                                      <p:cBhvr>
                                        <p:cTn id="83" dur="1" fill="hold">
                                          <p:stCondLst>
                                            <p:cond delay="0"/>
                                          </p:stCondLst>
                                        </p:cTn>
                                        <p:tgtEl>
                                          <p:spTgt spid="67"/>
                                        </p:tgtEl>
                                        <p:attrNameLst>
                                          <p:attrName>style.visibility</p:attrName>
                                        </p:attrNameLst>
                                      </p:cBhvr>
                                      <p:to>
                                        <p:strVal val="visible"/>
                                      </p:to>
                                    </p:set>
                                    <p:anim calcmode="lin" valueType="num">
                                      <p:cBhvr>
                                        <p:cTn id="84" dur="500" fill="hold"/>
                                        <p:tgtEl>
                                          <p:spTgt spid="67"/>
                                        </p:tgtEl>
                                        <p:attrNameLst>
                                          <p:attrName>ppt_w</p:attrName>
                                        </p:attrNameLst>
                                      </p:cBhvr>
                                      <p:tavLst>
                                        <p:tav tm="0">
                                          <p:val>
                                            <p:fltVal val="0"/>
                                          </p:val>
                                        </p:tav>
                                        <p:tav tm="100000">
                                          <p:val>
                                            <p:strVal val="#ppt_w"/>
                                          </p:val>
                                        </p:tav>
                                      </p:tavLst>
                                    </p:anim>
                                    <p:anim calcmode="lin" valueType="num">
                                      <p:cBhvr>
                                        <p:cTn id="85" dur="500" fill="hold"/>
                                        <p:tgtEl>
                                          <p:spTgt spid="67"/>
                                        </p:tgtEl>
                                        <p:attrNameLst>
                                          <p:attrName>ppt_h</p:attrName>
                                        </p:attrNameLst>
                                      </p:cBhvr>
                                      <p:tavLst>
                                        <p:tav tm="0">
                                          <p:val>
                                            <p:fltVal val="0"/>
                                          </p:val>
                                        </p:tav>
                                        <p:tav tm="100000">
                                          <p:val>
                                            <p:strVal val="#ppt_h"/>
                                          </p:val>
                                        </p:tav>
                                      </p:tavLst>
                                    </p:anim>
                                  </p:childTnLst>
                                </p:cTn>
                              </p:par>
                            </p:childTnLst>
                          </p:cTn>
                        </p:par>
                        <p:par>
                          <p:cTn id="86" fill="hold">
                            <p:stCondLst>
                              <p:cond delay="9000"/>
                            </p:stCondLst>
                            <p:childTnLst>
                              <p:par>
                                <p:cTn id="87" presetID="12" presetClass="entr" presetSubtype="4" fill="hold" grpId="0" nodeType="afterEffect">
                                  <p:stCondLst>
                                    <p:cond delay="0"/>
                                  </p:stCondLst>
                                  <p:childTnLst>
                                    <p:set>
                                      <p:cBhvr>
                                        <p:cTn id="88" dur="1" fill="hold">
                                          <p:stCondLst>
                                            <p:cond delay="0"/>
                                          </p:stCondLst>
                                        </p:cTn>
                                        <p:tgtEl>
                                          <p:spTgt spid="83"/>
                                        </p:tgtEl>
                                        <p:attrNameLst>
                                          <p:attrName>style.visibility</p:attrName>
                                        </p:attrNameLst>
                                      </p:cBhvr>
                                      <p:to>
                                        <p:strVal val="visible"/>
                                      </p:to>
                                    </p:set>
                                    <p:animEffect transition="in" filter="slide(fromBottom)">
                                      <p:cBhvr>
                                        <p:cTn id="89" dur="500"/>
                                        <p:tgtEl>
                                          <p:spTgt spid="83"/>
                                        </p:tgtEl>
                                      </p:cBhvr>
                                    </p:animEffect>
                                  </p:childTnLst>
                                </p:cTn>
                              </p:par>
                            </p:childTnLst>
                          </p:cTn>
                        </p:par>
                        <p:par>
                          <p:cTn id="90" fill="hold">
                            <p:stCondLst>
                              <p:cond delay="9500"/>
                            </p:stCondLst>
                            <p:childTnLst>
                              <p:par>
                                <p:cTn id="91" presetID="12" presetClass="entr" presetSubtype="4" fill="hold" nodeType="afterEffect">
                                  <p:stCondLst>
                                    <p:cond delay="0"/>
                                  </p:stCondLst>
                                  <p:childTnLst>
                                    <p:set>
                                      <p:cBhvr>
                                        <p:cTn id="92" dur="1" fill="hold">
                                          <p:stCondLst>
                                            <p:cond delay="0"/>
                                          </p:stCondLst>
                                        </p:cTn>
                                        <p:tgtEl>
                                          <p:spTgt spid="105"/>
                                        </p:tgtEl>
                                        <p:attrNameLst>
                                          <p:attrName>style.visibility</p:attrName>
                                        </p:attrNameLst>
                                      </p:cBhvr>
                                      <p:to>
                                        <p:strVal val="visible"/>
                                      </p:to>
                                    </p:set>
                                    <p:animEffect transition="in" filter="slide(fromBottom)">
                                      <p:cBhvr>
                                        <p:cTn id="93" dur="500"/>
                                        <p:tgtEl>
                                          <p:spTgt spid="105"/>
                                        </p:tgtEl>
                                      </p:cBhvr>
                                    </p:animEffect>
                                  </p:childTnLst>
                                </p:cTn>
                              </p:par>
                            </p:childTnLst>
                          </p:cTn>
                        </p:par>
                        <p:par>
                          <p:cTn id="94" fill="hold">
                            <p:stCondLst>
                              <p:cond delay="10000"/>
                            </p:stCondLst>
                            <p:childTnLst>
                              <p:par>
                                <p:cTn id="95" presetID="18" presetClass="entr" presetSubtype="3" fill="hold" nodeType="afterEffect">
                                  <p:stCondLst>
                                    <p:cond delay="0"/>
                                  </p:stCondLst>
                                  <p:childTnLst>
                                    <p:set>
                                      <p:cBhvr>
                                        <p:cTn id="96" dur="1" fill="hold">
                                          <p:stCondLst>
                                            <p:cond delay="0"/>
                                          </p:stCondLst>
                                        </p:cTn>
                                        <p:tgtEl>
                                          <p:spTgt spid="109"/>
                                        </p:tgtEl>
                                        <p:attrNameLst>
                                          <p:attrName>style.visibility</p:attrName>
                                        </p:attrNameLst>
                                      </p:cBhvr>
                                      <p:to>
                                        <p:strVal val="visible"/>
                                      </p:to>
                                    </p:set>
                                    <p:animEffect transition="in" filter="strips(upRight)">
                                      <p:cBhvr>
                                        <p:cTn id="97" dur="500"/>
                                        <p:tgtEl>
                                          <p:spTgt spid="109"/>
                                        </p:tgtEl>
                                      </p:cBhvr>
                                    </p:animEffect>
                                  </p:childTnLst>
                                </p:cTn>
                              </p:par>
                            </p:childTnLst>
                          </p:cTn>
                        </p:par>
                        <p:par>
                          <p:cTn id="98" fill="hold">
                            <p:stCondLst>
                              <p:cond delay="10500"/>
                            </p:stCondLst>
                            <p:childTnLst>
                              <p:par>
                                <p:cTn id="99" presetID="10" presetClass="entr" presetSubtype="0" fill="hold" grpId="0" nodeType="afterEffect">
                                  <p:stCondLst>
                                    <p:cond delay="0"/>
                                  </p:stCondLst>
                                  <p:childTnLst>
                                    <p:set>
                                      <p:cBhvr>
                                        <p:cTn id="100" dur="1" fill="hold">
                                          <p:stCondLst>
                                            <p:cond delay="0"/>
                                          </p:stCondLst>
                                        </p:cTn>
                                        <p:tgtEl>
                                          <p:spTgt spid="108"/>
                                        </p:tgtEl>
                                        <p:attrNameLst>
                                          <p:attrName>style.visibility</p:attrName>
                                        </p:attrNameLst>
                                      </p:cBhvr>
                                      <p:to>
                                        <p:strVal val="visible"/>
                                      </p:to>
                                    </p:set>
                                    <p:animEffect transition="in" filter="fade">
                                      <p:cBhvr>
                                        <p:cTn id="101" dur="500"/>
                                        <p:tgtEl>
                                          <p:spTgt spid="108"/>
                                        </p:tgtEl>
                                      </p:cBhvr>
                                    </p:animEffect>
                                  </p:childTnLst>
                                </p:cTn>
                              </p:par>
                            </p:childTnLst>
                          </p:cTn>
                        </p:par>
                        <p:par>
                          <p:cTn id="102" fill="hold">
                            <p:stCondLst>
                              <p:cond delay="11000"/>
                            </p:stCondLst>
                            <p:childTnLst>
                              <p:par>
                                <p:cTn id="103" presetID="23" presetClass="entr" presetSubtype="16" fill="hold" grpId="0" nodeType="afterEffect">
                                  <p:stCondLst>
                                    <p:cond delay="0"/>
                                  </p:stCondLst>
                                  <p:childTnLst>
                                    <p:set>
                                      <p:cBhvr>
                                        <p:cTn id="104" dur="1" fill="hold">
                                          <p:stCondLst>
                                            <p:cond delay="0"/>
                                          </p:stCondLst>
                                        </p:cTn>
                                        <p:tgtEl>
                                          <p:spTgt spid="37"/>
                                        </p:tgtEl>
                                        <p:attrNameLst>
                                          <p:attrName>style.visibility</p:attrName>
                                        </p:attrNameLst>
                                      </p:cBhvr>
                                      <p:to>
                                        <p:strVal val="visible"/>
                                      </p:to>
                                    </p:set>
                                    <p:anim calcmode="lin" valueType="num">
                                      <p:cBhvr>
                                        <p:cTn id="105" dur="500" fill="hold"/>
                                        <p:tgtEl>
                                          <p:spTgt spid="37"/>
                                        </p:tgtEl>
                                        <p:attrNameLst>
                                          <p:attrName>ppt_w</p:attrName>
                                        </p:attrNameLst>
                                      </p:cBhvr>
                                      <p:tavLst>
                                        <p:tav tm="0">
                                          <p:val>
                                            <p:fltVal val="0"/>
                                          </p:val>
                                        </p:tav>
                                        <p:tav tm="100000">
                                          <p:val>
                                            <p:strVal val="#ppt_w"/>
                                          </p:val>
                                        </p:tav>
                                      </p:tavLst>
                                    </p:anim>
                                    <p:anim calcmode="lin" valueType="num">
                                      <p:cBhvr>
                                        <p:cTn id="106" dur="500" fill="hold"/>
                                        <p:tgtEl>
                                          <p:spTgt spid="37"/>
                                        </p:tgtEl>
                                        <p:attrNameLst>
                                          <p:attrName>ppt_h</p:attrName>
                                        </p:attrNameLst>
                                      </p:cBhvr>
                                      <p:tavLst>
                                        <p:tav tm="0">
                                          <p:val>
                                            <p:fltVal val="0"/>
                                          </p:val>
                                        </p:tav>
                                        <p:tav tm="100000">
                                          <p:val>
                                            <p:strVal val="#ppt_h"/>
                                          </p:val>
                                        </p:tav>
                                      </p:tavLst>
                                    </p:anim>
                                  </p:childTnLst>
                                </p:cTn>
                              </p:par>
                            </p:childTnLst>
                          </p:cTn>
                        </p:par>
                        <p:par>
                          <p:cTn id="107" fill="hold">
                            <p:stCondLst>
                              <p:cond delay="11500"/>
                            </p:stCondLst>
                            <p:childTnLst>
                              <p:par>
                                <p:cTn id="108" presetID="23" presetClass="entr" presetSubtype="16" fill="hold" grpId="0" nodeType="afterEffect">
                                  <p:stCondLst>
                                    <p:cond delay="0"/>
                                  </p:stCondLst>
                                  <p:childTnLst>
                                    <p:set>
                                      <p:cBhvr>
                                        <p:cTn id="109" dur="1" fill="hold">
                                          <p:stCondLst>
                                            <p:cond delay="0"/>
                                          </p:stCondLst>
                                        </p:cTn>
                                        <p:tgtEl>
                                          <p:spTgt spid="38"/>
                                        </p:tgtEl>
                                        <p:attrNameLst>
                                          <p:attrName>style.visibility</p:attrName>
                                        </p:attrNameLst>
                                      </p:cBhvr>
                                      <p:to>
                                        <p:strVal val="visible"/>
                                      </p:to>
                                    </p:set>
                                    <p:anim calcmode="lin" valueType="num">
                                      <p:cBhvr>
                                        <p:cTn id="110" dur="500" fill="hold"/>
                                        <p:tgtEl>
                                          <p:spTgt spid="38"/>
                                        </p:tgtEl>
                                        <p:attrNameLst>
                                          <p:attrName>ppt_w</p:attrName>
                                        </p:attrNameLst>
                                      </p:cBhvr>
                                      <p:tavLst>
                                        <p:tav tm="0">
                                          <p:val>
                                            <p:fltVal val="0"/>
                                          </p:val>
                                        </p:tav>
                                        <p:tav tm="100000">
                                          <p:val>
                                            <p:strVal val="#ppt_w"/>
                                          </p:val>
                                        </p:tav>
                                      </p:tavLst>
                                    </p:anim>
                                    <p:anim calcmode="lin" valueType="num">
                                      <p:cBhvr>
                                        <p:cTn id="111" dur="500" fill="hold"/>
                                        <p:tgtEl>
                                          <p:spTgt spid="38"/>
                                        </p:tgtEl>
                                        <p:attrNameLst>
                                          <p:attrName>ppt_h</p:attrName>
                                        </p:attrNameLst>
                                      </p:cBhvr>
                                      <p:tavLst>
                                        <p:tav tm="0">
                                          <p:val>
                                            <p:fltVal val="0"/>
                                          </p:val>
                                        </p:tav>
                                        <p:tav tm="100000">
                                          <p:val>
                                            <p:strVal val="#ppt_h"/>
                                          </p:val>
                                        </p:tav>
                                      </p:tavLst>
                                    </p:anim>
                                  </p:childTnLst>
                                </p:cTn>
                              </p:par>
                            </p:childTnLst>
                          </p:cTn>
                        </p:par>
                        <p:par>
                          <p:cTn id="112" fill="hold">
                            <p:stCondLst>
                              <p:cond delay="12000"/>
                            </p:stCondLst>
                            <p:childTnLst>
                              <p:par>
                                <p:cTn id="113" presetID="23" presetClass="entr" presetSubtype="16" fill="hold" nodeType="after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p:cTn id="115" dur="500" fill="hold"/>
                                        <p:tgtEl>
                                          <p:spTgt spid="39"/>
                                        </p:tgtEl>
                                        <p:attrNameLst>
                                          <p:attrName>ppt_w</p:attrName>
                                        </p:attrNameLst>
                                      </p:cBhvr>
                                      <p:tavLst>
                                        <p:tav tm="0">
                                          <p:val>
                                            <p:fltVal val="0"/>
                                          </p:val>
                                        </p:tav>
                                        <p:tav tm="100000">
                                          <p:val>
                                            <p:strVal val="#ppt_w"/>
                                          </p:val>
                                        </p:tav>
                                      </p:tavLst>
                                    </p:anim>
                                    <p:anim calcmode="lin" valueType="num">
                                      <p:cBhvr>
                                        <p:cTn id="116" dur="500" fill="hold"/>
                                        <p:tgtEl>
                                          <p:spTgt spid="39"/>
                                        </p:tgtEl>
                                        <p:attrNameLst>
                                          <p:attrName>ppt_h</p:attrName>
                                        </p:attrNameLst>
                                      </p:cBhvr>
                                      <p:tavLst>
                                        <p:tav tm="0">
                                          <p:val>
                                            <p:fltVal val="0"/>
                                          </p:val>
                                        </p:tav>
                                        <p:tav tm="100000">
                                          <p:val>
                                            <p:strVal val="#ppt_h"/>
                                          </p:val>
                                        </p:tav>
                                      </p:tavLst>
                                    </p:anim>
                                  </p:childTnLst>
                                </p:cTn>
                              </p:par>
                            </p:childTnLst>
                          </p:cTn>
                        </p:par>
                        <p:par>
                          <p:cTn id="117" fill="hold">
                            <p:stCondLst>
                              <p:cond delay="12500"/>
                            </p:stCondLst>
                            <p:childTnLst>
                              <p:par>
                                <p:cTn id="118" presetID="23" presetClass="entr" presetSubtype="16" fill="hold" grpId="0" nodeType="afterEffect">
                                  <p:stCondLst>
                                    <p:cond delay="0"/>
                                  </p:stCondLst>
                                  <p:childTnLst>
                                    <p:set>
                                      <p:cBhvr>
                                        <p:cTn id="119" dur="1" fill="hold">
                                          <p:stCondLst>
                                            <p:cond delay="0"/>
                                          </p:stCondLst>
                                        </p:cTn>
                                        <p:tgtEl>
                                          <p:spTgt spid="44"/>
                                        </p:tgtEl>
                                        <p:attrNameLst>
                                          <p:attrName>style.visibility</p:attrName>
                                        </p:attrNameLst>
                                      </p:cBhvr>
                                      <p:to>
                                        <p:strVal val="visible"/>
                                      </p:to>
                                    </p:set>
                                    <p:anim calcmode="lin" valueType="num">
                                      <p:cBhvr>
                                        <p:cTn id="120" dur="500" fill="hold"/>
                                        <p:tgtEl>
                                          <p:spTgt spid="44"/>
                                        </p:tgtEl>
                                        <p:attrNameLst>
                                          <p:attrName>ppt_w</p:attrName>
                                        </p:attrNameLst>
                                      </p:cBhvr>
                                      <p:tavLst>
                                        <p:tav tm="0">
                                          <p:val>
                                            <p:fltVal val="0"/>
                                          </p:val>
                                        </p:tav>
                                        <p:tav tm="100000">
                                          <p:val>
                                            <p:strVal val="#ppt_w"/>
                                          </p:val>
                                        </p:tav>
                                      </p:tavLst>
                                    </p:anim>
                                    <p:anim calcmode="lin" valueType="num">
                                      <p:cBhvr>
                                        <p:cTn id="121" dur="500" fill="hold"/>
                                        <p:tgtEl>
                                          <p:spTgt spid="44"/>
                                        </p:tgtEl>
                                        <p:attrNameLst>
                                          <p:attrName>ppt_h</p:attrName>
                                        </p:attrNameLst>
                                      </p:cBhvr>
                                      <p:tavLst>
                                        <p:tav tm="0">
                                          <p:val>
                                            <p:fltVal val="0"/>
                                          </p:val>
                                        </p:tav>
                                        <p:tav tm="100000">
                                          <p:val>
                                            <p:strVal val="#ppt_h"/>
                                          </p:val>
                                        </p:tav>
                                      </p:tavLst>
                                    </p:anim>
                                  </p:childTnLst>
                                </p:cTn>
                              </p:par>
                            </p:childTnLst>
                          </p:cTn>
                        </p:par>
                        <p:par>
                          <p:cTn id="122" fill="hold">
                            <p:stCondLst>
                              <p:cond delay="13000"/>
                            </p:stCondLst>
                            <p:childTnLst>
                              <p:par>
                                <p:cTn id="123" presetID="23" presetClass="entr" presetSubtype="16" fill="hold" nodeType="afterEffect">
                                  <p:stCondLst>
                                    <p:cond delay="0"/>
                                  </p:stCondLst>
                                  <p:childTnLst>
                                    <p:set>
                                      <p:cBhvr>
                                        <p:cTn id="124" dur="1" fill="hold">
                                          <p:stCondLst>
                                            <p:cond delay="0"/>
                                          </p:stCondLst>
                                        </p:cTn>
                                        <p:tgtEl>
                                          <p:spTgt spid="45"/>
                                        </p:tgtEl>
                                        <p:attrNameLst>
                                          <p:attrName>style.visibility</p:attrName>
                                        </p:attrNameLst>
                                      </p:cBhvr>
                                      <p:to>
                                        <p:strVal val="visible"/>
                                      </p:to>
                                    </p:set>
                                    <p:anim calcmode="lin" valueType="num">
                                      <p:cBhvr>
                                        <p:cTn id="125" dur="500" fill="hold"/>
                                        <p:tgtEl>
                                          <p:spTgt spid="45"/>
                                        </p:tgtEl>
                                        <p:attrNameLst>
                                          <p:attrName>ppt_w</p:attrName>
                                        </p:attrNameLst>
                                      </p:cBhvr>
                                      <p:tavLst>
                                        <p:tav tm="0">
                                          <p:val>
                                            <p:fltVal val="0"/>
                                          </p:val>
                                        </p:tav>
                                        <p:tav tm="100000">
                                          <p:val>
                                            <p:strVal val="#ppt_w"/>
                                          </p:val>
                                        </p:tav>
                                      </p:tavLst>
                                    </p:anim>
                                    <p:anim calcmode="lin" valueType="num">
                                      <p:cBhvr>
                                        <p:cTn id="126" dur="500" fill="hold"/>
                                        <p:tgtEl>
                                          <p:spTgt spid="4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52" grpId="0" animBg="1"/>
      <p:bldP spid="53" grpId="0" animBg="1"/>
      <p:bldP spid="54" grpId="0" animBg="1"/>
      <p:bldP spid="55" grpId="0" animBg="1"/>
      <p:bldP spid="56" grpId="0" animBg="1"/>
      <p:bldP spid="63" grpId="0" animBg="1"/>
      <p:bldP spid="64" grpId="0" animBg="1"/>
      <p:bldP spid="65" grpId="0" animBg="1"/>
      <p:bldP spid="66" grpId="0" animBg="1"/>
      <p:bldP spid="67" grpId="0" animBg="1"/>
      <p:bldP spid="76" grpId="0"/>
      <p:bldP spid="78" grpId="0"/>
      <p:bldP spid="79" grpId="0"/>
      <p:bldP spid="82" grpId="0"/>
      <p:bldP spid="83" grpId="0"/>
      <p:bldP spid="37" grpId="0" animBg="1"/>
      <p:bldP spid="38" grpId="0" animBg="1"/>
      <p:bldP spid="4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7" name="Straight Connector 66"/>
          <p:cNvCxnSpPr/>
          <p:nvPr/>
        </p:nvCxnSpPr>
        <p:spPr>
          <a:xfrm flipH="1">
            <a:off x="1277958" y="2795136"/>
            <a:ext cx="9636087" cy="0"/>
          </a:xfrm>
          <a:prstGeom prst="line">
            <a:avLst/>
          </a:prstGeom>
          <a:ln w="19050">
            <a:solidFill>
              <a:schemeClr val="tx1">
                <a:lumMod val="50000"/>
                <a:lumOff val="50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201671" y="1892814"/>
            <a:ext cx="1788660" cy="17888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17" name="Oval 16"/>
          <p:cNvSpPr/>
          <p:nvPr/>
        </p:nvSpPr>
        <p:spPr>
          <a:xfrm>
            <a:off x="7195827" y="2057438"/>
            <a:ext cx="1459454" cy="145964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solidFill>
                <a:schemeClr val="bg1"/>
              </a:solidFill>
              <a:latin typeface="+mn-ea"/>
            </a:endParaRPr>
          </a:p>
        </p:txBody>
      </p:sp>
      <p:sp>
        <p:nvSpPr>
          <p:cNvPr id="20" name="Oval 19"/>
          <p:cNvSpPr/>
          <p:nvPr/>
        </p:nvSpPr>
        <p:spPr>
          <a:xfrm>
            <a:off x="8860777" y="2230274"/>
            <a:ext cx="1113828" cy="11139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5" name="Oval 4"/>
          <p:cNvSpPr/>
          <p:nvPr/>
        </p:nvSpPr>
        <p:spPr>
          <a:xfrm>
            <a:off x="2217396" y="2230274"/>
            <a:ext cx="1113828" cy="111397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3200" dirty="0">
              <a:latin typeface="+mn-ea"/>
            </a:endParaRPr>
          </a:p>
        </p:txBody>
      </p:sp>
      <p:sp>
        <p:nvSpPr>
          <p:cNvPr id="9" name="Oval 8"/>
          <p:cNvSpPr/>
          <p:nvPr/>
        </p:nvSpPr>
        <p:spPr>
          <a:xfrm>
            <a:off x="3536721" y="2057438"/>
            <a:ext cx="1459454" cy="145964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grpSp>
        <p:nvGrpSpPr>
          <p:cNvPr id="80" name="Group 79"/>
          <p:cNvGrpSpPr/>
          <p:nvPr/>
        </p:nvGrpSpPr>
        <p:grpSpPr>
          <a:xfrm>
            <a:off x="669244" y="3960957"/>
            <a:ext cx="1971881" cy="1521579"/>
            <a:chOff x="491242" y="2970717"/>
            <a:chExt cx="1479103" cy="1141184"/>
          </a:xfrm>
        </p:grpSpPr>
        <p:grpSp>
          <p:nvGrpSpPr>
            <p:cNvPr id="3" name="Group 25"/>
            <p:cNvGrpSpPr/>
            <p:nvPr/>
          </p:nvGrpSpPr>
          <p:grpSpPr>
            <a:xfrm>
              <a:off x="491242" y="2970717"/>
              <a:ext cx="1479103" cy="648104"/>
              <a:chOff x="764014" y="1539881"/>
              <a:chExt cx="1544637" cy="648104"/>
            </a:xfrm>
          </p:grpSpPr>
          <p:sp>
            <p:nvSpPr>
              <p:cNvPr id="27" name="Text Placeholder 3"/>
              <p:cNvSpPr txBox="1"/>
              <p:nvPr/>
            </p:nvSpPr>
            <p:spPr>
              <a:xfrm>
                <a:off x="1072018"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2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5" name="Oval 74"/>
            <p:cNvSpPr/>
            <p:nvPr/>
          </p:nvSpPr>
          <p:spPr>
            <a:xfrm>
              <a:off x="1094395" y="3839104"/>
              <a:ext cx="272797" cy="27279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1" name="Group 80"/>
          <p:cNvGrpSpPr/>
          <p:nvPr/>
        </p:nvGrpSpPr>
        <p:grpSpPr>
          <a:xfrm>
            <a:off x="2835713" y="3960957"/>
            <a:ext cx="1971881" cy="1521579"/>
            <a:chOff x="2116305" y="2970717"/>
            <a:chExt cx="1479103" cy="1141184"/>
          </a:xfrm>
        </p:grpSpPr>
        <p:grpSp>
          <p:nvGrpSpPr>
            <p:cNvPr id="52" name="Group 25"/>
            <p:cNvGrpSpPr/>
            <p:nvPr/>
          </p:nvGrpSpPr>
          <p:grpSpPr>
            <a:xfrm>
              <a:off x="2116305" y="2970717"/>
              <a:ext cx="1479103" cy="648104"/>
              <a:chOff x="764014" y="1539881"/>
              <a:chExt cx="1544637" cy="648104"/>
            </a:xfrm>
          </p:grpSpPr>
          <p:sp>
            <p:nvSpPr>
              <p:cNvPr id="5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5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6" name="Oval 75"/>
            <p:cNvSpPr/>
            <p:nvPr/>
          </p:nvSpPr>
          <p:spPr>
            <a:xfrm>
              <a:off x="2719458" y="3839104"/>
              <a:ext cx="272797" cy="2727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2" name="Group 81"/>
          <p:cNvGrpSpPr/>
          <p:nvPr/>
        </p:nvGrpSpPr>
        <p:grpSpPr>
          <a:xfrm>
            <a:off x="5002182" y="3960957"/>
            <a:ext cx="1971881" cy="1521579"/>
            <a:chOff x="3741368" y="2970717"/>
            <a:chExt cx="1479103" cy="1141184"/>
          </a:xfrm>
        </p:grpSpPr>
        <p:grpSp>
          <p:nvGrpSpPr>
            <p:cNvPr id="55" name="Group 25"/>
            <p:cNvGrpSpPr/>
            <p:nvPr/>
          </p:nvGrpSpPr>
          <p:grpSpPr>
            <a:xfrm>
              <a:off x="3741368" y="2970717"/>
              <a:ext cx="1479103" cy="648104"/>
              <a:chOff x="764014" y="1539881"/>
              <a:chExt cx="1544637" cy="648104"/>
            </a:xfrm>
          </p:grpSpPr>
          <p:sp>
            <p:nvSpPr>
              <p:cNvPr id="56"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68"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7" name="Oval 76"/>
            <p:cNvSpPr/>
            <p:nvPr/>
          </p:nvSpPr>
          <p:spPr>
            <a:xfrm>
              <a:off x="4344521" y="3839104"/>
              <a:ext cx="272797" cy="2727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3" name="Group 82"/>
          <p:cNvGrpSpPr/>
          <p:nvPr/>
        </p:nvGrpSpPr>
        <p:grpSpPr>
          <a:xfrm>
            <a:off x="7168650" y="3960957"/>
            <a:ext cx="1971881" cy="1521579"/>
            <a:chOff x="5366431" y="2970717"/>
            <a:chExt cx="1479103" cy="1141184"/>
          </a:xfrm>
        </p:grpSpPr>
        <p:grpSp>
          <p:nvGrpSpPr>
            <p:cNvPr id="69" name="Group 25"/>
            <p:cNvGrpSpPr/>
            <p:nvPr/>
          </p:nvGrpSpPr>
          <p:grpSpPr>
            <a:xfrm>
              <a:off x="5366431" y="2970717"/>
              <a:ext cx="1479103" cy="648104"/>
              <a:chOff x="764014" y="1539881"/>
              <a:chExt cx="1544637" cy="648104"/>
            </a:xfrm>
          </p:grpSpPr>
          <p:sp>
            <p:nvSpPr>
              <p:cNvPr id="70"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71"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8" name="Oval 77"/>
            <p:cNvSpPr/>
            <p:nvPr/>
          </p:nvSpPr>
          <p:spPr>
            <a:xfrm>
              <a:off x="5969584" y="3839104"/>
              <a:ext cx="272797" cy="2727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grpSp>
        <p:nvGrpSpPr>
          <p:cNvPr id="84" name="Group 83"/>
          <p:cNvGrpSpPr/>
          <p:nvPr/>
        </p:nvGrpSpPr>
        <p:grpSpPr>
          <a:xfrm>
            <a:off x="9335119" y="3960957"/>
            <a:ext cx="1971881" cy="1521579"/>
            <a:chOff x="6991494" y="2970717"/>
            <a:chExt cx="1479103" cy="1141184"/>
          </a:xfrm>
        </p:grpSpPr>
        <p:grpSp>
          <p:nvGrpSpPr>
            <p:cNvPr id="72" name="Group 25"/>
            <p:cNvGrpSpPr/>
            <p:nvPr/>
          </p:nvGrpSpPr>
          <p:grpSpPr>
            <a:xfrm>
              <a:off x="6991494" y="2970717"/>
              <a:ext cx="1479103" cy="648104"/>
              <a:chOff x="764014" y="1539881"/>
              <a:chExt cx="1544637" cy="648104"/>
            </a:xfrm>
          </p:grpSpPr>
          <p:sp>
            <p:nvSpPr>
              <p:cNvPr id="73" name="Text Placeholder 3"/>
              <p:cNvSpPr txBox="1"/>
              <p:nvPr/>
            </p:nvSpPr>
            <p:spPr>
              <a:xfrm>
                <a:off x="1005179" y="1539881"/>
                <a:ext cx="1062308"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74" name="Text Placeholder 3"/>
              <p:cNvSpPr txBox="1"/>
              <p:nvPr/>
            </p:nvSpPr>
            <p:spPr>
              <a:xfrm>
                <a:off x="764014" y="1880208"/>
                <a:ext cx="1544637"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单击此处添加副标题或详细文本描述</a:t>
                </a:r>
              </a:p>
            </p:txBody>
          </p:sp>
        </p:grpSp>
        <p:sp>
          <p:nvSpPr>
            <p:cNvPr id="79" name="Oval 78"/>
            <p:cNvSpPr/>
            <p:nvPr/>
          </p:nvSpPr>
          <p:spPr>
            <a:xfrm>
              <a:off x="7594647" y="3839104"/>
              <a:ext cx="272797" cy="2727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sp>
        <p:nvSpPr>
          <p:cNvPr id="36" name="Freeform 143"/>
          <p:cNvSpPr>
            <a:spLocks noEditPoints="1"/>
          </p:cNvSpPr>
          <p:nvPr/>
        </p:nvSpPr>
        <p:spPr bwMode="auto">
          <a:xfrm>
            <a:off x="2575184" y="2608032"/>
            <a:ext cx="406232" cy="374211"/>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92"/>
          <p:cNvSpPr>
            <a:spLocks noEditPoints="1"/>
          </p:cNvSpPr>
          <p:nvPr/>
        </p:nvSpPr>
        <p:spPr bwMode="auto">
          <a:xfrm>
            <a:off x="4073283" y="2591993"/>
            <a:ext cx="383070" cy="390248"/>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5818633" y="2437630"/>
            <a:ext cx="581996" cy="544612"/>
            <a:chOff x="6661150" y="233363"/>
            <a:chExt cx="320675" cy="300038"/>
          </a:xfrm>
          <a:solidFill>
            <a:schemeClr val="bg1"/>
          </a:solidFill>
        </p:grpSpPr>
        <p:sp>
          <p:nvSpPr>
            <p:cNvPr id="3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3" name="Freeform 140"/>
          <p:cNvSpPr>
            <a:spLocks noEditPoints="1"/>
          </p:cNvSpPr>
          <p:nvPr/>
        </p:nvSpPr>
        <p:spPr bwMode="auto">
          <a:xfrm>
            <a:off x="7724629" y="2582760"/>
            <a:ext cx="399431" cy="399483"/>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4" name="组合 43"/>
          <p:cNvGrpSpPr/>
          <p:nvPr/>
        </p:nvGrpSpPr>
        <p:grpSpPr>
          <a:xfrm>
            <a:off x="9241300" y="2638325"/>
            <a:ext cx="352781" cy="343917"/>
            <a:chOff x="8175625" y="987426"/>
            <a:chExt cx="314325" cy="306388"/>
          </a:xfrm>
          <a:solidFill>
            <a:schemeClr val="bg1"/>
          </a:solidFill>
        </p:grpSpPr>
        <p:sp>
          <p:nvSpPr>
            <p:cNvPr id="45"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6"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7"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8"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9"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strips(upRight)">
                                      <p:cBhvr>
                                        <p:cTn id="7" dur="500"/>
                                        <p:tgtEl>
                                          <p:spTgt spid="67"/>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2" presetClass="entr" presetSubtype="4" accel="50000" decel="50000" fill="hold" nodeType="afterEffect">
                                  <p:stCondLst>
                                    <p:cond delay="0"/>
                                  </p:stCondLst>
                                  <p:childTnLst>
                                    <p:set>
                                      <p:cBhvr>
                                        <p:cTn id="35" dur="1" fill="hold">
                                          <p:stCondLst>
                                            <p:cond delay="0"/>
                                          </p:stCondLst>
                                        </p:cTn>
                                        <p:tgtEl>
                                          <p:spTgt spid="80"/>
                                        </p:tgtEl>
                                        <p:attrNameLst>
                                          <p:attrName>style.visibility</p:attrName>
                                        </p:attrNameLst>
                                      </p:cBhvr>
                                      <p:to>
                                        <p:strVal val="visible"/>
                                      </p:to>
                                    </p:set>
                                    <p:anim calcmode="lin" valueType="num">
                                      <p:cBhvr additive="base">
                                        <p:cTn id="36" dur="500" fill="hold"/>
                                        <p:tgtEl>
                                          <p:spTgt spid="80"/>
                                        </p:tgtEl>
                                        <p:attrNameLst>
                                          <p:attrName>ppt_x</p:attrName>
                                        </p:attrNameLst>
                                      </p:cBhvr>
                                      <p:tavLst>
                                        <p:tav tm="0">
                                          <p:val>
                                            <p:strVal val="#ppt_x"/>
                                          </p:val>
                                        </p:tav>
                                        <p:tav tm="100000">
                                          <p:val>
                                            <p:strVal val="#ppt_x"/>
                                          </p:val>
                                        </p:tav>
                                      </p:tavLst>
                                    </p:anim>
                                    <p:anim calcmode="lin" valueType="num">
                                      <p:cBhvr additive="base">
                                        <p:cTn id="37" dur="500" fill="hold"/>
                                        <p:tgtEl>
                                          <p:spTgt spid="80"/>
                                        </p:tgtEl>
                                        <p:attrNameLst>
                                          <p:attrName>ppt_y</p:attrName>
                                        </p:attrNameLst>
                                      </p:cBhvr>
                                      <p:tavLst>
                                        <p:tav tm="0">
                                          <p:val>
                                            <p:strVal val="1+#ppt_h/2"/>
                                          </p:val>
                                        </p:tav>
                                        <p:tav tm="100000">
                                          <p:val>
                                            <p:strVal val="#ppt_y"/>
                                          </p:val>
                                        </p:tav>
                                      </p:tavLst>
                                    </p:anim>
                                  </p:childTnLst>
                                </p:cTn>
                              </p:par>
                            </p:childTnLst>
                          </p:cTn>
                        </p:par>
                        <p:par>
                          <p:cTn id="38" fill="hold">
                            <p:stCondLst>
                              <p:cond delay="3500"/>
                            </p:stCondLst>
                            <p:childTnLst>
                              <p:par>
                                <p:cTn id="39" presetID="2" presetClass="entr" presetSubtype="4" accel="50000" decel="50000" fill="hold" nodeType="afterEffect">
                                  <p:stCondLst>
                                    <p:cond delay="0"/>
                                  </p:stCondLst>
                                  <p:childTnLst>
                                    <p:set>
                                      <p:cBhvr>
                                        <p:cTn id="40" dur="1" fill="hold">
                                          <p:stCondLst>
                                            <p:cond delay="0"/>
                                          </p:stCondLst>
                                        </p:cTn>
                                        <p:tgtEl>
                                          <p:spTgt spid="81"/>
                                        </p:tgtEl>
                                        <p:attrNameLst>
                                          <p:attrName>style.visibility</p:attrName>
                                        </p:attrNameLst>
                                      </p:cBhvr>
                                      <p:to>
                                        <p:strVal val="visible"/>
                                      </p:to>
                                    </p:set>
                                    <p:anim calcmode="lin" valueType="num">
                                      <p:cBhvr additive="base">
                                        <p:cTn id="41" dur="500" fill="hold"/>
                                        <p:tgtEl>
                                          <p:spTgt spid="81"/>
                                        </p:tgtEl>
                                        <p:attrNameLst>
                                          <p:attrName>ppt_x</p:attrName>
                                        </p:attrNameLst>
                                      </p:cBhvr>
                                      <p:tavLst>
                                        <p:tav tm="0">
                                          <p:val>
                                            <p:strVal val="#ppt_x"/>
                                          </p:val>
                                        </p:tav>
                                        <p:tav tm="100000">
                                          <p:val>
                                            <p:strVal val="#ppt_x"/>
                                          </p:val>
                                        </p:tav>
                                      </p:tavLst>
                                    </p:anim>
                                    <p:anim calcmode="lin" valueType="num">
                                      <p:cBhvr additive="base">
                                        <p:cTn id="42" dur="500" fill="hold"/>
                                        <p:tgtEl>
                                          <p:spTgt spid="81"/>
                                        </p:tgtEl>
                                        <p:attrNameLst>
                                          <p:attrName>ppt_y</p:attrName>
                                        </p:attrNameLst>
                                      </p:cBhvr>
                                      <p:tavLst>
                                        <p:tav tm="0">
                                          <p:val>
                                            <p:strVal val="1+#ppt_h/2"/>
                                          </p:val>
                                        </p:tav>
                                        <p:tav tm="100000">
                                          <p:val>
                                            <p:strVal val="#ppt_y"/>
                                          </p:val>
                                        </p:tav>
                                      </p:tavLst>
                                    </p:anim>
                                  </p:childTnLst>
                                </p:cTn>
                              </p:par>
                            </p:childTnLst>
                          </p:cTn>
                        </p:par>
                        <p:par>
                          <p:cTn id="43" fill="hold">
                            <p:stCondLst>
                              <p:cond delay="4000"/>
                            </p:stCondLst>
                            <p:childTnLst>
                              <p:par>
                                <p:cTn id="44" presetID="2" presetClass="entr" presetSubtype="4" accel="50000" decel="50000" fill="hold" nodeType="afterEffect">
                                  <p:stCondLst>
                                    <p:cond delay="0"/>
                                  </p:stCondLst>
                                  <p:childTnLst>
                                    <p:set>
                                      <p:cBhvr>
                                        <p:cTn id="45" dur="1" fill="hold">
                                          <p:stCondLst>
                                            <p:cond delay="0"/>
                                          </p:stCondLst>
                                        </p:cTn>
                                        <p:tgtEl>
                                          <p:spTgt spid="82"/>
                                        </p:tgtEl>
                                        <p:attrNameLst>
                                          <p:attrName>style.visibility</p:attrName>
                                        </p:attrNameLst>
                                      </p:cBhvr>
                                      <p:to>
                                        <p:strVal val="visible"/>
                                      </p:to>
                                    </p:set>
                                    <p:anim calcmode="lin" valueType="num">
                                      <p:cBhvr additive="base">
                                        <p:cTn id="46" dur="500" fill="hold"/>
                                        <p:tgtEl>
                                          <p:spTgt spid="82"/>
                                        </p:tgtEl>
                                        <p:attrNameLst>
                                          <p:attrName>ppt_x</p:attrName>
                                        </p:attrNameLst>
                                      </p:cBhvr>
                                      <p:tavLst>
                                        <p:tav tm="0">
                                          <p:val>
                                            <p:strVal val="#ppt_x"/>
                                          </p:val>
                                        </p:tav>
                                        <p:tav tm="100000">
                                          <p:val>
                                            <p:strVal val="#ppt_x"/>
                                          </p:val>
                                        </p:tav>
                                      </p:tavLst>
                                    </p:anim>
                                    <p:anim calcmode="lin" valueType="num">
                                      <p:cBhvr additive="base">
                                        <p:cTn id="47" dur="500" fill="hold"/>
                                        <p:tgtEl>
                                          <p:spTgt spid="82"/>
                                        </p:tgtEl>
                                        <p:attrNameLst>
                                          <p:attrName>ppt_y</p:attrName>
                                        </p:attrNameLst>
                                      </p:cBhvr>
                                      <p:tavLst>
                                        <p:tav tm="0">
                                          <p:val>
                                            <p:strVal val="1+#ppt_h/2"/>
                                          </p:val>
                                        </p:tav>
                                        <p:tav tm="100000">
                                          <p:val>
                                            <p:strVal val="#ppt_y"/>
                                          </p:val>
                                        </p:tav>
                                      </p:tavLst>
                                    </p:anim>
                                  </p:childTnLst>
                                </p:cTn>
                              </p:par>
                            </p:childTnLst>
                          </p:cTn>
                        </p:par>
                        <p:par>
                          <p:cTn id="48" fill="hold">
                            <p:stCondLst>
                              <p:cond delay="4500"/>
                            </p:stCondLst>
                            <p:childTnLst>
                              <p:par>
                                <p:cTn id="49" presetID="2" presetClass="entr" presetSubtype="4" accel="50000" decel="50000"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additive="base">
                                        <p:cTn id="51" dur="500" fill="hold"/>
                                        <p:tgtEl>
                                          <p:spTgt spid="83"/>
                                        </p:tgtEl>
                                        <p:attrNameLst>
                                          <p:attrName>ppt_x</p:attrName>
                                        </p:attrNameLst>
                                      </p:cBhvr>
                                      <p:tavLst>
                                        <p:tav tm="0">
                                          <p:val>
                                            <p:strVal val="#ppt_x"/>
                                          </p:val>
                                        </p:tav>
                                        <p:tav tm="100000">
                                          <p:val>
                                            <p:strVal val="#ppt_x"/>
                                          </p:val>
                                        </p:tav>
                                      </p:tavLst>
                                    </p:anim>
                                    <p:anim calcmode="lin" valueType="num">
                                      <p:cBhvr additive="base">
                                        <p:cTn id="52" dur="500" fill="hold"/>
                                        <p:tgtEl>
                                          <p:spTgt spid="83"/>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2" presetClass="entr" presetSubtype="4" accel="50000" decel="50000" fill="hold" nodeType="afterEffect">
                                  <p:stCondLst>
                                    <p:cond delay="0"/>
                                  </p:stCondLst>
                                  <p:childTnLst>
                                    <p:set>
                                      <p:cBhvr>
                                        <p:cTn id="55" dur="1" fill="hold">
                                          <p:stCondLst>
                                            <p:cond delay="0"/>
                                          </p:stCondLst>
                                        </p:cTn>
                                        <p:tgtEl>
                                          <p:spTgt spid="84"/>
                                        </p:tgtEl>
                                        <p:attrNameLst>
                                          <p:attrName>style.visibility</p:attrName>
                                        </p:attrNameLst>
                                      </p:cBhvr>
                                      <p:to>
                                        <p:strVal val="visible"/>
                                      </p:to>
                                    </p:set>
                                    <p:anim calcmode="lin" valueType="num">
                                      <p:cBhvr additive="base">
                                        <p:cTn id="56" dur="500" fill="hold"/>
                                        <p:tgtEl>
                                          <p:spTgt spid="84"/>
                                        </p:tgtEl>
                                        <p:attrNameLst>
                                          <p:attrName>ppt_x</p:attrName>
                                        </p:attrNameLst>
                                      </p:cBhvr>
                                      <p:tavLst>
                                        <p:tav tm="0">
                                          <p:val>
                                            <p:strVal val="#ppt_x"/>
                                          </p:val>
                                        </p:tav>
                                        <p:tav tm="100000">
                                          <p:val>
                                            <p:strVal val="#ppt_x"/>
                                          </p:val>
                                        </p:tav>
                                      </p:tavLst>
                                    </p:anim>
                                    <p:anim calcmode="lin" valueType="num">
                                      <p:cBhvr additive="base">
                                        <p:cTn id="57" dur="500" fill="hold"/>
                                        <p:tgtEl>
                                          <p:spTgt spid="84"/>
                                        </p:tgtEl>
                                        <p:attrNameLst>
                                          <p:attrName>ppt_y</p:attrName>
                                        </p:attrNameLst>
                                      </p:cBhvr>
                                      <p:tavLst>
                                        <p:tav tm="0">
                                          <p:val>
                                            <p:strVal val="1+#ppt_h/2"/>
                                          </p:val>
                                        </p:tav>
                                        <p:tav tm="100000">
                                          <p:val>
                                            <p:strVal val="#ppt_y"/>
                                          </p:val>
                                        </p:tav>
                                      </p:tavLst>
                                    </p:anim>
                                  </p:childTnLst>
                                </p:cTn>
                              </p:par>
                            </p:childTnLst>
                          </p:cTn>
                        </p:par>
                        <p:par>
                          <p:cTn id="58" fill="hold">
                            <p:stCondLst>
                              <p:cond delay="5500"/>
                            </p:stCondLst>
                            <p:childTnLst>
                              <p:par>
                                <p:cTn id="59" presetID="23" presetClass="entr" presetSubtype="16" fill="hold" grpId="0" nodeType="afterEffect">
                                  <p:stCondLst>
                                    <p:cond delay="0"/>
                                  </p:stCondLst>
                                  <p:childTnLst>
                                    <p:set>
                                      <p:cBhvr>
                                        <p:cTn id="60" dur="1" fill="hold">
                                          <p:stCondLst>
                                            <p:cond delay="0"/>
                                          </p:stCondLst>
                                        </p:cTn>
                                        <p:tgtEl>
                                          <p:spTgt spid="36"/>
                                        </p:tgtEl>
                                        <p:attrNameLst>
                                          <p:attrName>style.visibility</p:attrName>
                                        </p:attrNameLst>
                                      </p:cBhvr>
                                      <p:to>
                                        <p:strVal val="visible"/>
                                      </p:to>
                                    </p:set>
                                    <p:anim calcmode="lin" valueType="num">
                                      <p:cBhvr>
                                        <p:cTn id="61" dur="500" fill="hold"/>
                                        <p:tgtEl>
                                          <p:spTgt spid="36"/>
                                        </p:tgtEl>
                                        <p:attrNameLst>
                                          <p:attrName>ppt_w</p:attrName>
                                        </p:attrNameLst>
                                      </p:cBhvr>
                                      <p:tavLst>
                                        <p:tav tm="0">
                                          <p:val>
                                            <p:fltVal val="0"/>
                                          </p:val>
                                        </p:tav>
                                        <p:tav tm="100000">
                                          <p:val>
                                            <p:strVal val="#ppt_w"/>
                                          </p:val>
                                        </p:tav>
                                      </p:tavLst>
                                    </p:anim>
                                    <p:anim calcmode="lin" valueType="num">
                                      <p:cBhvr>
                                        <p:cTn id="62" dur="500" fill="hold"/>
                                        <p:tgtEl>
                                          <p:spTgt spid="36"/>
                                        </p:tgtEl>
                                        <p:attrNameLst>
                                          <p:attrName>ppt_h</p:attrName>
                                        </p:attrNameLst>
                                      </p:cBhvr>
                                      <p:tavLst>
                                        <p:tav tm="0">
                                          <p:val>
                                            <p:fltVal val="0"/>
                                          </p:val>
                                        </p:tav>
                                        <p:tav tm="100000">
                                          <p:val>
                                            <p:strVal val="#ppt_h"/>
                                          </p:val>
                                        </p:tav>
                                      </p:tavLst>
                                    </p:anim>
                                  </p:childTnLst>
                                </p:cTn>
                              </p:par>
                            </p:childTnLst>
                          </p:cTn>
                        </p:par>
                        <p:par>
                          <p:cTn id="63" fill="hold">
                            <p:stCondLst>
                              <p:cond delay="6000"/>
                            </p:stCondLst>
                            <p:childTnLst>
                              <p:par>
                                <p:cTn id="64" presetID="23" presetClass="entr" presetSubtype="16"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childTnLst>
                                </p:cTn>
                              </p:par>
                            </p:childTnLst>
                          </p:cTn>
                        </p:par>
                        <p:par>
                          <p:cTn id="68" fill="hold">
                            <p:stCondLst>
                              <p:cond delay="6500"/>
                            </p:stCondLst>
                            <p:childTnLst>
                              <p:par>
                                <p:cTn id="69" presetID="23" presetClass="entr" presetSubtype="16"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childTnLst>
                                </p:cTn>
                              </p:par>
                            </p:childTnLst>
                          </p:cTn>
                        </p:par>
                        <p:par>
                          <p:cTn id="73" fill="hold">
                            <p:stCondLst>
                              <p:cond delay="7000"/>
                            </p:stCondLst>
                            <p:childTnLst>
                              <p:par>
                                <p:cTn id="74" presetID="23" presetClass="entr" presetSubtype="16"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 calcmode="lin" valueType="num">
                                      <p:cBhvr>
                                        <p:cTn id="76" dur="500" fill="hold"/>
                                        <p:tgtEl>
                                          <p:spTgt spid="43"/>
                                        </p:tgtEl>
                                        <p:attrNameLst>
                                          <p:attrName>ppt_w</p:attrName>
                                        </p:attrNameLst>
                                      </p:cBhvr>
                                      <p:tavLst>
                                        <p:tav tm="0">
                                          <p:val>
                                            <p:fltVal val="0"/>
                                          </p:val>
                                        </p:tav>
                                        <p:tav tm="100000">
                                          <p:val>
                                            <p:strVal val="#ppt_w"/>
                                          </p:val>
                                        </p:tav>
                                      </p:tavLst>
                                    </p:anim>
                                    <p:anim calcmode="lin" valueType="num">
                                      <p:cBhvr>
                                        <p:cTn id="77" dur="500" fill="hold"/>
                                        <p:tgtEl>
                                          <p:spTgt spid="43"/>
                                        </p:tgtEl>
                                        <p:attrNameLst>
                                          <p:attrName>ppt_h</p:attrName>
                                        </p:attrNameLst>
                                      </p:cBhvr>
                                      <p:tavLst>
                                        <p:tav tm="0">
                                          <p:val>
                                            <p:fltVal val="0"/>
                                          </p:val>
                                        </p:tav>
                                        <p:tav tm="100000">
                                          <p:val>
                                            <p:strVal val="#ppt_h"/>
                                          </p:val>
                                        </p:tav>
                                      </p:tavLst>
                                    </p:anim>
                                  </p:childTnLst>
                                </p:cTn>
                              </p:par>
                            </p:childTnLst>
                          </p:cTn>
                        </p:par>
                        <p:par>
                          <p:cTn id="78" fill="hold">
                            <p:stCondLst>
                              <p:cond delay="7500"/>
                            </p:stCondLst>
                            <p:childTnLst>
                              <p:par>
                                <p:cTn id="79" presetID="23" presetClass="entr" presetSubtype="16" fill="hold" nodeType="afterEffect">
                                  <p:stCondLst>
                                    <p:cond delay="0"/>
                                  </p:stCondLst>
                                  <p:childTnLst>
                                    <p:set>
                                      <p:cBhvr>
                                        <p:cTn id="80" dur="1" fill="hold">
                                          <p:stCondLst>
                                            <p:cond delay="0"/>
                                          </p:stCondLst>
                                        </p:cTn>
                                        <p:tgtEl>
                                          <p:spTgt spid="44"/>
                                        </p:tgtEl>
                                        <p:attrNameLst>
                                          <p:attrName>style.visibility</p:attrName>
                                        </p:attrNameLst>
                                      </p:cBhvr>
                                      <p:to>
                                        <p:strVal val="visible"/>
                                      </p:to>
                                    </p:set>
                                    <p:anim calcmode="lin" valueType="num">
                                      <p:cBhvr>
                                        <p:cTn id="81" dur="500" fill="hold"/>
                                        <p:tgtEl>
                                          <p:spTgt spid="44"/>
                                        </p:tgtEl>
                                        <p:attrNameLst>
                                          <p:attrName>ppt_w</p:attrName>
                                        </p:attrNameLst>
                                      </p:cBhvr>
                                      <p:tavLst>
                                        <p:tav tm="0">
                                          <p:val>
                                            <p:fltVal val="0"/>
                                          </p:val>
                                        </p:tav>
                                        <p:tav tm="100000">
                                          <p:val>
                                            <p:strVal val="#ppt_w"/>
                                          </p:val>
                                        </p:tav>
                                      </p:tavLst>
                                    </p:anim>
                                    <p:anim calcmode="lin" valueType="num">
                                      <p:cBhvr>
                                        <p:cTn id="82" dur="500" fill="hold"/>
                                        <p:tgtEl>
                                          <p:spTgt spid="4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20" grpId="0" animBg="1"/>
      <p:bldP spid="5" grpId="0" animBg="1"/>
      <p:bldP spid="9" grpId="0" animBg="1"/>
      <p:bldP spid="36" grpId="0" animBg="1"/>
      <p:bldP spid="37"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2" name="Group 51"/>
          <p:cNvGrpSpPr/>
          <p:nvPr/>
        </p:nvGrpSpPr>
        <p:grpSpPr>
          <a:xfrm>
            <a:off x="1741175" y="3591625"/>
            <a:ext cx="2333814" cy="877164"/>
            <a:chOff x="1115580" y="2693718"/>
            <a:chExt cx="1750588" cy="657873"/>
          </a:xfrm>
        </p:grpSpPr>
        <p:sp>
          <p:nvSpPr>
            <p:cNvPr id="49"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5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5" name="Group 54"/>
          <p:cNvGrpSpPr/>
          <p:nvPr/>
        </p:nvGrpSpPr>
        <p:grpSpPr>
          <a:xfrm>
            <a:off x="8068554" y="2891336"/>
            <a:ext cx="2333814" cy="877164"/>
            <a:chOff x="1115580" y="2693718"/>
            <a:chExt cx="1750588" cy="657873"/>
          </a:xfrm>
        </p:grpSpPr>
        <p:sp>
          <p:nvSpPr>
            <p:cNvPr id="57"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58"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59" name="Group 58"/>
          <p:cNvGrpSpPr/>
          <p:nvPr/>
        </p:nvGrpSpPr>
        <p:grpSpPr>
          <a:xfrm>
            <a:off x="4889948" y="1061548"/>
            <a:ext cx="2333814" cy="877164"/>
            <a:chOff x="1115580" y="2693718"/>
            <a:chExt cx="1750588" cy="657873"/>
          </a:xfrm>
        </p:grpSpPr>
        <p:sp>
          <p:nvSpPr>
            <p:cNvPr id="60"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61"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62" name="Group 61"/>
          <p:cNvGrpSpPr/>
          <p:nvPr/>
        </p:nvGrpSpPr>
        <p:grpSpPr>
          <a:xfrm>
            <a:off x="4889948" y="5502853"/>
            <a:ext cx="2333814" cy="877164"/>
            <a:chOff x="1115580" y="2693718"/>
            <a:chExt cx="1750588" cy="657873"/>
          </a:xfrm>
        </p:grpSpPr>
        <p:sp>
          <p:nvSpPr>
            <p:cNvPr id="63" name="Text Placeholder 3"/>
            <p:cNvSpPr txBox="1"/>
            <p:nvPr/>
          </p:nvSpPr>
          <p:spPr>
            <a:xfrm>
              <a:off x="1482255" y="2693718"/>
              <a:ext cx="101723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2400" dirty="0">
                  <a:solidFill>
                    <a:schemeClr val="tx1">
                      <a:lumMod val="75000"/>
                      <a:lumOff val="25000"/>
                    </a:schemeClr>
                  </a:solidFill>
                  <a:latin typeface="+mn-ea"/>
                </a:rPr>
                <a:t>459,769K</a:t>
              </a:r>
            </a:p>
          </p:txBody>
        </p:sp>
        <p:sp>
          <p:nvSpPr>
            <p:cNvPr id="64" name="Text Placeholder 3"/>
            <p:cNvSpPr txBox="1"/>
            <p:nvPr/>
          </p:nvSpPr>
          <p:spPr>
            <a:xfrm>
              <a:off x="1115580" y="3051508"/>
              <a:ext cx="1750588" cy="30008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sz="1300" dirty="0">
                  <a:solidFill>
                    <a:schemeClr val="tx1">
                      <a:lumMod val="65000"/>
                      <a:lumOff val="35000"/>
                    </a:schemeClr>
                  </a:solidFill>
                  <a:latin typeface="+mn-ea"/>
                </a:rPr>
                <a:t>此处添加详细文本描述，建议与标题相关并符合整体语言风格</a:t>
              </a:r>
              <a:endParaRPr lang="en-US" sz="1300" dirty="0">
                <a:solidFill>
                  <a:schemeClr val="tx1">
                    <a:lumMod val="65000"/>
                    <a:lumOff val="35000"/>
                  </a:schemeClr>
                </a:solidFill>
                <a:latin typeface="+mn-ea"/>
              </a:endParaRPr>
            </a:p>
          </p:txBody>
        </p:sp>
      </p:grpSp>
      <p:grpSp>
        <p:nvGrpSpPr>
          <p:cNvPr id="89" name="Group 88"/>
          <p:cNvGrpSpPr/>
          <p:nvPr/>
        </p:nvGrpSpPr>
        <p:grpSpPr>
          <a:xfrm>
            <a:off x="1310214" y="1745345"/>
            <a:ext cx="3296223" cy="3296652"/>
            <a:chOff x="982192" y="1309008"/>
            <a:chExt cx="2472489" cy="2472489"/>
          </a:xfrm>
        </p:grpSpPr>
        <p:sp>
          <p:nvSpPr>
            <p:cNvPr id="36" name="Chord 35"/>
            <p:cNvSpPr/>
            <p:nvPr/>
          </p:nvSpPr>
          <p:spPr>
            <a:xfrm rot="6657680">
              <a:off x="982192" y="1309008"/>
              <a:ext cx="2472489" cy="2472489"/>
            </a:xfrm>
            <a:prstGeom prst="chord">
              <a:avLst>
                <a:gd name="adj1" fmla="val 3852493"/>
                <a:gd name="adj2" fmla="val 15222584"/>
              </a:avLst>
            </a:prstGeom>
            <a:solidFill>
              <a:schemeClr val="tx2">
                <a:lumMod val="75000"/>
              </a:schemeClr>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69" name="Group 68"/>
            <p:cNvGrpSpPr/>
            <p:nvPr/>
          </p:nvGrpSpPr>
          <p:grpSpPr>
            <a:xfrm>
              <a:off x="1953565" y="1617831"/>
              <a:ext cx="673349" cy="819455"/>
              <a:chOff x="1877783" y="1650038"/>
              <a:chExt cx="673349" cy="819455"/>
            </a:xfrm>
          </p:grpSpPr>
          <p:sp>
            <p:nvSpPr>
              <p:cNvPr id="65" name="Rectangle 64"/>
              <p:cNvSpPr/>
              <p:nvPr/>
            </p:nvSpPr>
            <p:spPr>
              <a:xfrm>
                <a:off x="2073370" y="1650038"/>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66"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2" name="Group 91"/>
          <p:cNvGrpSpPr/>
          <p:nvPr/>
        </p:nvGrpSpPr>
        <p:grpSpPr>
          <a:xfrm>
            <a:off x="7585568" y="2507290"/>
            <a:ext cx="3296223" cy="3296652"/>
            <a:chOff x="5689320" y="1880467"/>
            <a:chExt cx="2472489" cy="2472489"/>
          </a:xfrm>
        </p:grpSpPr>
        <p:sp>
          <p:nvSpPr>
            <p:cNvPr id="46" name="Chord 45"/>
            <p:cNvSpPr/>
            <p:nvPr/>
          </p:nvSpPr>
          <p:spPr>
            <a:xfrm rot="17457680">
              <a:off x="5689320" y="1880467"/>
              <a:ext cx="2472489" cy="2472489"/>
            </a:xfrm>
            <a:prstGeom prst="chord">
              <a:avLst>
                <a:gd name="adj1" fmla="val 3852493"/>
                <a:gd name="adj2" fmla="val 15222584"/>
              </a:avLst>
            </a:prstGeom>
            <a:solidFill>
              <a:schemeClr val="accent3"/>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72" name="Group 71"/>
            <p:cNvGrpSpPr/>
            <p:nvPr/>
          </p:nvGrpSpPr>
          <p:grpSpPr>
            <a:xfrm>
              <a:off x="6678609" y="3090213"/>
              <a:ext cx="673349" cy="897382"/>
              <a:chOff x="1877783" y="1572111"/>
              <a:chExt cx="673349" cy="897382"/>
            </a:xfrm>
          </p:grpSpPr>
          <p:sp>
            <p:nvSpPr>
              <p:cNvPr id="80" name="Rectangle 79"/>
              <p:cNvSpPr/>
              <p:nvPr/>
            </p:nvSpPr>
            <p:spPr>
              <a:xfrm>
                <a:off x="2073370" y="1572111"/>
                <a:ext cx="138566" cy="750206"/>
              </a:xfrm>
              <a:prstGeom prst="rect">
                <a:avLst/>
              </a:prstGeom>
            </p:spPr>
            <p:txBody>
              <a:bodyPr wrap="none">
                <a:spAutoFit/>
              </a:bodyPr>
              <a:lstStyle/>
              <a:p>
                <a:pPr algn="ctr"/>
                <a:endParaRPr lang="en-US" sz="5900" dirty="0">
                  <a:solidFill>
                    <a:schemeClr val="bg1"/>
                  </a:solidFill>
                  <a:latin typeface="+mn-ea"/>
                </a:endParaRPr>
              </a:p>
            </p:txBody>
          </p:sp>
          <p:sp>
            <p:nvSpPr>
              <p:cNvPr id="81"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0" name="Group 89"/>
          <p:cNvGrpSpPr/>
          <p:nvPr/>
        </p:nvGrpSpPr>
        <p:grpSpPr>
          <a:xfrm>
            <a:off x="4824359" y="2171738"/>
            <a:ext cx="2523939" cy="2524268"/>
            <a:chOff x="3618143" y="1628803"/>
            <a:chExt cx="1893201" cy="1893201"/>
          </a:xfrm>
        </p:grpSpPr>
        <p:sp>
          <p:nvSpPr>
            <p:cNvPr id="37" name="Chord 36"/>
            <p:cNvSpPr/>
            <p:nvPr/>
          </p:nvSpPr>
          <p:spPr>
            <a:xfrm rot="6657680">
              <a:off x="3618143" y="1628803"/>
              <a:ext cx="1893201" cy="1893201"/>
            </a:xfrm>
            <a:prstGeom prst="chord">
              <a:avLst>
                <a:gd name="adj1" fmla="val 3883272"/>
                <a:gd name="adj2" fmla="val 15182619"/>
              </a:avLst>
            </a:prstGeom>
            <a:solidFill>
              <a:schemeClr val="accent4"/>
            </a:solidFill>
            <a:ln>
              <a:noFill/>
            </a:ln>
            <a:effectLst>
              <a:innerShdw blurRad="63500" dist="50800" dir="54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n-ea"/>
              </a:endParaRPr>
            </a:p>
          </p:txBody>
        </p:sp>
        <p:grpSp>
          <p:nvGrpSpPr>
            <p:cNvPr id="82" name="Group 81"/>
            <p:cNvGrpSpPr/>
            <p:nvPr/>
          </p:nvGrpSpPr>
          <p:grpSpPr>
            <a:xfrm>
              <a:off x="4299872" y="1765252"/>
              <a:ext cx="673349" cy="779567"/>
              <a:chOff x="1877783" y="1689926"/>
              <a:chExt cx="673349" cy="779567"/>
            </a:xfrm>
          </p:grpSpPr>
          <p:sp>
            <p:nvSpPr>
              <p:cNvPr id="83" name="Rectangle 82"/>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4"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grpSp>
        <p:nvGrpSpPr>
          <p:cNvPr id="91" name="Group 90"/>
          <p:cNvGrpSpPr/>
          <p:nvPr/>
        </p:nvGrpSpPr>
        <p:grpSpPr>
          <a:xfrm>
            <a:off x="4824359" y="2853281"/>
            <a:ext cx="2523939" cy="2524268"/>
            <a:chOff x="3618143" y="2139960"/>
            <a:chExt cx="1893201" cy="1893201"/>
          </a:xfrm>
        </p:grpSpPr>
        <p:sp>
          <p:nvSpPr>
            <p:cNvPr id="47" name="Chord 46"/>
            <p:cNvSpPr/>
            <p:nvPr/>
          </p:nvSpPr>
          <p:spPr>
            <a:xfrm rot="17457680">
              <a:off x="3618143" y="2139960"/>
              <a:ext cx="1893201" cy="1893201"/>
            </a:xfrm>
            <a:prstGeom prst="chord">
              <a:avLst>
                <a:gd name="adj1" fmla="val 3883272"/>
                <a:gd name="adj2" fmla="val 15182389"/>
              </a:avLst>
            </a:prstGeom>
            <a:solidFill>
              <a:schemeClr val="accent1"/>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grpSp>
          <p:nvGrpSpPr>
            <p:cNvPr id="85" name="Group 84"/>
            <p:cNvGrpSpPr/>
            <p:nvPr/>
          </p:nvGrpSpPr>
          <p:grpSpPr>
            <a:xfrm>
              <a:off x="4299872" y="3029133"/>
              <a:ext cx="673349" cy="779567"/>
              <a:chOff x="1877783" y="1689926"/>
              <a:chExt cx="673349" cy="779567"/>
            </a:xfrm>
          </p:grpSpPr>
          <p:sp>
            <p:nvSpPr>
              <p:cNvPr id="86" name="Rectangle 85"/>
              <p:cNvSpPr/>
              <p:nvPr/>
            </p:nvSpPr>
            <p:spPr>
              <a:xfrm>
                <a:off x="2073371" y="1689926"/>
                <a:ext cx="138566" cy="623248"/>
              </a:xfrm>
              <a:prstGeom prst="rect">
                <a:avLst/>
              </a:prstGeom>
            </p:spPr>
            <p:txBody>
              <a:bodyPr wrap="none">
                <a:spAutoFit/>
              </a:bodyPr>
              <a:lstStyle/>
              <a:p>
                <a:pPr algn="ctr"/>
                <a:endParaRPr lang="en-US" sz="4800" dirty="0">
                  <a:solidFill>
                    <a:schemeClr val="bg1"/>
                  </a:solidFill>
                  <a:latin typeface="+mn-ea"/>
                </a:endParaRPr>
              </a:p>
            </p:txBody>
          </p:sp>
          <p:sp>
            <p:nvSpPr>
              <p:cNvPr id="87" name="Text Placeholder 3"/>
              <p:cNvSpPr txBox="1"/>
              <p:nvPr/>
            </p:nvSpPr>
            <p:spPr>
              <a:xfrm>
                <a:off x="1877783" y="230791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bg1"/>
                    </a:solidFill>
                    <a:latin typeface="+mn-ea"/>
                  </a:rPr>
                  <a:t>添加副标题</a:t>
                </a:r>
                <a:endParaRPr lang="en-US" dirty="0">
                  <a:solidFill>
                    <a:schemeClr val="bg1"/>
                  </a:solidFill>
                  <a:latin typeface="+mn-ea"/>
                </a:endParaRPr>
              </a:p>
            </p:txBody>
          </p:sp>
        </p:grpSp>
      </p:grpSp>
      <p:sp>
        <p:nvSpPr>
          <p:cNvPr id="39" name="Freeform 143"/>
          <p:cNvSpPr>
            <a:spLocks noEditPoints="1"/>
          </p:cNvSpPr>
          <p:nvPr/>
        </p:nvSpPr>
        <p:spPr bwMode="auto">
          <a:xfrm>
            <a:off x="8992410" y="4473087"/>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40" name="Freeform 92"/>
          <p:cNvSpPr>
            <a:spLocks noEditPoints="1"/>
          </p:cNvSpPr>
          <p:nvPr/>
        </p:nvSpPr>
        <p:spPr bwMode="auto">
          <a:xfrm>
            <a:off x="5868489" y="258520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41" name="组合 40"/>
          <p:cNvGrpSpPr/>
          <p:nvPr/>
        </p:nvGrpSpPr>
        <p:grpSpPr>
          <a:xfrm>
            <a:off x="5872571" y="4311509"/>
            <a:ext cx="427511" cy="400051"/>
            <a:chOff x="6661150" y="233363"/>
            <a:chExt cx="320675" cy="300038"/>
          </a:xfrm>
          <a:solidFill>
            <a:schemeClr val="bg1"/>
          </a:solidFill>
        </p:grpSpPr>
        <p:sp>
          <p:nvSpPr>
            <p:cNvPr id="4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48" name="Freeform 140"/>
          <p:cNvSpPr>
            <a:spLocks noEditPoints="1"/>
          </p:cNvSpPr>
          <p:nvPr/>
        </p:nvSpPr>
        <p:spPr bwMode="auto">
          <a:xfrm>
            <a:off x="2721093" y="235366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 calcmode="lin" valueType="num">
                                      <p:cBhvr additive="base">
                                        <p:cTn id="7" dur="500" fill="hold"/>
                                        <p:tgtEl>
                                          <p:spTgt spid="89"/>
                                        </p:tgtEl>
                                        <p:attrNameLst>
                                          <p:attrName>ppt_x</p:attrName>
                                        </p:attrNameLst>
                                      </p:cBhvr>
                                      <p:tavLst>
                                        <p:tav tm="0">
                                          <p:val>
                                            <p:strVal val="#ppt_x"/>
                                          </p:val>
                                        </p:tav>
                                        <p:tav tm="100000">
                                          <p:val>
                                            <p:strVal val="#ppt_x"/>
                                          </p:val>
                                        </p:tav>
                                      </p:tavLst>
                                    </p:anim>
                                    <p:anim calcmode="lin" valueType="num">
                                      <p:cBhvr additive="base">
                                        <p:cTn id="8" dur="500" fill="hold"/>
                                        <p:tgtEl>
                                          <p:spTgt spid="8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slide(fromBottom)">
                                      <p:cBhvr>
                                        <p:cTn id="12" dur="500"/>
                                        <p:tgtEl>
                                          <p:spTgt spid="52"/>
                                        </p:tgtEl>
                                      </p:cBhvr>
                                    </p:animEffect>
                                  </p:childTnLst>
                                </p:cTn>
                              </p:par>
                            </p:childTnLst>
                          </p:cTn>
                        </p:par>
                        <p:par>
                          <p:cTn id="13" fill="hold">
                            <p:stCondLst>
                              <p:cond delay="1000"/>
                            </p:stCondLst>
                            <p:childTnLst>
                              <p:par>
                                <p:cTn id="14" presetID="2" presetClass="entr" presetSubtype="1" accel="50000" decel="50000"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slide(fromBottom)">
                                      <p:cBhvr>
                                        <p:cTn id="21" dur="500"/>
                                        <p:tgtEl>
                                          <p:spTgt spid="59"/>
                                        </p:tgtEl>
                                      </p:cBhvr>
                                    </p:animEffect>
                                  </p:childTnLst>
                                </p:cTn>
                              </p:par>
                            </p:childTnLst>
                          </p:cTn>
                        </p:par>
                        <p:par>
                          <p:cTn id="22" fill="hold">
                            <p:stCondLst>
                              <p:cond delay="2000"/>
                            </p:stCondLst>
                            <p:childTnLst>
                              <p:par>
                                <p:cTn id="23" presetID="2" presetClass="entr" presetSubtype="4" accel="50000" decel="50000" fill="hold" nodeType="afterEffect">
                                  <p:stCondLst>
                                    <p:cond delay="0"/>
                                  </p:stCondLst>
                                  <p:childTnLst>
                                    <p:set>
                                      <p:cBhvr>
                                        <p:cTn id="24" dur="1" fill="hold">
                                          <p:stCondLst>
                                            <p:cond delay="0"/>
                                          </p:stCondLst>
                                        </p:cTn>
                                        <p:tgtEl>
                                          <p:spTgt spid="91"/>
                                        </p:tgtEl>
                                        <p:attrNameLst>
                                          <p:attrName>style.visibility</p:attrName>
                                        </p:attrNameLst>
                                      </p:cBhvr>
                                      <p:to>
                                        <p:strVal val="visible"/>
                                      </p:to>
                                    </p:set>
                                    <p:anim calcmode="lin" valueType="num">
                                      <p:cBhvr additive="base">
                                        <p:cTn id="25" dur="500" fill="hold"/>
                                        <p:tgtEl>
                                          <p:spTgt spid="91"/>
                                        </p:tgtEl>
                                        <p:attrNameLst>
                                          <p:attrName>ppt_x</p:attrName>
                                        </p:attrNameLst>
                                      </p:cBhvr>
                                      <p:tavLst>
                                        <p:tav tm="0">
                                          <p:val>
                                            <p:strVal val="#ppt_x"/>
                                          </p:val>
                                        </p:tav>
                                        <p:tav tm="100000">
                                          <p:val>
                                            <p:strVal val="#ppt_x"/>
                                          </p:val>
                                        </p:tav>
                                      </p:tavLst>
                                    </p:anim>
                                    <p:anim calcmode="lin" valueType="num">
                                      <p:cBhvr additive="base">
                                        <p:cTn id="26" dur="500" fill="hold"/>
                                        <p:tgtEl>
                                          <p:spTgt spid="91"/>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12" presetClass="entr" presetSubtype="4"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Bottom)">
                                      <p:cBhvr>
                                        <p:cTn id="30" dur="500"/>
                                        <p:tgtEl>
                                          <p:spTgt spid="62"/>
                                        </p:tgtEl>
                                      </p:cBhvr>
                                    </p:animEffect>
                                  </p:childTnLst>
                                </p:cTn>
                              </p:par>
                            </p:childTnLst>
                          </p:cTn>
                        </p:par>
                        <p:par>
                          <p:cTn id="31" fill="hold">
                            <p:stCondLst>
                              <p:cond delay="3000"/>
                            </p:stCondLst>
                            <p:childTnLst>
                              <p:par>
                                <p:cTn id="32" presetID="2" presetClass="entr" presetSubtype="4" accel="50000" decel="50000"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 calcmode="lin" valueType="num">
                                      <p:cBhvr additive="base">
                                        <p:cTn id="34" dur="500" fill="hold"/>
                                        <p:tgtEl>
                                          <p:spTgt spid="92"/>
                                        </p:tgtEl>
                                        <p:attrNameLst>
                                          <p:attrName>ppt_x</p:attrName>
                                        </p:attrNameLst>
                                      </p:cBhvr>
                                      <p:tavLst>
                                        <p:tav tm="0">
                                          <p:val>
                                            <p:strVal val="#ppt_x"/>
                                          </p:val>
                                        </p:tav>
                                        <p:tav tm="100000">
                                          <p:val>
                                            <p:strVal val="#ppt_x"/>
                                          </p:val>
                                        </p:tav>
                                      </p:tavLst>
                                    </p:anim>
                                    <p:anim calcmode="lin" valueType="num">
                                      <p:cBhvr additive="base">
                                        <p:cTn id="35" dur="500" fill="hold"/>
                                        <p:tgtEl>
                                          <p:spTgt spid="92"/>
                                        </p:tgtEl>
                                        <p:attrNameLst>
                                          <p:attrName>ppt_y</p:attrName>
                                        </p:attrNameLst>
                                      </p:cBhvr>
                                      <p:tavLst>
                                        <p:tav tm="0">
                                          <p:val>
                                            <p:strVal val="1+#ppt_h/2"/>
                                          </p:val>
                                        </p:tav>
                                        <p:tav tm="100000">
                                          <p:val>
                                            <p:strVal val="#ppt_y"/>
                                          </p:val>
                                        </p:tav>
                                      </p:tavLst>
                                    </p:anim>
                                  </p:childTnLst>
                                </p:cTn>
                              </p:par>
                            </p:childTnLst>
                          </p:cTn>
                        </p:par>
                        <p:par>
                          <p:cTn id="36" fill="hold">
                            <p:stCondLst>
                              <p:cond delay="3500"/>
                            </p:stCondLst>
                            <p:childTnLst>
                              <p:par>
                                <p:cTn id="37" presetID="12" presetClass="entr" presetSubtype="4" fill="hold" nodeType="afterEffect">
                                  <p:stCondLst>
                                    <p:cond delay="0"/>
                                  </p:stCondLst>
                                  <p:childTnLst>
                                    <p:set>
                                      <p:cBhvr>
                                        <p:cTn id="38" dur="1" fill="hold">
                                          <p:stCondLst>
                                            <p:cond delay="0"/>
                                          </p:stCondLst>
                                        </p:cTn>
                                        <p:tgtEl>
                                          <p:spTgt spid="55"/>
                                        </p:tgtEl>
                                        <p:attrNameLst>
                                          <p:attrName>style.visibility</p:attrName>
                                        </p:attrNameLst>
                                      </p:cBhvr>
                                      <p:to>
                                        <p:strVal val="visible"/>
                                      </p:to>
                                    </p:set>
                                    <p:animEffect transition="in" filter="slide(fromBottom)">
                                      <p:cBhvr>
                                        <p:cTn id="39"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2"/>
          <p:cNvPicPr>
            <a:picLocks noChangeAspect="1" noChangeArrowheads="1"/>
          </p:cNvPicPr>
          <p:nvPr/>
        </p:nvPicPr>
        <p:blipFill>
          <a:blip r:embed="rId3" cstate="print">
            <a:grayscl/>
            <a:lum bright="-6000"/>
            <a:extLst>
              <a:ext uri="{28A0092B-C50C-407E-A947-70E740481C1C}">
                <a14:useLocalDpi xmlns:a14="http://schemas.microsoft.com/office/drawing/2010/main" val="0"/>
              </a:ext>
            </a:extLst>
          </a:blip>
          <a:srcRect/>
          <a:stretch>
            <a:fillRect/>
          </a:stretch>
        </p:blipFill>
        <p:spPr bwMode="gray">
          <a:xfrm>
            <a:off x="3948423" y="4527862"/>
            <a:ext cx="4484268"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 name="椭圆 103"/>
          <p:cNvSpPr/>
          <p:nvPr/>
        </p:nvSpPr>
        <p:spPr>
          <a:xfrm>
            <a:off x="4462654" y="1790237"/>
            <a:ext cx="3281353" cy="3280498"/>
          </a:xfrm>
          <a:prstGeom prst="ellipse">
            <a:avLst/>
          </a:prstGeom>
          <a:solidFill>
            <a:schemeClr val="accent1"/>
          </a:solidFill>
          <a:ln w="3175" cap="flat" cmpd="sng" algn="ctr">
            <a:solidFill>
              <a:srgbClr val="D7D7D7"/>
            </a:solidFill>
            <a:prstDash val="solid"/>
          </a:ln>
          <a:effectLst>
            <a:outerShdw blurRad="50800" dist="38100" dir="5400000" algn="t" rotWithShape="0">
              <a:prstClr val="black">
                <a:alpha val="40000"/>
              </a:prstClr>
            </a:outerShdw>
          </a:effectLst>
        </p:spPr>
        <p:txBody>
          <a:bodyPr lIns="0" rIns="0" anchor="ctr"/>
          <a:lstStyle/>
          <a:p>
            <a:pPr algn="ctr" fontAlgn="base">
              <a:lnSpc>
                <a:spcPct val="120000"/>
              </a:lnSpc>
              <a:spcBef>
                <a:spcPts val="600"/>
              </a:spcBef>
              <a:spcAft>
                <a:spcPts val="600"/>
              </a:spcAft>
              <a:defRPr/>
            </a:pPr>
            <a:endParaRPr lang="en-US" sz="2800" kern="0" dirty="0">
              <a:solidFill>
                <a:sysClr val="window" lastClr="FFFFFF"/>
              </a:solidFill>
              <a:latin typeface="Impact" panose="020B0806030902050204" pitchFamily="34" charset="0"/>
              <a:ea typeface="微软雅黑" panose="020B0503020204020204" pitchFamily="34" charset="-122"/>
            </a:endParaRPr>
          </a:p>
        </p:txBody>
      </p:sp>
      <p:sp>
        <p:nvSpPr>
          <p:cNvPr id="105" name="Rectangle 12"/>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7" name="Rectangle 13"/>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08" name="Rectangle 14"/>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0" name="Rectangle 15"/>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1" name="Rectangle 16"/>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2" name="Rectangle 17"/>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3" name="Rectangle 18"/>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4" name="Rectangle 19"/>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5" name="Rectangle 20"/>
          <p:cNvSpPr>
            <a:spLocks noChangeArrowheads="1"/>
          </p:cNvSpPr>
          <p:nvPr/>
        </p:nvSpPr>
        <p:spPr bwMode="gray">
          <a:xfrm>
            <a:off x="6123466" y="3436169"/>
            <a:ext cx="1588"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16" name="Freeform 21"/>
          <p:cNvSpPr/>
          <p:nvPr/>
        </p:nvSpPr>
        <p:spPr bwMode="gray">
          <a:xfrm>
            <a:off x="6123466" y="3436169"/>
            <a:ext cx="1588"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zh-CN" sz="2000" kern="0" dirty="0">
              <a:solidFill>
                <a:sysClr val="windowText" lastClr="000000"/>
              </a:solidFill>
              <a:latin typeface="微软雅黑" panose="020B0503020204020204" pitchFamily="34" charset="-122"/>
              <a:ea typeface="微软雅黑" panose="020B0503020204020204" pitchFamily="34" charset="-122"/>
            </a:endParaRPr>
          </a:p>
        </p:txBody>
      </p:sp>
      <p:grpSp>
        <p:nvGrpSpPr>
          <p:cNvPr id="117" name="Group 33"/>
          <p:cNvGrpSpPr/>
          <p:nvPr/>
        </p:nvGrpSpPr>
        <p:grpSpPr bwMode="auto">
          <a:xfrm>
            <a:off x="4800735" y="2124896"/>
            <a:ext cx="2639112" cy="2611437"/>
            <a:chOff x="3642" y="1678"/>
            <a:chExt cx="1422" cy="1408"/>
          </a:xfrm>
        </p:grpSpPr>
        <p:grpSp>
          <p:nvGrpSpPr>
            <p:cNvPr id="118" name="Group 34"/>
            <p:cNvGrpSpPr/>
            <p:nvPr/>
          </p:nvGrpSpPr>
          <p:grpSpPr bwMode="auto">
            <a:xfrm>
              <a:off x="3642" y="1678"/>
              <a:ext cx="1422" cy="1408"/>
              <a:chOff x="3642" y="1678"/>
              <a:chExt cx="1422" cy="1408"/>
            </a:xfrm>
          </p:grpSpPr>
          <p:sp>
            <p:nvSpPr>
              <p:cNvPr id="132" name="Freeform 35"/>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3"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4" name="Freeform 37"/>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5"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6" name="Freeform 39"/>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7" name="Freeform 40"/>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38"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39" name="Freeform 42"/>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0" name="Freeform 43"/>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1"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2000" kern="0" noProof="1">
                  <a:solidFill>
                    <a:srgbClr val="FFFFFF"/>
                  </a:solidFill>
                  <a:latin typeface="微软雅黑" panose="020B0503020204020204" pitchFamily="34" charset="-122"/>
                  <a:ea typeface="微软雅黑" panose="020B0503020204020204" pitchFamily="34" charset="-122"/>
                </a:endParaRPr>
              </a:p>
            </p:txBody>
          </p:sp>
          <p:sp>
            <p:nvSpPr>
              <p:cNvPr id="142" name="Freeform 45"/>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3" name="Freeform 46"/>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4" name="Freeform 47"/>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5" name="Freeform 48"/>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6" name="Freeform 49"/>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7" name="Freeform 50"/>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8" name="Freeform 51"/>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49" name="Freeform 52"/>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0" name="Freeform 53"/>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1" name="Freeform 54"/>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2" name="Freeform 55"/>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3" name="Freeform 56"/>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4" name="Freeform 57"/>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5" name="Freeform 58"/>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6" name="Freeform 59"/>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7" name="Freeform 60"/>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8" name="Freeform 61"/>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59" name="Freeform 62"/>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0" name="Freeform 63"/>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1" name="Freeform 64"/>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2" name="Freeform 65"/>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3" name="Freeform 66"/>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4" name="Freeform 67"/>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5" name="Freeform 68"/>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6" name="Freeform 69"/>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7" name="Freeform 70"/>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8" name="Freeform 71"/>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69" name="Freeform 72"/>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0" name="Freeform 73"/>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1" name="Freeform 74"/>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2" name="Freeform 75"/>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3" name="Freeform 76"/>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4" name="Freeform 77"/>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5" name="Freeform 78"/>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6" name="Freeform 79"/>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7" name="Freeform 80"/>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8" name="Freeform 81"/>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79" name="Freeform 82"/>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0" name="Freeform 83"/>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1" name="Freeform 84"/>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2" name="Freeform 85"/>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3" name="Freeform 86"/>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4" name="Freeform 87"/>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5" name="Freeform 88"/>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6" name="Freeform 89"/>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7" name="Freeform 90"/>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8" name="Freeform 91"/>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89" name="Freeform 92"/>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90" name="Freeform 93"/>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sp>
            <p:nvSpPr>
              <p:cNvPr id="191" name="Freeform 94"/>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zh-CN" sz="2000" kern="0" dirty="0">
                  <a:solidFill>
                    <a:srgbClr val="FFFFFF"/>
                  </a:solidFill>
                  <a:latin typeface="微软雅黑" panose="020B0503020204020204" pitchFamily="34" charset="-122"/>
                  <a:ea typeface="微软雅黑" panose="020B0503020204020204" pitchFamily="34" charset="-122"/>
                </a:endParaRPr>
              </a:p>
            </p:txBody>
          </p:sp>
        </p:grpSp>
        <p:grpSp>
          <p:nvGrpSpPr>
            <p:cNvPr id="119" name="Group 95"/>
            <p:cNvGrpSpPr/>
            <p:nvPr/>
          </p:nvGrpSpPr>
          <p:grpSpPr bwMode="auto">
            <a:xfrm>
              <a:off x="3681" y="1716"/>
              <a:ext cx="1350" cy="1321"/>
              <a:chOff x="3681" y="1716"/>
              <a:chExt cx="1350" cy="1321"/>
            </a:xfrm>
          </p:grpSpPr>
          <p:sp>
            <p:nvSpPr>
              <p:cNvPr id="120" name="Text Box 96"/>
              <p:cNvSpPr txBox="1">
                <a:spLocks noChangeArrowheads="1"/>
              </p:cNvSpPr>
              <p:nvPr/>
            </p:nvSpPr>
            <p:spPr bwMode="gray">
              <a:xfrm>
                <a:off x="4278" y="287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6</a:t>
                </a:r>
              </a:p>
            </p:txBody>
          </p:sp>
          <p:sp>
            <p:nvSpPr>
              <p:cNvPr id="121" name="Text Box 97"/>
              <p:cNvSpPr txBox="1">
                <a:spLocks noChangeArrowheads="1"/>
              </p:cNvSpPr>
              <p:nvPr/>
            </p:nvSpPr>
            <p:spPr bwMode="gray">
              <a:xfrm>
                <a:off x="3977" y="279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7</a:t>
                </a:r>
              </a:p>
            </p:txBody>
          </p:sp>
          <p:sp>
            <p:nvSpPr>
              <p:cNvPr id="122" name="Text Box 98"/>
              <p:cNvSpPr txBox="1">
                <a:spLocks noChangeArrowheads="1"/>
              </p:cNvSpPr>
              <p:nvPr/>
            </p:nvSpPr>
            <p:spPr bwMode="gray">
              <a:xfrm>
                <a:off x="3767" y="2575"/>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8</a:t>
                </a:r>
              </a:p>
            </p:txBody>
          </p:sp>
          <p:sp>
            <p:nvSpPr>
              <p:cNvPr id="123" name="Text Box 99"/>
              <p:cNvSpPr txBox="1">
                <a:spLocks noChangeArrowheads="1"/>
              </p:cNvSpPr>
              <p:nvPr/>
            </p:nvSpPr>
            <p:spPr bwMode="gray">
              <a:xfrm>
                <a:off x="4249" y="1716"/>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12</a:t>
                </a:r>
              </a:p>
            </p:txBody>
          </p:sp>
          <p:sp>
            <p:nvSpPr>
              <p:cNvPr id="124" name="Text Box 100"/>
              <p:cNvSpPr txBox="1">
                <a:spLocks noChangeArrowheads="1"/>
              </p:cNvSpPr>
              <p:nvPr/>
            </p:nvSpPr>
            <p:spPr bwMode="gray">
              <a:xfrm>
                <a:off x="4569" y="1791"/>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a:t>
                </a:r>
              </a:p>
            </p:txBody>
          </p:sp>
          <p:sp>
            <p:nvSpPr>
              <p:cNvPr id="125" name="Text Box 101"/>
              <p:cNvSpPr txBox="1">
                <a:spLocks noChangeArrowheads="1"/>
              </p:cNvSpPr>
              <p:nvPr/>
            </p:nvSpPr>
            <p:spPr bwMode="gray">
              <a:xfrm>
                <a:off x="4785" y="2006"/>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2</a:t>
                </a:r>
              </a:p>
            </p:txBody>
          </p:sp>
          <p:sp>
            <p:nvSpPr>
              <p:cNvPr id="126" name="Text Box 102"/>
              <p:cNvSpPr txBox="1">
                <a:spLocks noChangeArrowheads="1"/>
              </p:cNvSpPr>
              <p:nvPr/>
            </p:nvSpPr>
            <p:spPr bwMode="gray">
              <a:xfrm>
                <a:off x="4862" y="2297"/>
                <a:ext cx="16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3</a:t>
                </a:r>
              </a:p>
            </p:txBody>
          </p:sp>
          <p:sp>
            <p:nvSpPr>
              <p:cNvPr id="127" name="Text Box 103"/>
              <p:cNvSpPr txBox="1">
                <a:spLocks noChangeArrowheads="1"/>
              </p:cNvSpPr>
              <p:nvPr/>
            </p:nvSpPr>
            <p:spPr bwMode="gray">
              <a:xfrm>
                <a:off x="4785" y="2585"/>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4</a:t>
                </a:r>
              </a:p>
            </p:txBody>
          </p:sp>
          <p:sp>
            <p:nvSpPr>
              <p:cNvPr id="128" name="Text Box 104"/>
              <p:cNvSpPr txBox="1">
                <a:spLocks noChangeArrowheads="1"/>
              </p:cNvSpPr>
              <p:nvPr/>
            </p:nvSpPr>
            <p:spPr bwMode="gray">
              <a:xfrm>
                <a:off x="4579" y="2787"/>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5</a:t>
                </a:r>
              </a:p>
            </p:txBody>
          </p:sp>
          <p:sp>
            <p:nvSpPr>
              <p:cNvPr id="129" name="Text Box 105"/>
              <p:cNvSpPr txBox="1">
                <a:spLocks noChangeArrowheads="1"/>
              </p:cNvSpPr>
              <p:nvPr/>
            </p:nvSpPr>
            <p:spPr bwMode="gray">
              <a:xfrm>
                <a:off x="3681" y="2289"/>
                <a:ext cx="15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9</a:t>
                </a:r>
              </a:p>
            </p:txBody>
          </p:sp>
          <p:sp>
            <p:nvSpPr>
              <p:cNvPr id="130" name="Text Box 106"/>
              <p:cNvSpPr txBox="1">
                <a:spLocks noChangeArrowheads="1"/>
              </p:cNvSpPr>
              <p:nvPr/>
            </p:nvSpPr>
            <p:spPr bwMode="gray">
              <a:xfrm>
                <a:off x="3769" y="2002"/>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10</a:t>
                </a:r>
              </a:p>
            </p:txBody>
          </p:sp>
          <p:sp>
            <p:nvSpPr>
              <p:cNvPr id="131" name="Text Box 107"/>
              <p:cNvSpPr txBox="1">
                <a:spLocks noChangeArrowheads="1"/>
              </p:cNvSpPr>
              <p:nvPr/>
            </p:nvSpPr>
            <p:spPr bwMode="gray">
              <a:xfrm>
                <a:off x="3977" y="1798"/>
                <a:ext cx="219" cy="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defRPr/>
                </a:pPr>
                <a:r>
                  <a:rPr lang="de-DE" altLang="zh-CN" sz="1400" b="1" kern="0" dirty="0">
                    <a:solidFill>
                      <a:srgbClr val="FFFFFF"/>
                    </a:solidFill>
                    <a:latin typeface="微软雅黑" panose="020B0503020204020204" pitchFamily="34" charset="-122"/>
                    <a:ea typeface="微软雅黑" panose="020B0503020204020204" pitchFamily="34" charset="-122"/>
                  </a:rPr>
                  <a:t>11</a:t>
                </a:r>
              </a:p>
            </p:txBody>
          </p:sp>
        </p:grpSp>
      </p:grpSp>
      <p:grpSp>
        <p:nvGrpSpPr>
          <p:cNvPr id="192" name="Gruppieren 128"/>
          <p:cNvGrpSpPr/>
          <p:nvPr/>
        </p:nvGrpSpPr>
        <p:grpSpPr bwMode="auto">
          <a:xfrm>
            <a:off x="6032956" y="2594796"/>
            <a:ext cx="168319" cy="1673225"/>
            <a:chOff x="2776538" y="2833688"/>
            <a:chExt cx="133350" cy="1317625"/>
          </a:xfrm>
        </p:grpSpPr>
        <p:sp>
          <p:nvSpPr>
            <p:cNvPr id="193"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4"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ln>
          </p:spPr>
          <p:txBody>
            <a:bodyPr rot="10800000" vert="eaVert"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grpSp>
      <p:grpSp>
        <p:nvGrpSpPr>
          <p:cNvPr id="195" name="Group 110"/>
          <p:cNvGrpSpPr/>
          <p:nvPr/>
        </p:nvGrpSpPr>
        <p:grpSpPr bwMode="auto">
          <a:xfrm>
            <a:off x="6046452" y="2260624"/>
            <a:ext cx="139736" cy="2341564"/>
            <a:chOff x="3635" y="14"/>
            <a:chExt cx="76" cy="1262"/>
          </a:xfrm>
        </p:grpSpPr>
        <p:sp>
          <p:nvSpPr>
            <p:cNvPr id="196"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7"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8"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199"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sp>
          <p:nvSpPr>
            <p:cNvPr id="200"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zh-CN" altLang="en-US" sz="2000" kern="0" noProof="1">
                <a:solidFill>
                  <a:sysClr val="windowText" lastClr="000000"/>
                </a:solidFill>
                <a:latin typeface="微软雅黑" panose="020B0503020204020204" pitchFamily="34" charset="-122"/>
                <a:ea typeface="微软雅黑" panose="020B0503020204020204" pitchFamily="34" charset="-122"/>
              </a:endParaRPr>
            </a:p>
          </p:txBody>
        </p:sp>
      </p:grpSp>
      <p:sp>
        <p:nvSpPr>
          <p:cNvPr id="201" name="矩形标注 200"/>
          <p:cNvSpPr/>
          <p:nvPr/>
        </p:nvSpPr>
        <p:spPr bwMode="auto">
          <a:xfrm>
            <a:off x="1922925" y="2446037"/>
            <a:ext cx="2147717" cy="53657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202" name="矩形标注 201"/>
          <p:cNvSpPr/>
          <p:nvPr/>
        </p:nvSpPr>
        <p:spPr bwMode="auto">
          <a:xfrm>
            <a:off x="7960087" y="4736333"/>
            <a:ext cx="2529547" cy="53657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sp>
        <p:nvSpPr>
          <p:cNvPr id="203" name="矩形标注 202"/>
          <p:cNvSpPr/>
          <p:nvPr/>
        </p:nvSpPr>
        <p:spPr bwMode="auto">
          <a:xfrm>
            <a:off x="8032114" y="1124746"/>
            <a:ext cx="2147717" cy="53657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anchor="ctr"/>
          <a:lstStyle/>
          <a:p>
            <a:pPr algn="ctr" fontAlgn="base">
              <a:spcBef>
                <a:spcPct val="0"/>
              </a:spcBef>
              <a:spcAft>
                <a:spcPct val="0"/>
              </a:spcAft>
            </a:pPr>
            <a:r>
              <a:rPr lang="zh-CN" altLang="zh-CN" b="1"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单击此处添加标题</a:t>
            </a:r>
          </a:p>
        </p:txBody>
      </p:sp>
      <p:grpSp>
        <p:nvGrpSpPr>
          <p:cNvPr id="3" name="组合 2"/>
          <p:cNvGrpSpPr/>
          <p:nvPr/>
        </p:nvGrpSpPr>
        <p:grpSpPr>
          <a:xfrm>
            <a:off x="8653048" y="2002947"/>
            <a:ext cx="2879101" cy="2317464"/>
            <a:chOff x="8649999" y="2634931"/>
            <a:chExt cx="2878351" cy="2317464"/>
          </a:xfrm>
        </p:grpSpPr>
        <p:sp>
          <p:nvSpPr>
            <p:cNvPr id="2" name="矩形 1"/>
            <p:cNvSpPr/>
            <p:nvPr/>
          </p:nvSpPr>
          <p:spPr>
            <a:xfrm>
              <a:off x="8649999" y="2634931"/>
              <a:ext cx="2878351" cy="23174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4" name="Text Box 44"/>
            <p:cNvSpPr txBox="1">
              <a:spLocks noChangeArrowheads="1"/>
            </p:cNvSpPr>
            <p:nvPr/>
          </p:nvSpPr>
          <p:spPr bwMode="auto">
            <a:xfrm>
              <a:off x="8829923" y="2855477"/>
              <a:ext cx="2520280" cy="1837426"/>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pitchFamily="34" charset="-122"/>
                  <a:ea typeface="微软雅黑" panose="020B0503020204020204" pitchFamily="3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pPr indent="0"/>
              <a:r>
                <a:rPr lang="zh-CN" altLang="en-US" sz="1400">
                  <a:solidFill>
                    <a:schemeClr val="bg1"/>
                  </a:solidFill>
                </a:rPr>
                <a:t>您的内容打在这里，或者通过复制您的文本后，在此框中选择粘贴，并选择只保留文字。您的内容打在这里，或者通过复制您的文本后，在此框中选择粘贴，并选择只保留文字。</a:t>
              </a:r>
            </a:p>
          </p:txBody>
        </p:sp>
      </p:gr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7"/>
                                        </p:tgtEl>
                                        <p:attrNameLst>
                                          <p:attrName>style.visibility</p:attrName>
                                        </p:attrNameLst>
                                      </p:cBhvr>
                                      <p:to>
                                        <p:strVal val="visible"/>
                                      </p:to>
                                    </p:set>
                                  </p:childTnLst>
                                </p:cTn>
                              </p:par>
                            </p:childTnLst>
                          </p:cTn>
                        </p:par>
                        <p:par>
                          <p:cTn id="35" fill="hold">
                            <p:stCondLst>
                              <p:cond delay="0"/>
                            </p:stCondLst>
                            <p:childTnLst>
                              <p:par>
                                <p:cTn id="36" presetID="8" presetClass="emph" presetSubtype="0" fill="hold" nodeType="afterEffect">
                                  <p:stCondLst>
                                    <p:cond delay="0"/>
                                  </p:stCondLst>
                                  <p:childTnLst>
                                    <p:animRot by="21600000">
                                      <p:cBhvr>
                                        <p:cTn id="37" dur="2000" fill="hold"/>
                                        <p:tgtEl>
                                          <p:spTgt spid="195"/>
                                        </p:tgtEl>
                                        <p:attrNameLst>
                                          <p:attrName>r</p:attrName>
                                        </p:attrNameLst>
                                      </p:cBhvr>
                                    </p:animRot>
                                  </p:childTnLst>
                                </p:cTn>
                              </p:par>
                              <p:par>
                                <p:cTn id="38" presetID="8" presetClass="emph" presetSubtype="0" fill="hold" nodeType="withEffect">
                                  <p:stCondLst>
                                    <p:cond delay="0"/>
                                  </p:stCondLst>
                                  <p:childTnLst>
                                    <p:animRot by="1800000">
                                      <p:cBhvr>
                                        <p:cTn id="39" dur="2000" fill="hold"/>
                                        <p:tgtEl>
                                          <p:spTgt spid="192"/>
                                        </p:tgtEl>
                                        <p:attrNameLst>
                                          <p:attrName>r</p:attrName>
                                        </p:attrNameLst>
                                      </p:cBhvr>
                                    </p:animRot>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03"/>
                                        </p:tgtEl>
                                        <p:attrNameLst>
                                          <p:attrName>style.visibility</p:attrName>
                                        </p:attrNameLst>
                                      </p:cBhvr>
                                      <p:to>
                                        <p:strVal val="visible"/>
                                      </p:to>
                                    </p:set>
                                    <p:animEffect transition="in" filter="wipe(left)">
                                      <p:cBhvr>
                                        <p:cTn id="43" dur="500"/>
                                        <p:tgtEl>
                                          <p:spTgt spid="203"/>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86400000">
                                      <p:cBhvr>
                                        <p:cTn id="47" dur="2000" fill="hold"/>
                                        <p:tgtEl>
                                          <p:spTgt spid="195"/>
                                        </p:tgtEl>
                                        <p:attrNameLst>
                                          <p:attrName>r</p:attrName>
                                        </p:attrNameLst>
                                      </p:cBhvr>
                                    </p:animRot>
                                  </p:childTnLst>
                                </p:cTn>
                              </p:par>
                              <p:par>
                                <p:cTn id="48" presetID="8" presetClass="emph" presetSubtype="0" fill="hold" nodeType="withEffect">
                                  <p:stCondLst>
                                    <p:cond delay="0"/>
                                  </p:stCondLst>
                                  <p:childTnLst>
                                    <p:animRot by="7200000">
                                      <p:cBhvr>
                                        <p:cTn id="49" dur="2000" fill="hold"/>
                                        <p:tgtEl>
                                          <p:spTgt spid="192"/>
                                        </p:tgtEl>
                                        <p:attrNameLst>
                                          <p:attrName>r</p:attrName>
                                        </p:attrNameLst>
                                      </p:cBhvr>
                                    </p:animRo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02"/>
                                        </p:tgtEl>
                                        <p:attrNameLst>
                                          <p:attrName>style.visibility</p:attrName>
                                        </p:attrNameLst>
                                      </p:cBhvr>
                                      <p:to>
                                        <p:strVal val="visible"/>
                                      </p:to>
                                    </p:set>
                                    <p:animEffect transition="in" filter="wipe(left)">
                                      <p:cBhvr>
                                        <p:cTn id="53" dur="500"/>
                                        <p:tgtEl>
                                          <p:spTgt spid="202"/>
                                        </p:tgtEl>
                                      </p:cBhvr>
                                    </p:animEffect>
                                  </p:childTnLst>
                                </p:cTn>
                              </p:par>
                            </p:childTnLst>
                          </p:cTn>
                        </p:par>
                      </p:childTnLst>
                    </p:cTn>
                  </p:par>
                  <p:par>
                    <p:cTn id="54" fill="hold">
                      <p:stCondLst>
                        <p:cond delay="indefinite"/>
                      </p:stCondLst>
                      <p:childTnLst>
                        <p:par>
                          <p:cTn id="55" fill="hold">
                            <p:stCondLst>
                              <p:cond delay="0"/>
                            </p:stCondLst>
                            <p:childTnLst>
                              <p:par>
                                <p:cTn id="56" presetID="8" presetClass="emph" presetSubtype="0" fill="hold" nodeType="clickEffect">
                                  <p:stCondLst>
                                    <p:cond delay="0"/>
                                  </p:stCondLst>
                                  <p:childTnLst>
                                    <p:animRot by="64800000">
                                      <p:cBhvr>
                                        <p:cTn id="57" dur="2000" fill="hold"/>
                                        <p:tgtEl>
                                          <p:spTgt spid="195"/>
                                        </p:tgtEl>
                                        <p:attrNameLst>
                                          <p:attrName>r</p:attrName>
                                        </p:attrNameLst>
                                      </p:cBhvr>
                                    </p:animRot>
                                  </p:childTnLst>
                                </p:cTn>
                              </p:par>
                              <p:par>
                                <p:cTn id="58" presetID="8" presetClass="emph" presetSubtype="0" fill="hold" nodeType="withEffect">
                                  <p:stCondLst>
                                    <p:cond delay="0"/>
                                  </p:stCondLst>
                                  <p:childTnLst>
                                    <p:animRot by="5400000">
                                      <p:cBhvr>
                                        <p:cTn id="59" dur="2000" fill="hold"/>
                                        <p:tgtEl>
                                          <p:spTgt spid="192"/>
                                        </p:tgtEl>
                                        <p:attrNameLst>
                                          <p:attrName>r</p:attrName>
                                        </p:attrNameLst>
                                      </p:cBhvr>
                                    </p:animRot>
                                  </p:childTnLst>
                                </p:cTn>
                              </p:par>
                            </p:childTnLst>
                          </p:cTn>
                        </p:par>
                        <p:par>
                          <p:cTn id="60" fill="hold">
                            <p:stCondLst>
                              <p:cond delay="2000"/>
                            </p:stCondLst>
                            <p:childTnLst>
                              <p:par>
                                <p:cTn id="61" presetID="22" presetClass="entr" presetSubtype="2" fill="hold" grpId="0" nodeType="afterEffect">
                                  <p:stCondLst>
                                    <p:cond delay="0"/>
                                  </p:stCondLst>
                                  <p:childTnLst>
                                    <p:set>
                                      <p:cBhvr>
                                        <p:cTn id="62" dur="1" fill="hold">
                                          <p:stCondLst>
                                            <p:cond delay="0"/>
                                          </p:stCondLst>
                                        </p:cTn>
                                        <p:tgtEl>
                                          <p:spTgt spid="201"/>
                                        </p:tgtEl>
                                        <p:attrNameLst>
                                          <p:attrName>style.visibility</p:attrName>
                                        </p:attrNameLst>
                                      </p:cBhvr>
                                      <p:to>
                                        <p:strVal val="visible"/>
                                      </p:to>
                                    </p:set>
                                    <p:animEffect transition="in" filter="wipe(right)">
                                      <p:cBhvr>
                                        <p:cTn id="63" dur="500"/>
                                        <p:tgtEl>
                                          <p:spTgt spid="201"/>
                                        </p:tgtEl>
                                      </p:cBhvr>
                                    </p:animEffect>
                                  </p:childTnLst>
                                </p:cTn>
                              </p:par>
                            </p:childTnLst>
                          </p:cTn>
                        </p:par>
                      </p:childTnLst>
                    </p:cTn>
                  </p:par>
                  <p:par>
                    <p:cTn id="64" fill="hold">
                      <p:stCondLst>
                        <p:cond delay="indefinite"/>
                      </p:stCondLst>
                      <p:childTnLst>
                        <p:par>
                          <p:cTn id="65" fill="hold">
                            <p:stCondLst>
                              <p:cond delay="0"/>
                            </p:stCondLst>
                            <p:childTnLst>
                              <p:par>
                                <p:cTn id="66" presetID="14" presetClass="entr" presetSubtype="10" fill="hold" nodeType="clickEffect">
                                  <p:stCondLst>
                                    <p:cond delay="0"/>
                                  </p:stCondLst>
                                  <p:childTnLst>
                                    <p:set>
                                      <p:cBhvr>
                                        <p:cTn id="67" dur="1" fill="hold">
                                          <p:stCondLst>
                                            <p:cond delay="0"/>
                                          </p:stCondLst>
                                        </p:cTn>
                                        <p:tgtEl>
                                          <p:spTgt spid="3"/>
                                        </p:tgtEl>
                                        <p:attrNameLst>
                                          <p:attrName>style.visibility</p:attrName>
                                        </p:attrNameLst>
                                      </p:cBhvr>
                                      <p:to>
                                        <p:strVal val="visible"/>
                                      </p:to>
                                    </p:set>
                                    <p:animEffect transition="in" filter="randombar(horizontal)">
                                      <p:cBhvr>
                                        <p:cTn id="6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5" grpId="0" animBg="1"/>
      <p:bldP spid="107" grpId="0" animBg="1"/>
      <p:bldP spid="108" grpId="0" animBg="1"/>
      <p:bldP spid="110" grpId="0" animBg="1"/>
      <p:bldP spid="111" grpId="0" animBg="1"/>
      <p:bldP spid="112" grpId="0" animBg="1"/>
      <p:bldP spid="113" grpId="0" animBg="1"/>
      <p:bldP spid="114" grpId="0" animBg="1"/>
      <p:bldP spid="115" grpId="0" animBg="1"/>
      <p:bldP spid="116" grpId="0" animBg="1"/>
      <p:bldP spid="201" grpId="0" animBg="1"/>
      <p:bldP spid="202" grpId="0" animBg="1"/>
      <p:bldP spid="20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2854675" y="1794999"/>
            <a:ext cx="6482652" cy="4322328"/>
          </a:xfrm>
          <a:prstGeom prst="rect">
            <a:avLst/>
          </a:prstGeom>
          <a:ln>
            <a:noFill/>
          </a:ln>
        </p:spPr>
      </p:sp>
      <p:sp>
        <p:nvSpPr>
          <p:cNvPr id="40" name="Freeform 39"/>
          <p:cNvSpPr/>
          <p:nvPr/>
        </p:nvSpPr>
        <p:spPr>
          <a:xfrm>
            <a:off x="2601549"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lumMod val="60000"/>
              <a:lumOff val="4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endParaRPr lang="en-US" sz="4800" dirty="0">
              <a:latin typeface="+mn-ea"/>
            </a:endParaRPr>
          </a:p>
        </p:txBody>
      </p:sp>
      <p:sp>
        <p:nvSpPr>
          <p:cNvPr id="41" name="Freeform 40"/>
          <p:cNvSpPr/>
          <p:nvPr/>
        </p:nvSpPr>
        <p:spPr>
          <a:xfrm rot="16200000">
            <a:off x="3049475" y="290043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77275" rIns="72146" bIns="77274"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2" name="Freeform 41"/>
          <p:cNvSpPr/>
          <p:nvPr/>
        </p:nvSpPr>
        <p:spPr>
          <a:xfrm>
            <a:off x="2601549" y="1723400"/>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3700" dirty="0">
                <a:latin typeface="+mn-ea"/>
              </a:rPr>
              <a:t>4</a:t>
            </a:r>
          </a:p>
        </p:txBody>
      </p:sp>
      <p:sp>
        <p:nvSpPr>
          <p:cNvPr id="43" name="Freeform 42"/>
          <p:cNvSpPr/>
          <p:nvPr/>
        </p:nvSpPr>
        <p:spPr>
          <a:xfrm>
            <a:off x="3837732" y="3688752"/>
            <a:ext cx="240478" cy="38641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5" rIns="72146"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4" name="Freeform 43"/>
          <p:cNvSpPr/>
          <p:nvPr/>
        </p:nvSpPr>
        <p:spPr>
          <a:xfrm>
            <a:off x="4191646"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3</a:t>
            </a:r>
          </a:p>
        </p:txBody>
      </p:sp>
      <p:sp>
        <p:nvSpPr>
          <p:cNvPr id="45" name="Freeform 44"/>
          <p:cNvSpPr/>
          <p:nvPr/>
        </p:nvSpPr>
        <p:spPr>
          <a:xfrm rot="5400000">
            <a:off x="3049475" y="4477122"/>
            <a:ext cx="240509" cy="386363"/>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0" y="57962"/>
                </a:moveTo>
                <a:lnTo>
                  <a:pt x="90191" y="57962"/>
                </a:lnTo>
                <a:lnTo>
                  <a:pt x="90191" y="0"/>
                </a:lnTo>
                <a:lnTo>
                  <a:pt x="180382" y="144905"/>
                </a:lnTo>
                <a:lnTo>
                  <a:pt x="90191" y="289810"/>
                </a:lnTo>
                <a:lnTo>
                  <a:pt x="90191" y="231848"/>
                </a:lnTo>
                <a:lnTo>
                  <a:pt x="0" y="231848"/>
                </a:lnTo>
                <a:lnTo>
                  <a:pt x="0" y="57962"/>
                </a:lnTo>
                <a:close/>
              </a:path>
            </a:pathLst>
          </a:custGeom>
          <a:solidFill>
            <a:schemeClr val="accent1"/>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77274" rIns="72145"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6" name="Freeform 45"/>
          <p:cNvSpPr/>
          <p:nvPr/>
        </p:nvSpPr>
        <p:spPr>
          <a:xfrm>
            <a:off x="2601549" y="4904008"/>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2</a:t>
            </a:r>
          </a:p>
        </p:txBody>
      </p:sp>
      <p:sp>
        <p:nvSpPr>
          <p:cNvPr id="47" name="Freeform 46"/>
          <p:cNvSpPr/>
          <p:nvPr/>
        </p:nvSpPr>
        <p:spPr>
          <a:xfrm rot="21600000">
            <a:off x="2261248" y="3688751"/>
            <a:ext cx="240479" cy="386415"/>
          </a:xfrm>
          <a:custGeom>
            <a:avLst/>
            <a:gdLst>
              <a:gd name="connsiteX0" fmla="*/ 0 w 180382"/>
              <a:gd name="connsiteY0" fmla="*/ 57962 h 289810"/>
              <a:gd name="connsiteX1" fmla="*/ 90191 w 180382"/>
              <a:gd name="connsiteY1" fmla="*/ 57962 h 289810"/>
              <a:gd name="connsiteX2" fmla="*/ 90191 w 180382"/>
              <a:gd name="connsiteY2" fmla="*/ 0 h 289810"/>
              <a:gd name="connsiteX3" fmla="*/ 180382 w 180382"/>
              <a:gd name="connsiteY3" fmla="*/ 144905 h 289810"/>
              <a:gd name="connsiteX4" fmla="*/ 90191 w 180382"/>
              <a:gd name="connsiteY4" fmla="*/ 289810 h 289810"/>
              <a:gd name="connsiteX5" fmla="*/ 90191 w 180382"/>
              <a:gd name="connsiteY5" fmla="*/ 231848 h 289810"/>
              <a:gd name="connsiteX6" fmla="*/ 0 w 180382"/>
              <a:gd name="connsiteY6" fmla="*/ 231848 h 289810"/>
              <a:gd name="connsiteX7" fmla="*/ 0 w 180382"/>
              <a:gd name="connsiteY7" fmla="*/ 57962 h 28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0382" h="289810">
                <a:moveTo>
                  <a:pt x="180382" y="231848"/>
                </a:moveTo>
                <a:lnTo>
                  <a:pt x="90191" y="231848"/>
                </a:lnTo>
                <a:lnTo>
                  <a:pt x="90191" y="289810"/>
                </a:lnTo>
                <a:lnTo>
                  <a:pt x="0" y="144905"/>
                </a:lnTo>
                <a:lnTo>
                  <a:pt x="90191" y="0"/>
                </a:lnTo>
                <a:lnTo>
                  <a:pt x="90191" y="57962"/>
                </a:lnTo>
                <a:lnTo>
                  <a:pt x="180382" y="57962"/>
                </a:lnTo>
                <a:lnTo>
                  <a:pt x="180382" y="231848"/>
                </a:lnTo>
                <a:close/>
              </a:path>
            </a:pathLst>
          </a:custGeom>
          <a:solidFill>
            <a:schemeClr val="bg2"/>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72146" tIns="77276" rIns="1" bIns="77275" numCol="1" spcCol="1693" anchor="ctr" anchorCtr="0">
            <a:noAutofit/>
          </a:bodyPr>
          <a:lstStyle/>
          <a:p>
            <a:pPr algn="ctr" defTabSz="710565">
              <a:lnSpc>
                <a:spcPct val="90000"/>
              </a:lnSpc>
              <a:spcBef>
                <a:spcPct val="0"/>
              </a:spcBef>
              <a:spcAft>
                <a:spcPct val="35000"/>
              </a:spcAft>
            </a:pPr>
            <a:endParaRPr lang="en-US" sz="1600">
              <a:latin typeface="+mn-ea"/>
            </a:endParaRPr>
          </a:p>
        </p:txBody>
      </p:sp>
      <p:sp>
        <p:nvSpPr>
          <p:cNvPr id="48" name="Freeform 47"/>
          <p:cNvSpPr/>
          <p:nvPr/>
        </p:nvSpPr>
        <p:spPr>
          <a:xfrm>
            <a:off x="1011452" y="3313704"/>
            <a:ext cx="1136363" cy="1136511"/>
          </a:xfrm>
          <a:custGeom>
            <a:avLst/>
            <a:gdLst>
              <a:gd name="connsiteX0" fmla="*/ 0 w 852383"/>
              <a:gd name="connsiteY0" fmla="*/ 426192 h 852383"/>
              <a:gd name="connsiteX1" fmla="*/ 124829 w 852383"/>
              <a:gd name="connsiteY1" fmla="*/ 124829 h 852383"/>
              <a:gd name="connsiteX2" fmla="*/ 426193 w 852383"/>
              <a:gd name="connsiteY2" fmla="*/ 1 h 852383"/>
              <a:gd name="connsiteX3" fmla="*/ 727556 w 852383"/>
              <a:gd name="connsiteY3" fmla="*/ 124830 h 852383"/>
              <a:gd name="connsiteX4" fmla="*/ 852384 w 852383"/>
              <a:gd name="connsiteY4" fmla="*/ 426194 h 852383"/>
              <a:gd name="connsiteX5" fmla="*/ 727555 w 852383"/>
              <a:gd name="connsiteY5" fmla="*/ 727557 h 852383"/>
              <a:gd name="connsiteX6" fmla="*/ 426192 w 852383"/>
              <a:gd name="connsiteY6" fmla="*/ 852386 h 852383"/>
              <a:gd name="connsiteX7" fmla="*/ 124829 w 852383"/>
              <a:gd name="connsiteY7" fmla="*/ 727557 h 852383"/>
              <a:gd name="connsiteX8" fmla="*/ 1 w 852383"/>
              <a:gd name="connsiteY8" fmla="*/ 426194 h 852383"/>
              <a:gd name="connsiteX9" fmla="*/ 0 w 852383"/>
              <a:gd name="connsiteY9" fmla="*/ 426192 h 852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52383" h="852383">
                <a:moveTo>
                  <a:pt x="0" y="426192"/>
                </a:moveTo>
                <a:cubicBezTo>
                  <a:pt x="0" y="313159"/>
                  <a:pt x="44903" y="204755"/>
                  <a:pt x="124829" y="124829"/>
                </a:cubicBezTo>
                <a:cubicBezTo>
                  <a:pt x="204756" y="44903"/>
                  <a:pt x="313159" y="0"/>
                  <a:pt x="426193" y="1"/>
                </a:cubicBezTo>
                <a:cubicBezTo>
                  <a:pt x="539226" y="1"/>
                  <a:pt x="647630" y="44904"/>
                  <a:pt x="727556" y="124830"/>
                </a:cubicBezTo>
                <a:cubicBezTo>
                  <a:pt x="807482" y="204757"/>
                  <a:pt x="852385" y="313160"/>
                  <a:pt x="852384" y="426194"/>
                </a:cubicBezTo>
                <a:cubicBezTo>
                  <a:pt x="852384" y="539227"/>
                  <a:pt x="807482" y="647631"/>
                  <a:pt x="727555" y="727557"/>
                </a:cubicBezTo>
                <a:cubicBezTo>
                  <a:pt x="647628" y="807484"/>
                  <a:pt x="539225" y="852386"/>
                  <a:pt x="426192" y="852386"/>
                </a:cubicBezTo>
                <a:cubicBezTo>
                  <a:pt x="313159" y="852386"/>
                  <a:pt x="204755" y="807484"/>
                  <a:pt x="124829" y="727557"/>
                </a:cubicBezTo>
                <a:cubicBezTo>
                  <a:pt x="44903" y="647630"/>
                  <a:pt x="0" y="539227"/>
                  <a:pt x="1" y="426194"/>
                </a:cubicBezTo>
                <a:cubicBezTo>
                  <a:pt x="1" y="426193"/>
                  <a:pt x="0" y="426193"/>
                  <a:pt x="0" y="426192"/>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8592" tIns="198592" rIns="198592" bIns="198592" numCol="1" spcCol="1693" anchor="ctr" anchorCtr="0">
            <a:noAutofit/>
          </a:bodyPr>
          <a:lstStyle/>
          <a:p>
            <a:pPr algn="ctr" defTabSz="1125855">
              <a:lnSpc>
                <a:spcPct val="90000"/>
              </a:lnSpc>
              <a:spcBef>
                <a:spcPct val="0"/>
              </a:spcBef>
              <a:spcAft>
                <a:spcPct val="35000"/>
              </a:spcAft>
            </a:pPr>
            <a:r>
              <a:rPr lang="en-US" sz="4300" dirty="0">
                <a:latin typeface="+mn-ea"/>
              </a:rPr>
              <a:t>1</a:t>
            </a:r>
          </a:p>
        </p:txBody>
      </p:sp>
      <p:grpSp>
        <p:nvGrpSpPr>
          <p:cNvPr id="27" name="Group 26"/>
          <p:cNvGrpSpPr/>
          <p:nvPr/>
        </p:nvGrpSpPr>
        <p:grpSpPr>
          <a:xfrm>
            <a:off x="6027394" y="5075241"/>
            <a:ext cx="4983765" cy="964368"/>
            <a:chOff x="4033795" y="1000568"/>
            <a:chExt cx="3738310" cy="723276"/>
          </a:xfrm>
        </p:grpSpPr>
        <p:grpSp>
          <p:nvGrpSpPr>
            <p:cNvPr id="28" name="Group 29"/>
            <p:cNvGrpSpPr/>
            <p:nvPr/>
          </p:nvGrpSpPr>
          <p:grpSpPr>
            <a:xfrm>
              <a:off x="4399178" y="1000568"/>
              <a:ext cx="3372927" cy="723276"/>
              <a:chOff x="798970" y="1689403"/>
              <a:chExt cx="1860430" cy="723276"/>
            </a:xfrm>
          </p:grpSpPr>
          <p:sp>
            <p:nvSpPr>
              <p:cNvPr id="30"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3"/>
                    </a:solidFill>
                    <a:latin typeface="+mn-ea"/>
                  </a:rPr>
                  <a:t>添加副标题</a:t>
                </a:r>
                <a:r>
                  <a:rPr lang="en-US" sz="2100" dirty="0">
                    <a:solidFill>
                      <a:schemeClr val="accent3"/>
                    </a:solidFill>
                    <a:latin typeface="+mn-ea"/>
                  </a:rPr>
                  <a:t> 04</a:t>
                </a:r>
              </a:p>
            </p:txBody>
          </p:sp>
          <p:sp>
            <p:nvSpPr>
              <p:cNvPr id="31"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29" name="Rectangle 28"/>
            <p:cNvSpPr/>
            <p:nvPr/>
          </p:nvSpPr>
          <p:spPr>
            <a:xfrm>
              <a:off x="4033795" y="1236031"/>
              <a:ext cx="49" cy="427040"/>
            </a:xfrm>
            <a:prstGeom prst="rect">
              <a:avLst/>
            </a:prstGeom>
          </p:spPr>
          <p:txBody>
            <a:bodyPr wrap="none" lIns="0" tIns="0" rIns="0" bIns="0">
              <a:spAutoFit/>
            </a:bodyPr>
            <a:lstStyle/>
            <a:p>
              <a:endParaRPr lang="en-US" sz="3700" dirty="0">
                <a:solidFill>
                  <a:schemeClr val="accent3"/>
                </a:solidFill>
                <a:latin typeface="+mn-ea"/>
              </a:endParaRPr>
            </a:p>
          </p:txBody>
        </p:sp>
      </p:grpSp>
      <p:grpSp>
        <p:nvGrpSpPr>
          <p:cNvPr id="32" name="Group 31"/>
          <p:cNvGrpSpPr/>
          <p:nvPr/>
        </p:nvGrpSpPr>
        <p:grpSpPr>
          <a:xfrm>
            <a:off x="6027394" y="1648185"/>
            <a:ext cx="4983765" cy="964368"/>
            <a:chOff x="4033795" y="1000568"/>
            <a:chExt cx="3738310" cy="723276"/>
          </a:xfrm>
        </p:grpSpPr>
        <p:grpSp>
          <p:nvGrpSpPr>
            <p:cNvPr id="33" name="Group 29"/>
            <p:cNvGrpSpPr/>
            <p:nvPr/>
          </p:nvGrpSpPr>
          <p:grpSpPr>
            <a:xfrm>
              <a:off x="4399178" y="1000568"/>
              <a:ext cx="3372927" cy="723276"/>
              <a:chOff x="798970" y="1689403"/>
              <a:chExt cx="1860430" cy="723276"/>
            </a:xfrm>
          </p:grpSpPr>
          <p:sp>
            <p:nvSpPr>
              <p:cNvPr id="35"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tx2">
                        <a:lumMod val="75000"/>
                      </a:schemeClr>
                    </a:solidFill>
                    <a:latin typeface="+mn-ea"/>
                  </a:rPr>
                  <a:t>添加副标题</a:t>
                </a:r>
                <a:r>
                  <a:rPr lang="en-US" sz="2100" dirty="0">
                    <a:solidFill>
                      <a:schemeClr val="tx2">
                        <a:lumMod val="75000"/>
                      </a:schemeClr>
                    </a:solidFill>
                    <a:latin typeface="+mn-ea"/>
                  </a:rPr>
                  <a:t> 01</a:t>
                </a:r>
              </a:p>
            </p:txBody>
          </p:sp>
          <p:sp>
            <p:nvSpPr>
              <p:cNvPr id="36" name="Text Placeholder 3"/>
              <p:cNvSpPr txBox="1"/>
              <p:nvPr/>
            </p:nvSpPr>
            <p:spPr>
              <a:xfrm>
                <a:off x="798970" y="1920236"/>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34" name="Rectangle 33"/>
            <p:cNvSpPr/>
            <p:nvPr/>
          </p:nvSpPr>
          <p:spPr>
            <a:xfrm>
              <a:off x="4033795" y="1236031"/>
              <a:ext cx="49" cy="427040"/>
            </a:xfrm>
            <a:prstGeom prst="rect">
              <a:avLst/>
            </a:prstGeom>
          </p:spPr>
          <p:txBody>
            <a:bodyPr wrap="none" lIns="0" tIns="0" rIns="0" bIns="0">
              <a:spAutoFit/>
            </a:bodyPr>
            <a:lstStyle/>
            <a:p>
              <a:endParaRPr lang="en-US" sz="3700" dirty="0">
                <a:solidFill>
                  <a:schemeClr val="tx2">
                    <a:lumMod val="75000"/>
                  </a:schemeClr>
                </a:solidFill>
                <a:latin typeface="+mn-ea"/>
              </a:endParaRPr>
            </a:p>
          </p:txBody>
        </p:sp>
      </p:grpSp>
      <p:grpSp>
        <p:nvGrpSpPr>
          <p:cNvPr id="37" name="Group 36"/>
          <p:cNvGrpSpPr/>
          <p:nvPr/>
        </p:nvGrpSpPr>
        <p:grpSpPr>
          <a:xfrm>
            <a:off x="6027394" y="2790539"/>
            <a:ext cx="4983765" cy="964367"/>
            <a:chOff x="4033795" y="1822859"/>
            <a:chExt cx="3738310" cy="723275"/>
          </a:xfrm>
        </p:grpSpPr>
        <p:grpSp>
          <p:nvGrpSpPr>
            <p:cNvPr id="38" name="Group 29"/>
            <p:cNvGrpSpPr/>
            <p:nvPr/>
          </p:nvGrpSpPr>
          <p:grpSpPr>
            <a:xfrm>
              <a:off x="4399178" y="1822859"/>
              <a:ext cx="3372927" cy="723275"/>
              <a:chOff x="798970" y="1689403"/>
              <a:chExt cx="1860430" cy="723275"/>
            </a:xfrm>
          </p:grpSpPr>
          <p:sp>
            <p:nvSpPr>
              <p:cNvPr id="52"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4"/>
                    </a:solidFill>
                    <a:latin typeface="+mn-ea"/>
                  </a:rPr>
                  <a:t>添加副标题</a:t>
                </a:r>
                <a:r>
                  <a:rPr lang="en-US" sz="2100" dirty="0">
                    <a:solidFill>
                      <a:schemeClr val="accent4"/>
                    </a:solidFill>
                    <a:latin typeface="+mn-ea"/>
                  </a:rPr>
                  <a:t> 02</a:t>
                </a:r>
              </a:p>
            </p:txBody>
          </p:sp>
          <p:sp>
            <p:nvSpPr>
              <p:cNvPr id="62"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49" name="Rectangle 48"/>
            <p:cNvSpPr/>
            <p:nvPr/>
          </p:nvSpPr>
          <p:spPr>
            <a:xfrm>
              <a:off x="4033795" y="2058322"/>
              <a:ext cx="49" cy="427040"/>
            </a:xfrm>
            <a:prstGeom prst="rect">
              <a:avLst/>
            </a:prstGeom>
          </p:spPr>
          <p:txBody>
            <a:bodyPr wrap="none" lIns="0" tIns="0" rIns="0" bIns="0">
              <a:spAutoFit/>
            </a:bodyPr>
            <a:lstStyle/>
            <a:p>
              <a:endParaRPr lang="en-US" sz="3700" dirty="0">
                <a:solidFill>
                  <a:schemeClr val="bg2"/>
                </a:solidFill>
                <a:latin typeface="+mn-ea"/>
              </a:endParaRPr>
            </a:p>
          </p:txBody>
        </p:sp>
      </p:grpSp>
      <p:grpSp>
        <p:nvGrpSpPr>
          <p:cNvPr id="64" name="Group 63"/>
          <p:cNvGrpSpPr/>
          <p:nvPr/>
        </p:nvGrpSpPr>
        <p:grpSpPr>
          <a:xfrm>
            <a:off x="6027395" y="3932891"/>
            <a:ext cx="4983763" cy="964367"/>
            <a:chOff x="4033795" y="1822859"/>
            <a:chExt cx="3738309" cy="723275"/>
          </a:xfrm>
        </p:grpSpPr>
        <p:grpSp>
          <p:nvGrpSpPr>
            <p:cNvPr id="65" name="Group 29"/>
            <p:cNvGrpSpPr/>
            <p:nvPr/>
          </p:nvGrpSpPr>
          <p:grpSpPr>
            <a:xfrm>
              <a:off x="4399178" y="1822859"/>
              <a:ext cx="3372926" cy="723275"/>
              <a:chOff x="798970" y="1689403"/>
              <a:chExt cx="1860430" cy="723275"/>
            </a:xfrm>
          </p:grpSpPr>
          <p:sp>
            <p:nvSpPr>
              <p:cNvPr id="67" name="Text Placeholder 3"/>
              <p:cNvSpPr txBox="1"/>
              <p:nvPr/>
            </p:nvSpPr>
            <p:spPr>
              <a:xfrm>
                <a:off x="798970" y="1689403"/>
                <a:ext cx="739174"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2100" dirty="0">
                    <a:solidFill>
                      <a:schemeClr val="accent1"/>
                    </a:solidFill>
                    <a:latin typeface="+mn-ea"/>
                  </a:rPr>
                  <a:t>添加副标题</a:t>
                </a:r>
                <a:r>
                  <a:rPr lang="en-US" sz="2100" dirty="0">
                    <a:solidFill>
                      <a:schemeClr val="accent1"/>
                    </a:solidFill>
                    <a:latin typeface="+mn-ea"/>
                  </a:rPr>
                  <a:t> 03</a:t>
                </a:r>
              </a:p>
            </p:txBody>
          </p:sp>
          <p:sp>
            <p:nvSpPr>
              <p:cNvPr id="68" name="Text Placeholder 3"/>
              <p:cNvSpPr txBox="1"/>
              <p:nvPr/>
            </p:nvSpPr>
            <p:spPr>
              <a:xfrm>
                <a:off x="798970" y="1920235"/>
                <a:ext cx="1860430" cy="49244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a:p>
                <a:pPr algn="l" defTabSz="1218565">
                  <a:spcBef>
                    <a:spcPct val="20000"/>
                  </a:spcBef>
                  <a:defRPr/>
                </a:pPr>
                <a:r>
                  <a:rPr lang="en-US" sz="1300" dirty="0">
                    <a:solidFill>
                      <a:schemeClr val="tx1">
                        <a:lumMod val="50000"/>
                        <a:lumOff val="50000"/>
                      </a:schemeClr>
                    </a:solidFill>
                    <a:latin typeface="+mn-ea"/>
                  </a:rPr>
                  <a:t> </a:t>
                </a:r>
                <a:endParaRPr lang="en-US" sz="1300" dirty="0">
                  <a:solidFill>
                    <a:schemeClr val="tx1">
                      <a:lumMod val="65000"/>
                      <a:lumOff val="35000"/>
                    </a:schemeClr>
                  </a:solidFill>
                  <a:latin typeface="+mn-ea"/>
                </a:endParaRPr>
              </a:p>
            </p:txBody>
          </p:sp>
        </p:grpSp>
        <p:sp>
          <p:nvSpPr>
            <p:cNvPr id="66" name="Rectangle 65"/>
            <p:cNvSpPr/>
            <p:nvPr/>
          </p:nvSpPr>
          <p:spPr>
            <a:xfrm>
              <a:off x="4033795" y="2058322"/>
              <a:ext cx="49" cy="427040"/>
            </a:xfrm>
            <a:prstGeom prst="rect">
              <a:avLst/>
            </a:prstGeom>
          </p:spPr>
          <p:txBody>
            <a:bodyPr wrap="none" lIns="0" tIns="0" rIns="0" bIns="0">
              <a:spAutoFit/>
            </a:bodyPr>
            <a:lstStyle/>
            <a:p>
              <a:endParaRPr lang="en-US" sz="3700" dirty="0">
                <a:solidFill>
                  <a:schemeClr val="accent1"/>
                </a:solidFill>
                <a:latin typeface="+mn-ea"/>
              </a:endParaRPr>
            </a:p>
          </p:txBody>
        </p:sp>
      </p:grpSp>
      <p:grpSp>
        <p:nvGrpSpPr>
          <p:cNvPr id="51" name="组合 50"/>
          <p:cNvGrpSpPr/>
          <p:nvPr/>
        </p:nvGrpSpPr>
        <p:grpSpPr>
          <a:xfrm>
            <a:off x="2969600" y="3669454"/>
            <a:ext cx="427511" cy="400051"/>
            <a:chOff x="6661150" y="233363"/>
            <a:chExt cx="320675" cy="300038"/>
          </a:xfrm>
          <a:solidFill>
            <a:schemeClr val="bg1"/>
          </a:solidFill>
        </p:grpSpPr>
        <p:sp>
          <p:nvSpPr>
            <p:cNvPr id="5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grpSp>
        <p:nvGrpSpPr>
          <p:cNvPr id="57" name="组合 56"/>
          <p:cNvGrpSpPr/>
          <p:nvPr/>
        </p:nvGrpSpPr>
        <p:grpSpPr>
          <a:xfrm>
            <a:off x="5908715" y="1761584"/>
            <a:ext cx="402121" cy="401104"/>
            <a:chOff x="-959970" y="1422605"/>
            <a:chExt cx="596900" cy="595313"/>
          </a:xfrm>
        </p:grpSpPr>
        <p:sp>
          <p:nvSpPr>
            <p:cNvPr id="58" name="Oval 77"/>
            <p:cNvSpPr>
              <a:spLocks noChangeArrowheads="1"/>
            </p:cNvSpPr>
            <p:nvPr/>
          </p:nvSpPr>
          <p:spPr bwMode="auto">
            <a:xfrm>
              <a:off x="-959970" y="1422605"/>
              <a:ext cx="596900" cy="595313"/>
            </a:xfrm>
            <a:prstGeom prst="ellipse">
              <a:avLst/>
            </a:prstGeom>
            <a:solidFill>
              <a:schemeClr val="tx2">
                <a:lumMod val="75000"/>
              </a:schemeClr>
            </a:solidFill>
            <a:ln>
              <a:noFill/>
            </a:ln>
          </p:spPr>
          <p:txBody>
            <a:bodyPr vert="horz" wrap="square" lIns="91440" tIns="45720" rIns="91440" bIns="45720" numCol="1" anchor="t" anchorCtr="0" compatLnSpc="1"/>
            <a:lstStyle/>
            <a:p>
              <a:endParaRPr lang="en-US">
                <a:latin typeface="+mn-ea"/>
              </a:endParaRPr>
            </a:p>
          </p:txBody>
        </p:sp>
        <p:sp>
          <p:nvSpPr>
            <p:cNvPr id="59"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0" name="组合 59"/>
          <p:cNvGrpSpPr/>
          <p:nvPr/>
        </p:nvGrpSpPr>
        <p:grpSpPr>
          <a:xfrm>
            <a:off x="5906042" y="2882111"/>
            <a:ext cx="402121" cy="401104"/>
            <a:chOff x="-959970" y="1422605"/>
            <a:chExt cx="596900" cy="595313"/>
          </a:xfrm>
        </p:grpSpPr>
        <p:sp>
          <p:nvSpPr>
            <p:cNvPr id="61" name="Oval 77"/>
            <p:cNvSpPr>
              <a:spLocks noChangeArrowheads="1"/>
            </p:cNvSpPr>
            <p:nvPr/>
          </p:nvSpPr>
          <p:spPr bwMode="auto">
            <a:xfrm>
              <a:off x="-959970" y="1422605"/>
              <a:ext cx="596900" cy="595313"/>
            </a:xfrm>
            <a:prstGeom prst="ellipse">
              <a:avLst/>
            </a:prstGeom>
            <a:solidFill>
              <a:schemeClr val="accent4"/>
            </a:solidFill>
            <a:ln>
              <a:noFill/>
            </a:ln>
          </p:spPr>
          <p:txBody>
            <a:bodyPr vert="horz" wrap="square" lIns="91440" tIns="45720" rIns="91440" bIns="45720" numCol="1" anchor="t" anchorCtr="0" compatLnSpc="1"/>
            <a:lstStyle/>
            <a:p>
              <a:endParaRPr lang="en-US">
                <a:latin typeface="+mn-ea"/>
              </a:endParaRPr>
            </a:p>
          </p:txBody>
        </p:sp>
        <p:sp>
          <p:nvSpPr>
            <p:cNvPr id="63"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69" name="组合 68"/>
          <p:cNvGrpSpPr/>
          <p:nvPr/>
        </p:nvGrpSpPr>
        <p:grpSpPr>
          <a:xfrm>
            <a:off x="5906042" y="4002637"/>
            <a:ext cx="402121" cy="401104"/>
            <a:chOff x="-959970" y="1422605"/>
            <a:chExt cx="596900" cy="595313"/>
          </a:xfrm>
        </p:grpSpPr>
        <p:sp>
          <p:nvSpPr>
            <p:cNvPr id="70" name="Oval 77"/>
            <p:cNvSpPr>
              <a:spLocks noChangeArrowheads="1"/>
            </p:cNvSpPr>
            <p:nvPr/>
          </p:nvSpPr>
          <p:spPr bwMode="auto">
            <a:xfrm>
              <a:off x="-959970" y="1422605"/>
              <a:ext cx="596900" cy="595313"/>
            </a:xfrm>
            <a:prstGeom prst="ellipse">
              <a:avLst/>
            </a:prstGeom>
            <a:solidFill>
              <a:schemeClr val="accent1"/>
            </a:solidFill>
            <a:ln>
              <a:noFill/>
            </a:ln>
          </p:spPr>
          <p:txBody>
            <a:bodyPr vert="horz" wrap="square" lIns="91440" tIns="45720" rIns="91440" bIns="45720" numCol="1" anchor="t" anchorCtr="0" compatLnSpc="1"/>
            <a:lstStyle/>
            <a:p>
              <a:endParaRPr lang="en-US">
                <a:latin typeface="+mn-ea"/>
              </a:endParaRPr>
            </a:p>
          </p:txBody>
        </p:sp>
        <p:sp>
          <p:nvSpPr>
            <p:cNvPr id="71"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grpSp>
        <p:nvGrpSpPr>
          <p:cNvPr id="72" name="组合 71"/>
          <p:cNvGrpSpPr/>
          <p:nvPr/>
        </p:nvGrpSpPr>
        <p:grpSpPr>
          <a:xfrm>
            <a:off x="5906042" y="5156576"/>
            <a:ext cx="402121" cy="401104"/>
            <a:chOff x="-959970" y="1422605"/>
            <a:chExt cx="596900" cy="595313"/>
          </a:xfrm>
        </p:grpSpPr>
        <p:sp>
          <p:nvSpPr>
            <p:cNvPr id="73" name="Oval 77"/>
            <p:cNvSpPr>
              <a:spLocks noChangeArrowheads="1"/>
            </p:cNvSpPr>
            <p:nvPr/>
          </p:nvSpPr>
          <p:spPr bwMode="auto">
            <a:xfrm>
              <a:off x="-959970" y="1422605"/>
              <a:ext cx="596900" cy="595313"/>
            </a:xfrm>
            <a:prstGeom prst="ellipse">
              <a:avLst/>
            </a:prstGeom>
            <a:solidFill>
              <a:schemeClr val="accent3"/>
            </a:solidFill>
            <a:ln>
              <a:noFill/>
            </a:ln>
          </p:spPr>
          <p:txBody>
            <a:bodyPr vert="horz" wrap="square" lIns="91440" tIns="45720" rIns="91440" bIns="45720" numCol="1" anchor="t" anchorCtr="0" compatLnSpc="1"/>
            <a:lstStyle/>
            <a:p>
              <a:endParaRPr lang="en-US">
                <a:latin typeface="+mn-ea"/>
              </a:endParaRPr>
            </a:p>
          </p:txBody>
        </p:sp>
        <p:sp>
          <p:nvSpPr>
            <p:cNvPr id="74" name="Freeform 309"/>
            <p:cNvSpPr/>
            <p:nvPr/>
          </p:nvSpPr>
          <p:spPr bwMode="auto">
            <a:xfrm>
              <a:off x="-817095" y="1563892"/>
              <a:ext cx="303213" cy="306388"/>
            </a:xfrm>
            <a:custGeom>
              <a:avLst/>
              <a:gdLst>
                <a:gd name="T0" fmla="*/ 191 w 191"/>
                <a:gd name="T1" fmla="*/ 66 h 193"/>
                <a:gd name="T2" fmla="*/ 126 w 191"/>
                <a:gd name="T3" fmla="*/ 66 h 193"/>
                <a:gd name="T4" fmla="*/ 126 w 191"/>
                <a:gd name="T5" fmla="*/ 0 h 193"/>
                <a:gd name="T6" fmla="*/ 65 w 191"/>
                <a:gd name="T7" fmla="*/ 0 h 193"/>
                <a:gd name="T8" fmla="*/ 65 w 191"/>
                <a:gd name="T9" fmla="*/ 66 h 193"/>
                <a:gd name="T10" fmla="*/ 0 w 191"/>
                <a:gd name="T11" fmla="*/ 66 h 193"/>
                <a:gd name="T12" fmla="*/ 0 w 191"/>
                <a:gd name="T13" fmla="*/ 126 h 193"/>
                <a:gd name="T14" fmla="*/ 65 w 191"/>
                <a:gd name="T15" fmla="*/ 126 h 193"/>
                <a:gd name="T16" fmla="*/ 65 w 191"/>
                <a:gd name="T17" fmla="*/ 193 h 193"/>
                <a:gd name="T18" fmla="*/ 126 w 191"/>
                <a:gd name="T19" fmla="*/ 193 h 193"/>
                <a:gd name="T20" fmla="*/ 126 w 191"/>
                <a:gd name="T21" fmla="*/ 126 h 193"/>
                <a:gd name="T22" fmla="*/ 191 w 191"/>
                <a:gd name="T23" fmla="*/ 126 h 193"/>
                <a:gd name="T24" fmla="*/ 191 w 191"/>
                <a:gd name="T25" fmla="*/ 6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1" h="193">
                  <a:moveTo>
                    <a:pt x="191" y="66"/>
                  </a:moveTo>
                  <a:lnTo>
                    <a:pt x="126" y="66"/>
                  </a:lnTo>
                  <a:lnTo>
                    <a:pt x="126" y="0"/>
                  </a:lnTo>
                  <a:lnTo>
                    <a:pt x="65" y="0"/>
                  </a:lnTo>
                  <a:lnTo>
                    <a:pt x="65" y="66"/>
                  </a:lnTo>
                  <a:lnTo>
                    <a:pt x="0" y="66"/>
                  </a:lnTo>
                  <a:lnTo>
                    <a:pt x="0" y="126"/>
                  </a:lnTo>
                  <a:lnTo>
                    <a:pt x="65" y="126"/>
                  </a:lnTo>
                  <a:lnTo>
                    <a:pt x="65" y="193"/>
                  </a:lnTo>
                  <a:lnTo>
                    <a:pt x="126" y="193"/>
                  </a:lnTo>
                  <a:lnTo>
                    <a:pt x="126" y="126"/>
                  </a:lnTo>
                  <a:lnTo>
                    <a:pt x="191" y="126"/>
                  </a:lnTo>
                  <a:lnTo>
                    <a:pt x="191" y="66"/>
                  </a:lnTo>
                  <a:close/>
                </a:path>
              </a:pathLst>
            </a:custGeom>
            <a:solidFill>
              <a:schemeClr val="bg1"/>
            </a:solidFill>
            <a:ln>
              <a:noFill/>
            </a:ln>
          </p:spPr>
          <p:txBody>
            <a:bodyPr vert="horz" wrap="square" lIns="91440" tIns="45720" rIns="91440" bIns="45720" numCol="1" anchor="t" anchorCtr="0" compatLnSpc="1"/>
            <a:lstStyle/>
            <a:p>
              <a:endParaRPr lang="en-US">
                <a:latin typeface="+mn-ea"/>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12" presetClass="entr" presetSubtype="4"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slide(fromBottom)">
                                      <p:cBhvr>
                                        <p:cTn id="11" dur="500"/>
                                        <p:tgtEl>
                                          <p:spTgt spid="41"/>
                                        </p:tgtEl>
                                      </p:cBhvr>
                                    </p:animEffect>
                                  </p:childTnLst>
                                </p:cTn>
                              </p:par>
                            </p:childTnLst>
                          </p:cTn>
                        </p:par>
                        <p:par>
                          <p:cTn id="12" fill="hold">
                            <p:stCondLst>
                              <p:cond delay="1500"/>
                            </p:stCondLst>
                            <p:childTnLst>
                              <p:par>
                                <p:cTn id="13" presetID="12" presetClass="entr" presetSubtype="8" fill="hold" grpId="0"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slide(fromLeft)">
                                      <p:cBhvr>
                                        <p:cTn id="15" dur="500"/>
                                        <p:tgtEl>
                                          <p:spTgt spid="43"/>
                                        </p:tgtEl>
                                      </p:cBhvr>
                                    </p:animEffect>
                                  </p:childTnLst>
                                </p:cTn>
                              </p:par>
                            </p:childTnLst>
                          </p:cTn>
                        </p:par>
                        <p:par>
                          <p:cTn id="16" fill="hold">
                            <p:stCondLst>
                              <p:cond delay="2000"/>
                            </p:stCondLst>
                            <p:childTnLst>
                              <p:par>
                                <p:cTn id="17" presetID="12" presetClass="entr" presetSubtype="2"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slide(fromRight)">
                                      <p:cBhvr>
                                        <p:cTn id="19" dur="500"/>
                                        <p:tgtEl>
                                          <p:spTgt spid="47"/>
                                        </p:tgtEl>
                                      </p:cBhvr>
                                    </p:animEffect>
                                  </p:childTnLst>
                                </p:cTn>
                              </p:par>
                            </p:childTnLst>
                          </p:cTn>
                        </p:par>
                        <p:par>
                          <p:cTn id="20" fill="hold">
                            <p:stCondLst>
                              <p:cond delay="2500"/>
                            </p:stCondLst>
                            <p:childTnLst>
                              <p:par>
                                <p:cTn id="21" presetID="12" presetClass="entr" presetSubtype="1"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slide(fromTop)">
                                      <p:cBhvr>
                                        <p:cTn id="23" dur="500"/>
                                        <p:tgtEl>
                                          <p:spTgt spid="45"/>
                                        </p:tgtEl>
                                      </p:cBhvr>
                                    </p:animEffect>
                                  </p:childTnLst>
                                </p:cTn>
                              </p:par>
                            </p:childTnLst>
                          </p:cTn>
                        </p:par>
                        <p:par>
                          <p:cTn id="24" fill="hold">
                            <p:stCondLst>
                              <p:cond delay="3000"/>
                            </p:stCondLst>
                            <p:childTnLst>
                              <p:par>
                                <p:cTn id="25" presetID="12" presetClass="entr" presetSubtype="4" fill="hold" grpId="0"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slide(fromBottom)">
                                      <p:cBhvr>
                                        <p:cTn id="27" dur="500"/>
                                        <p:tgtEl>
                                          <p:spTgt spid="42"/>
                                        </p:tgtEl>
                                      </p:cBhvr>
                                    </p:animEffect>
                                  </p:childTnLst>
                                </p:cTn>
                              </p:par>
                            </p:childTnLst>
                          </p:cTn>
                        </p:par>
                        <p:par>
                          <p:cTn id="28" fill="hold">
                            <p:stCondLst>
                              <p:cond delay="3500"/>
                            </p:stCondLst>
                            <p:childTnLst>
                              <p:par>
                                <p:cTn id="29" presetID="12" presetClass="entr" presetSubtype="8"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slide(fromLeft)">
                                      <p:cBhvr>
                                        <p:cTn id="31" dur="500"/>
                                        <p:tgtEl>
                                          <p:spTgt spid="44"/>
                                        </p:tgtEl>
                                      </p:cBhvr>
                                    </p:animEffect>
                                  </p:childTnLst>
                                </p:cTn>
                              </p:par>
                            </p:childTnLst>
                          </p:cTn>
                        </p:par>
                        <p:par>
                          <p:cTn id="32" fill="hold">
                            <p:stCondLst>
                              <p:cond delay="4000"/>
                            </p:stCondLst>
                            <p:childTnLst>
                              <p:par>
                                <p:cTn id="33" presetID="12" presetClass="entr" presetSubtype="2"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slide(fromRight)">
                                      <p:cBhvr>
                                        <p:cTn id="35" dur="500"/>
                                        <p:tgtEl>
                                          <p:spTgt spid="48"/>
                                        </p:tgtEl>
                                      </p:cBhvr>
                                    </p:animEffect>
                                  </p:childTnLst>
                                </p:cTn>
                              </p:par>
                            </p:childTnLst>
                          </p:cTn>
                        </p:par>
                        <p:par>
                          <p:cTn id="36" fill="hold">
                            <p:stCondLst>
                              <p:cond delay="4500"/>
                            </p:stCondLst>
                            <p:childTnLst>
                              <p:par>
                                <p:cTn id="37" presetID="12" presetClass="entr" presetSubtype="1"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slide(fromTop)">
                                      <p:cBhvr>
                                        <p:cTn id="39" dur="500"/>
                                        <p:tgtEl>
                                          <p:spTgt spid="46"/>
                                        </p:tgtEl>
                                      </p:cBhvr>
                                    </p:animEffect>
                                  </p:childTnLst>
                                </p:cTn>
                              </p:par>
                            </p:childTnLst>
                          </p:cTn>
                        </p:par>
                        <p:par>
                          <p:cTn id="40" fill="hold">
                            <p:stCondLst>
                              <p:cond delay="5000"/>
                            </p:stCondLst>
                            <p:childTnLst>
                              <p:par>
                                <p:cTn id="41" presetID="2" presetClass="entr" presetSubtype="2" accel="50000" decel="5000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8" accel="50000" decel="50000"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additive="base">
                                        <p:cTn id="47" dur="500" fill="hold"/>
                                        <p:tgtEl>
                                          <p:spTgt spid="57"/>
                                        </p:tgtEl>
                                        <p:attrNameLst>
                                          <p:attrName>ppt_x</p:attrName>
                                        </p:attrNameLst>
                                      </p:cBhvr>
                                      <p:tavLst>
                                        <p:tav tm="0">
                                          <p:val>
                                            <p:strVal val="0-#ppt_w/2"/>
                                          </p:val>
                                        </p:tav>
                                        <p:tav tm="100000">
                                          <p:val>
                                            <p:strVal val="#ppt_x"/>
                                          </p:val>
                                        </p:tav>
                                      </p:tavLst>
                                    </p:anim>
                                    <p:anim calcmode="lin" valueType="num">
                                      <p:cBhvr additive="base">
                                        <p:cTn id="48" dur="500" fill="hold"/>
                                        <p:tgtEl>
                                          <p:spTgt spid="57"/>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2" presetClass="entr" presetSubtype="2" accel="50000" decel="50000"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 calcmode="lin" valueType="num">
                                      <p:cBhvr additive="base">
                                        <p:cTn id="52" dur="500" fill="hold"/>
                                        <p:tgtEl>
                                          <p:spTgt spid="37"/>
                                        </p:tgtEl>
                                        <p:attrNameLst>
                                          <p:attrName>ppt_x</p:attrName>
                                        </p:attrNameLst>
                                      </p:cBhvr>
                                      <p:tavLst>
                                        <p:tav tm="0">
                                          <p:val>
                                            <p:strVal val="1+#ppt_w/2"/>
                                          </p:val>
                                        </p:tav>
                                        <p:tav tm="100000">
                                          <p:val>
                                            <p:strVal val="#ppt_x"/>
                                          </p:val>
                                        </p:tav>
                                      </p:tavLst>
                                    </p:anim>
                                    <p:anim calcmode="lin" valueType="num">
                                      <p:cBhvr additive="base">
                                        <p:cTn id="53" dur="500" fill="hold"/>
                                        <p:tgtEl>
                                          <p:spTgt spid="37"/>
                                        </p:tgtEl>
                                        <p:attrNameLst>
                                          <p:attrName>ppt_y</p:attrName>
                                        </p:attrNameLst>
                                      </p:cBhvr>
                                      <p:tavLst>
                                        <p:tav tm="0">
                                          <p:val>
                                            <p:strVal val="#ppt_y"/>
                                          </p:val>
                                        </p:tav>
                                        <p:tav tm="100000">
                                          <p:val>
                                            <p:strVal val="#ppt_y"/>
                                          </p:val>
                                        </p:tav>
                                      </p:tavLst>
                                    </p:anim>
                                  </p:childTnLst>
                                </p:cTn>
                              </p:par>
                              <p:par>
                                <p:cTn id="54" presetID="2" presetClass="entr" presetSubtype="8" accel="50000" decel="50000" fill="hold" nodeType="with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additive="base">
                                        <p:cTn id="56" dur="500" fill="hold"/>
                                        <p:tgtEl>
                                          <p:spTgt spid="60"/>
                                        </p:tgtEl>
                                        <p:attrNameLst>
                                          <p:attrName>ppt_x</p:attrName>
                                        </p:attrNameLst>
                                      </p:cBhvr>
                                      <p:tavLst>
                                        <p:tav tm="0">
                                          <p:val>
                                            <p:strVal val="0-#ppt_w/2"/>
                                          </p:val>
                                        </p:tav>
                                        <p:tav tm="100000">
                                          <p:val>
                                            <p:strVal val="#ppt_x"/>
                                          </p:val>
                                        </p:tav>
                                      </p:tavLst>
                                    </p:anim>
                                    <p:anim calcmode="lin" valueType="num">
                                      <p:cBhvr additive="base">
                                        <p:cTn id="57" dur="500" fill="hold"/>
                                        <p:tgtEl>
                                          <p:spTgt spid="60"/>
                                        </p:tgtEl>
                                        <p:attrNameLst>
                                          <p:attrName>ppt_y</p:attrName>
                                        </p:attrNameLst>
                                      </p:cBhvr>
                                      <p:tavLst>
                                        <p:tav tm="0">
                                          <p:val>
                                            <p:strVal val="#ppt_y"/>
                                          </p:val>
                                        </p:tav>
                                        <p:tav tm="100000">
                                          <p:val>
                                            <p:strVal val="#ppt_y"/>
                                          </p:val>
                                        </p:tav>
                                      </p:tavLst>
                                    </p:anim>
                                  </p:childTnLst>
                                </p:cTn>
                              </p:par>
                            </p:childTnLst>
                          </p:cTn>
                        </p:par>
                        <p:par>
                          <p:cTn id="58" fill="hold">
                            <p:stCondLst>
                              <p:cond delay="6000"/>
                            </p:stCondLst>
                            <p:childTnLst>
                              <p:par>
                                <p:cTn id="59" presetID="2" presetClass="entr" presetSubtype="2" accel="50000" decel="50000" fill="hold" nodeType="afterEffect">
                                  <p:stCondLst>
                                    <p:cond delay="0"/>
                                  </p:stCondLst>
                                  <p:childTnLst>
                                    <p:set>
                                      <p:cBhvr>
                                        <p:cTn id="60" dur="1" fill="hold">
                                          <p:stCondLst>
                                            <p:cond delay="0"/>
                                          </p:stCondLst>
                                        </p:cTn>
                                        <p:tgtEl>
                                          <p:spTgt spid="64"/>
                                        </p:tgtEl>
                                        <p:attrNameLst>
                                          <p:attrName>style.visibility</p:attrName>
                                        </p:attrNameLst>
                                      </p:cBhvr>
                                      <p:to>
                                        <p:strVal val="visible"/>
                                      </p:to>
                                    </p:set>
                                    <p:anim calcmode="lin" valueType="num">
                                      <p:cBhvr additive="base">
                                        <p:cTn id="61" dur="500" fill="hold"/>
                                        <p:tgtEl>
                                          <p:spTgt spid="64"/>
                                        </p:tgtEl>
                                        <p:attrNameLst>
                                          <p:attrName>ppt_x</p:attrName>
                                        </p:attrNameLst>
                                      </p:cBhvr>
                                      <p:tavLst>
                                        <p:tav tm="0">
                                          <p:val>
                                            <p:strVal val="1+#ppt_w/2"/>
                                          </p:val>
                                        </p:tav>
                                        <p:tav tm="100000">
                                          <p:val>
                                            <p:strVal val="#ppt_x"/>
                                          </p:val>
                                        </p:tav>
                                      </p:tavLst>
                                    </p:anim>
                                    <p:anim calcmode="lin" valueType="num">
                                      <p:cBhvr additive="base">
                                        <p:cTn id="62" dur="500" fill="hold"/>
                                        <p:tgtEl>
                                          <p:spTgt spid="64"/>
                                        </p:tgtEl>
                                        <p:attrNameLst>
                                          <p:attrName>ppt_y</p:attrName>
                                        </p:attrNameLst>
                                      </p:cBhvr>
                                      <p:tavLst>
                                        <p:tav tm="0">
                                          <p:val>
                                            <p:strVal val="#ppt_y"/>
                                          </p:val>
                                        </p:tav>
                                        <p:tav tm="100000">
                                          <p:val>
                                            <p:strVal val="#ppt_y"/>
                                          </p:val>
                                        </p:tav>
                                      </p:tavLst>
                                    </p:anim>
                                  </p:childTnLst>
                                </p:cTn>
                              </p:par>
                              <p:par>
                                <p:cTn id="63" presetID="2" presetClass="entr" presetSubtype="8" accel="50000" decel="5000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additive="base">
                                        <p:cTn id="65" dur="500" fill="hold"/>
                                        <p:tgtEl>
                                          <p:spTgt spid="69"/>
                                        </p:tgtEl>
                                        <p:attrNameLst>
                                          <p:attrName>ppt_x</p:attrName>
                                        </p:attrNameLst>
                                      </p:cBhvr>
                                      <p:tavLst>
                                        <p:tav tm="0">
                                          <p:val>
                                            <p:strVal val="0-#ppt_w/2"/>
                                          </p:val>
                                        </p:tav>
                                        <p:tav tm="100000">
                                          <p:val>
                                            <p:strVal val="#ppt_x"/>
                                          </p:val>
                                        </p:tav>
                                      </p:tavLst>
                                    </p:anim>
                                    <p:anim calcmode="lin" valueType="num">
                                      <p:cBhvr additive="base">
                                        <p:cTn id="66" dur="500" fill="hold"/>
                                        <p:tgtEl>
                                          <p:spTgt spid="69"/>
                                        </p:tgtEl>
                                        <p:attrNameLst>
                                          <p:attrName>ppt_y</p:attrName>
                                        </p:attrNameLst>
                                      </p:cBhvr>
                                      <p:tavLst>
                                        <p:tav tm="0">
                                          <p:val>
                                            <p:strVal val="#ppt_y"/>
                                          </p:val>
                                        </p:tav>
                                        <p:tav tm="100000">
                                          <p:val>
                                            <p:strVal val="#ppt_y"/>
                                          </p:val>
                                        </p:tav>
                                      </p:tavLst>
                                    </p:anim>
                                  </p:childTnLst>
                                </p:cTn>
                              </p:par>
                            </p:childTnLst>
                          </p:cTn>
                        </p:par>
                        <p:par>
                          <p:cTn id="67" fill="hold">
                            <p:stCondLst>
                              <p:cond delay="6500"/>
                            </p:stCondLst>
                            <p:childTnLst>
                              <p:par>
                                <p:cTn id="68" presetID="2" presetClass="entr" presetSubtype="2" accel="50000" decel="50000" fill="hold" nodeType="afterEffect">
                                  <p:stCondLst>
                                    <p:cond delay="0"/>
                                  </p:stCondLst>
                                  <p:childTnLst>
                                    <p:set>
                                      <p:cBhvr>
                                        <p:cTn id="69" dur="1" fill="hold">
                                          <p:stCondLst>
                                            <p:cond delay="0"/>
                                          </p:stCondLst>
                                        </p:cTn>
                                        <p:tgtEl>
                                          <p:spTgt spid="27"/>
                                        </p:tgtEl>
                                        <p:attrNameLst>
                                          <p:attrName>style.visibility</p:attrName>
                                        </p:attrNameLst>
                                      </p:cBhvr>
                                      <p:to>
                                        <p:strVal val="visible"/>
                                      </p:to>
                                    </p:set>
                                    <p:anim calcmode="lin" valueType="num">
                                      <p:cBhvr additive="base">
                                        <p:cTn id="70" dur="500" fill="hold"/>
                                        <p:tgtEl>
                                          <p:spTgt spid="27"/>
                                        </p:tgtEl>
                                        <p:attrNameLst>
                                          <p:attrName>ppt_x</p:attrName>
                                        </p:attrNameLst>
                                      </p:cBhvr>
                                      <p:tavLst>
                                        <p:tav tm="0">
                                          <p:val>
                                            <p:strVal val="1+#ppt_w/2"/>
                                          </p:val>
                                        </p:tav>
                                        <p:tav tm="100000">
                                          <p:val>
                                            <p:strVal val="#ppt_x"/>
                                          </p:val>
                                        </p:tav>
                                      </p:tavLst>
                                    </p:anim>
                                    <p:anim calcmode="lin" valueType="num">
                                      <p:cBhvr additive="base">
                                        <p:cTn id="71" dur="500" fill="hold"/>
                                        <p:tgtEl>
                                          <p:spTgt spid="27"/>
                                        </p:tgtEl>
                                        <p:attrNameLst>
                                          <p:attrName>ppt_y</p:attrName>
                                        </p:attrNameLst>
                                      </p:cBhvr>
                                      <p:tavLst>
                                        <p:tav tm="0">
                                          <p:val>
                                            <p:strVal val="#ppt_y"/>
                                          </p:val>
                                        </p:tav>
                                        <p:tav tm="100000">
                                          <p:val>
                                            <p:strVal val="#ppt_y"/>
                                          </p:val>
                                        </p:tav>
                                      </p:tavLst>
                                    </p:anim>
                                  </p:childTnLst>
                                </p:cTn>
                              </p:par>
                              <p:par>
                                <p:cTn id="72" presetID="2" presetClass="entr" presetSubtype="8" accel="50000" decel="50000" fill="hold" nodeType="withEffect">
                                  <p:stCondLst>
                                    <p:cond delay="0"/>
                                  </p:stCondLst>
                                  <p:childTnLst>
                                    <p:set>
                                      <p:cBhvr>
                                        <p:cTn id="73" dur="1" fill="hold">
                                          <p:stCondLst>
                                            <p:cond delay="0"/>
                                          </p:stCondLst>
                                        </p:cTn>
                                        <p:tgtEl>
                                          <p:spTgt spid="72"/>
                                        </p:tgtEl>
                                        <p:attrNameLst>
                                          <p:attrName>style.visibility</p:attrName>
                                        </p:attrNameLst>
                                      </p:cBhvr>
                                      <p:to>
                                        <p:strVal val="visible"/>
                                      </p:to>
                                    </p:set>
                                    <p:anim calcmode="lin" valueType="num">
                                      <p:cBhvr additive="base">
                                        <p:cTn id="74" dur="500" fill="hold"/>
                                        <p:tgtEl>
                                          <p:spTgt spid="72"/>
                                        </p:tgtEl>
                                        <p:attrNameLst>
                                          <p:attrName>ppt_x</p:attrName>
                                        </p:attrNameLst>
                                      </p:cBhvr>
                                      <p:tavLst>
                                        <p:tav tm="0">
                                          <p:val>
                                            <p:strVal val="0-#ppt_w/2"/>
                                          </p:val>
                                        </p:tav>
                                        <p:tav tm="100000">
                                          <p:val>
                                            <p:strVal val="#ppt_x"/>
                                          </p:val>
                                        </p:tav>
                                      </p:tavLst>
                                    </p:anim>
                                    <p:anim calcmode="lin" valueType="num">
                                      <p:cBhvr additive="base">
                                        <p:cTn id="75" dur="500" fill="hold"/>
                                        <p:tgtEl>
                                          <p:spTgt spid="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工作存在不足</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04</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Freeform 41"/>
          <p:cNvSpPr/>
          <p:nvPr/>
        </p:nvSpPr>
        <p:spPr>
          <a:xfrm>
            <a:off x="2422442" y="3492410"/>
            <a:ext cx="2111241" cy="2111516"/>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260" tIns="731447" rIns="475260" bIns="582282" numCol="1" spcCol="1693" anchor="ctr" anchorCtr="0">
            <a:noAutofit/>
          </a:bodyPr>
          <a:lstStyle/>
          <a:p>
            <a:pPr algn="ctr" defTabSz="1777365">
              <a:lnSpc>
                <a:spcPct val="90000"/>
              </a:lnSpc>
              <a:spcBef>
                <a:spcPct val="0"/>
              </a:spcBef>
              <a:spcAft>
                <a:spcPct val="35000"/>
              </a:spcAft>
            </a:pPr>
            <a:endParaRPr lang="en-US" sz="4000" dirty="0">
              <a:latin typeface="+mn-ea"/>
            </a:endParaRPr>
          </a:p>
        </p:txBody>
      </p:sp>
      <p:sp>
        <p:nvSpPr>
          <p:cNvPr id="43" name="Freeform 42"/>
          <p:cNvSpPr/>
          <p:nvPr/>
        </p:nvSpPr>
        <p:spPr>
          <a:xfrm>
            <a:off x="1194081" y="2993324"/>
            <a:ext cx="1535448" cy="1535648"/>
          </a:xfrm>
          <a:custGeom>
            <a:avLst/>
            <a:gdLst>
              <a:gd name="connsiteX0" fmla="*/ 861784 w 1151736"/>
              <a:gd name="connsiteY0" fmla="*/ 291706 h 1151736"/>
              <a:gd name="connsiteX1" fmla="*/ 1031704 w 1151736"/>
              <a:gd name="connsiteY1" fmla="*/ 240496 h 1151736"/>
              <a:gd name="connsiteX2" fmla="*/ 1094228 w 1151736"/>
              <a:gd name="connsiteY2" fmla="*/ 348791 h 1151736"/>
              <a:gd name="connsiteX3" fmla="*/ 964918 w 1151736"/>
              <a:gd name="connsiteY3" fmla="*/ 470341 h 1151736"/>
              <a:gd name="connsiteX4" fmla="*/ 964918 w 1151736"/>
              <a:gd name="connsiteY4" fmla="*/ 681397 h 1151736"/>
              <a:gd name="connsiteX5" fmla="*/ 1094228 w 1151736"/>
              <a:gd name="connsiteY5" fmla="*/ 802945 h 1151736"/>
              <a:gd name="connsiteX6" fmla="*/ 1031704 w 1151736"/>
              <a:gd name="connsiteY6" fmla="*/ 911240 h 1151736"/>
              <a:gd name="connsiteX7" fmla="*/ 861784 w 1151736"/>
              <a:gd name="connsiteY7" fmla="*/ 860030 h 1151736"/>
              <a:gd name="connsiteX8" fmla="*/ 679003 w 1151736"/>
              <a:gd name="connsiteY8" fmla="*/ 965559 h 1151736"/>
              <a:gd name="connsiteX9" fmla="*/ 638393 w 1151736"/>
              <a:gd name="connsiteY9" fmla="*/ 1138319 h 1151736"/>
              <a:gd name="connsiteX10" fmla="*/ 513343 w 1151736"/>
              <a:gd name="connsiteY10" fmla="*/ 1138319 h 1151736"/>
              <a:gd name="connsiteX11" fmla="*/ 472733 w 1151736"/>
              <a:gd name="connsiteY11" fmla="*/ 965559 h 1151736"/>
              <a:gd name="connsiteX12" fmla="*/ 289952 w 1151736"/>
              <a:gd name="connsiteY12" fmla="*/ 860030 h 1151736"/>
              <a:gd name="connsiteX13" fmla="*/ 120032 w 1151736"/>
              <a:gd name="connsiteY13" fmla="*/ 911240 h 1151736"/>
              <a:gd name="connsiteX14" fmla="*/ 57508 w 1151736"/>
              <a:gd name="connsiteY14" fmla="*/ 802945 h 1151736"/>
              <a:gd name="connsiteX15" fmla="*/ 186818 w 1151736"/>
              <a:gd name="connsiteY15" fmla="*/ 681395 h 1151736"/>
              <a:gd name="connsiteX16" fmla="*/ 186818 w 1151736"/>
              <a:gd name="connsiteY16" fmla="*/ 470339 h 1151736"/>
              <a:gd name="connsiteX17" fmla="*/ 57508 w 1151736"/>
              <a:gd name="connsiteY17" fmla="*/ 348791 h 1151736"/>
              <a:gd name="connsiteX18" fmla="*/ 120032 w 1151736"/>
              <a:gd name="connsiteY18" fmla="*/ 240496 h 1151736"/>
              <a:gd name="connsiteX19" fmla="*/ 289952 w 1151736"/>
              <a:gd name="connsiteY19" fmla="*/ 291706 h 1151736"/>
              <a:gd name="connsiteX20" fmla="*/ 472733 w 1151736"/>
              <a:gd name="connsiteY20" fmla="*/ 186178 h 1151736"/>
              <a:gd name="connsiteX21" fmla="*/ 513343 w 1151736"/>
              <a:gd name="connsiteY21" fmla="*/ 13417 h 1151736"/>
              <a:gd name="connsiteX22" fmla="*/ 638393 w 1151736"/>
              <a:gd name="connsiteY22" fmla="*/ 13417 h 1151736"/>
              <a:gd name="connsiteX23" fmla="*/ 679003 w 1151736"/>
              <a:gd name="connsiteY23" fmla="*/ 186177 h 1151736"/>
              <a:gd name="connsiteX24" fmla="*/ 861784 w 1151736"/>
              <a:gd name="connsiteY24" fmla="*/ 291706 h 1151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151736" h="1151736">
                <a:moveTo>
                  <a:pt x="861784" y="291706"/>
                </a:moveTo>
                <a:lnTo>
                  <a:pt x="1031704" y="240496"/>
                </a:lnTo>
                <a:lnTo>
                  <a:pt x="1094228" y="348791"/>
                </a:lnTo>
                <a:lnTo>
                  <a:pt x="964918" y="470341"/>
                </a:lnTo>
                <a:cubicBezTo>
                  <a:pt x="983662" y="539445"/>
                  <a:pt x="983662" y="612294"/>
                  <a:pt x="964918" y="681397"/>
                </a:cubicBezTo>
                <a:lnTo>
                  <a:pt x="1094228" y="802945"/>
                </a:lnTo>
                <a:lnTo>
                  <a:pt x="1031704" y="911240"/>
                </a:lnTo>
                <a:lnTo>
                  <a:pt x="861784" y="860030"/>
                </a:lnTo>
                <a:cubicBezTo>
                  <a:pt x="811310" y="910815"/>
                  <a:pt x="748221" y="947240"/>
                  <a:pt x="679003" y="965559"/>
                </a:cubicBezTo>
                <a:lnTo>
                  <a:pt x="638393" y="1138319"/>
                </a:lnTo>
                <a:lnTo>
                  <a:pt x="513343" y="1138319"/>
                </a:lnTo>
                <a:lnTo>
                  <a:pt x="472733" y="965559"/>
                </a:lnTo>
                <a:cubicBezTo>
                  <a:pt x="403515" y="947240"/>
                  <a:pt x="340426" y="910815"/>
                  <a:pt x="289952" y="860030"/>
                </a:cubicBezTo>
                <a:lnTo>
                  <a:pt x="120032" y="911240"/>
                </a:lnTo>
                <a:lnTo>
                  <a:pt x="57508" y="802945"/>
                </a:lnTo>
                <a:lnTo>
                  <a:pt x="186818" y="681395"/>
                </a:lnTo>
                <a:cubicBezTo>
                  <a:pt x="168074" y="612291"/>
                  <a:pt x="168074" y="539442"/>
                  <a:pt x="186818" y="470339"/>
                </a:cubicBezTo>
                <a:lnTo>
                  <a:pt x="57508" y="348791"/>
                </a:lnTo>
                <a:lnTo>
                  <a:pt x="120032" y="240496"/>
                </a:lnTo>
                <a:lnTo>
                  <a:pt x="289952" y="291706"/>
                </a:lnTo>
                <a:cubicBezTo>
                  <a:pt x="340426" y="240921"/>
                  <a:pt x="403515" y="204496"/>
                  <a:pt x="472733" y="186178"/>
                </a:cubicBezTo>
                <a:lnTo>
                  <a:pt x="513343" y="13417"/>
                </a:lnTo>
                <a:lnTo>
                  <a:pt x="638393" y="13417"/>
                </a:lnTo>
                <a:lnTo>
                  <a:pt x="679003" y="186177"/>
                </a:lnTo>
                <a:cubicBezTo>
                  <a:pt x="748221" y="204496"/>
                  <a:pt x="811310" y="240921"/>
                  <a:pt x="861784" y="291706"/>
                </a:cubicBezTo>
                <a:close/>
              </a:path>
            </a:pathLst>
          </a:custGeom>
          <a:solidFill>
            <a:schemeClr val="accent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17041" tIns="419379" rIns="417041" bIns="419379" numCol="1" spcCol="1693" anchor="ctr" anchorCtr="0">
            <a:noAutofit/>
          </a:bodyPr>
          <a:lstStyle/>
          <a:p>
            <a:pPr algn="ctr" defTabSz="1066165">
              <a:lnSpc>
                <a:spcPct val="90000"/>
              </a:lnSpc>
              <a:spcBef>
                <a:spcPct val="0"/>
              </a:spcBef>
              <a:spcAft>
                <a:spcPct val="35000"/>
              </a:spcAft>
            </a:pPr>
            <a:endParaRPr lang="en-US" sz="4300" dirty="0">
              <a:solidFill>
                <a:schemeClr val="bg1"/>
              </a:solidFill>
              <a:latin typeface="+mn-ea"/>
            </a:endParaRPr>
          </a:p>
        </p:txBody>
      </p:sp>
      <p:sp>
        <p:nvSpPr>
          <p:cNvPr id="44" name="Freeform 43"/>
          <p:cNvSpPr/>
          <p:nvPr/>
        </p:nvSpPr>
        <p:spPr>
          <a:xfrm>
            <a:off x="1885032" y="1764806"/>
            <a:ext cx="1842539" cy="1842779"/>
          </a:xfrm>
          <a:custGeom>
            <a:avLst/>
            <a:gdLst>
              <a:gd name="connsiteX0" fmla="*/ 844372 w 1128466"/>
              <a:gd name="connsiteY0" fmla="*/ 285812 h 1128466"/>
              <a:gd name="connsiteX1" fmla="*/ 1010859 w 1128466"/>
              <a:gd name="connsiteY1" fmla="*/ 235637 h 1128466"/>
              <a:gd name="connsiteX2" fmla="*/ 1072120 w 1128466"/>
              <a:gd name="connsiteY2" fmla="*/ 341744 h 1128466"/>
              <a:gd name="connsiteX3" fmla="*/ 945422 w 1128466"/>
              <a:gd name="connsiteY3" fmla="*/ 460838 h 1128466"/>
              <a:gd name="connsiteX4" fmla="*/ 945422 w 1128466"/>
              <a:gd name="connsiteY4" fmla="*/ 667630 h 1128466"/>
              <a:gd name="connsiteX5" fmla="*/ 1072120 w 1128466"/>
              <a:gd name="connsiteY5" fmla="*/ 786722 h 1128466"/>
              <a:gd name="connsiteX6" fmla="*/ 1010859 w 1128466"/>
              <a:gd name="connsiteY6" fmla="*/ 892829 h 1128466"/>
              <a:gd name="connsiteX7" fmla="*/ 844372 w 1128466"/>
              <a:gd name="connsiteY7" fmla="*/ 842654 h 1128466"/>
              <a:gd name="connsiteX8" fmla="*/ 665284 w 1128466"/>
              <a:gd name="connsiteY8" fmla="*/ 946050 h 1128466"/>
              <a:gd name="connsiteX9" fmla="*/ 625494 w 1128466"/>
              <a:gd name="connsiteY9" fmla="*/ 1115320 h 1128466"/>
              <a:gd name="connsiteX10" fmla="*/ 502972 w 1128466"/>
              <a:gd name="connsiteY10" fmla="*/ 1115320 h 1128466"/>
              <a:gd name="connsiteX11" fmla="*/ 463182 w 1128466"/>
              <a:gd name="connsiteY11" fmla="*/ 946050 h 1128466"/>
              <a:gd name="connsiteX12" fmla="*/ 284094 w 1128466"/>
              <a:gd name="connsiteY12" fmla="*/ 842653 h 1128466"/>
              <a:gd name="connsiteX13" fmla="*/ 117607 w 1128466"/>
              <a:gd name="connsiteY13" fmla="*/ 892829 h 1128466"/>
              <a:gd name="connsiteX14" fmla="*/ 56346 w 1128466"/>
              <a:gd name="connsiteY14" fmla="*/ 786722 h 1128466"/>
              <a:gd name="connsiteX15" fmla="*/ 183044 w 1128466"/>
              <a:gd name="connsiteY15" fmla="*/ 667628 h 1128466"/>
              <a:gd name="connsiteX16" fmla="*/ 183044 w 1128466"/>
              <a:gd name="connsiteY16" fmla="*/ 460836 h 1128466"/>
              <a:gd name="connsiteX17" fmla="*/ 56346 w 1128466"/>
              <a:gd name="connsiteY17" fmla="*/ 341744 h 1128466"/>
              <a:gd name="connsiteX18" fmla="*/ 117607 w 1128466"/>
              <a:gd name="connsiteY18" fmla="*/ 235637 h 1128466"/>
              <a:gd name="connsiteX19" fmla="*/ 284094 w 1128466"/>
              <a:gd name="connsiteY19" fmla="*/ 285812 h 1128466"/>
              <a:gd name="connsiteX20" fmla="*/ 463182 w 1128466"/>
              <a:gd name="connsiteY20" fmla="*/ 182416 h 1128466"/>
              <a:gd name="connsiteX21" fmla="*/ 502972 w 1128466"/>
              <a:gd name="connsiteY21" fmla="*/ 13146 h 1128466"/>
              <a:gd name="connsiteX22" fmla="*/ 625494 w 1128466"/>
              <a:gd name="connsiteY22" fmla="*/ 13146 h 1128466"/>
              <a:gd name="connsiteX23" fmla="*/ 665284 w 1128466"/>
              <a:gd name="connsiteY23" fmla="*/ 182416 h 1128466"/>
              <a:gd name="connsiteX24" fmla="*/ 844372 w 1128466"/>
              <a:gd name="connsiteY24" fmla="*/ 285813 h 1128466"/>
              <a:gd name="connsiteX25" fmla="*/ 844372 w 1128466"/>
              <a:gd name="connsiteY25" fmla="*/ 285812 h 112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128466" h="1128466">
                <a:moveTo>
                  <a:pt x="726334" y="285449"/>
                </a:moveTo>
                <a:lnTo>
                  <a:pt x="847035" y="210695"/>
                </a:lnTo>
                <a:lnTo>
                  <a:pt x="917773" y="281433"/>
                </a:lnTo>
                <a:lnTo>
                  <a:pt x="843017" y="402133"/>
                </a:lnTo>
                <a:cubicBezTo>
                  <a:pt x="871809" y="451651"/>
                  <a:pt x="886893" y="507944"/>
                  <a:pt x="886717" y="565225"/>
                </a:cubicBezTo>
                <a:lnTo>
                  <a:pt x="1011808" y="632375"/>
                </a:lnTo>
                <a:lnTo>
                  <a:pt x="985916" y="729005"/>
                </a:lnTo>
                <a:lnTo>
                  <a:pt x="844009" y="724616"/>
                </a:lnTo>
                <a:cubicBezTo>
                  <a:pt x="815521" y="774311"/>
                  <a:pt x="774311" y="815521"/>
                  <a:pt x="724617" y="844008"/>
                </a:cubicBezTo>
                <a:lnTo>
                  <a:pt x="729006" y="985915"/>
                </a:lnTo>
                <a:lnTo>
                  <a:pt x="632376" y="1011807"/>
                </a:lnTo>
                <a:lnTo>
                  <a:pt x="565224" y="886717"/>
                </a:lnTo>
                <a:cubicBezTo>
                  <a:pt x="507944" y="886893"/>
                  <a:pt x="451650" y="871809"/>
                  <a:pt x="402132" y="843016"/>
                </a:cubicBezTo>
                <a:lnTo>
                  <a:pt x="281431" y="917771"/>
                </a:lnTo>
                <a:lnTo>
                  <a:pt x="210693" y="847033"/>
                </a:lnTo>
                <a:lnTo>
                  <a:pt x="285449" y="726333"/>
                </a:lnTo>
                <a:cubicBezTo>
                  <a:pt x="256657" y="676815"/>
                  <a:pt x="241573" y="620522"/>
                  <a:pt x="241749" y="563241"/>
                </a:cubicBezTo>
                <a:lnTo>
                  <a:pt x="116658" y="496091"/>
                </a:lnTo>
                <a:lnTo>
                  <a:pt x="142550" y="399461"/>
                </a:lnTo>
                <a:lnTo>
                  <a:pt x="284457" y="403850"/>
                </a:lnTo>
                <a:cubicBezTo>
                  <a:pt x="312945" y="354155"/>
                  <a:pt x="354155" y="312946"/>
                  <a:pt x="403849" y="284458"/>
                </a:cubicBezTo>
                <a:lnTo>
                  <a:pt x="399460" y="142551"/>
                </a:lnTo>
                <a:lnTo>
                  <a:pt x="496090" y="116659"/>
                </a:lnTo>
                <a:lnTo>
                  <a:pt x="563242" y="241749"/>
                </a:lnTo>
                <a:cubicBezTo>
                  <a:pt x="620522" y="241573"/>
                  <a:pt x="676816" y="256657"/>
                  <a:pt x="726334" y="285450"/>
                </a:cubicBezTo>
                <a:lnTo>
                  <a:pt x="726334" y="285449"/>
                </a:lnTo>
                <a:close/>
              </a:path>
            </a:pathLst>
          </a:custGeom>
          <a:solidFill>
            <a:schemeClr val="tx2">
              <a:lumMod val="75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32900" tIns="532900" rIns="532900" bIns="532900" numCol="1" spcCol="1693" anchor="ctr" anchorCtr="0">
            <a:noAutofit/>
          </a:bodyPr>
          <a:lstStyle/>
          <a:p>
            <a:pPr algn="ctr" defTabSz="1184910">
              <a:lnSpc>
                <a:spcPct val="90000"/>
              </a:lnSpc>
              <a:spcBef>
                <a:spcPct val="0"/>
              </a:spcBef>
              <a:spcAft>
                <a:spcPct val="35000"/>
              </a:spcAft>
            </a:pPr>
            <a:endParaRPr lang="en-US" sz="2700" dirty="0">
              <a:latin typeface="+mn-ea"/>
            </a:endParaRPr>
          </a:p>
        </p:txBody>
      </p:sp>
      <p:sp>
        <p:nvSpPr>
          <p:cNvPr id="45" name="Circular Arrow 44"/>
          <p:cNvSpPr/>
          <p:nvPr/>
        </p:nvSpPr>
        <p:spPr>
          <a:xfrm>
            <a:off x="2241624" y="3184159"/>
            <a:ext cx="2702388" cy="2702740"/>
          </a:xfrm>
          <a:prstGeom prst="circularArrow">
            <a:avLst>
              <a:gd name="adj1" fmla="val 4687"/>
              <a:gd name="adj2" fmla="val 299029"/>
              <a:gd name="adj3" fmla="val 2473531"/>
              <a:gd name="adj4" fmla="val 15956381"/>
              <a:gd name="adj5" fmla="val 5469"/>
            </a:avLst>
          </a:prstGeom>
          <a:solidFill>
            <a:schemeClr val="accent4"/>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6" name="Shape 45"/>
          <p:cNvSpPr/>
          <p:nvPr/>
        </p:nvSpPr>
        <p:spPr>
          <a:xfrm>
            <a:off x="922155" y="2661069"/>
            <a:ext cx="1963454" cy="1963709"/>
          </a:xfrm>
          <a:prstGeom prst="leftCircularArrow">
            <a:avLst>
              <a:gd name="adj1" fmla="val 6452"/>
              <a:gd name="adj2" fmla="val 429999"/>
              <a:gd name="adj3" fmla="val 10489124"/>
              <a:gd name="adj4" fmla="val 14837806"/>
              <a:gd name="adj5" fmla="val 7527"/>
            </a:avLst>
          </a:prstGeom>
          <a:solidFill>
            <a:schemeClr val="accent3"/>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47" name="Circular Arrow 46"/>
          <p:cNvSpPr/>
          <p:nvPr/>
        </p:nvSpPr>
        <p:spPr>
          <a:xfrm>
            <a:off x="1706101" y="1611842"/>
            <a:ext cx="2116999" cy="2117275"/>
          </a:xfrm>
          <a:prstGeom prst="circularArrow">
            <a:avLst>
              <a:gd name="adj1" fmla="val 5984"/>
              <a:gd name="adj2" fmla="val 394124"/>
              <a:gd name="adj3" fmla="val 13313824"/>
              <a:gd name="adj4" fmla="val 10508221"/>
              <a:gd name="adj5" fmla="val 6981"/>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3" name="Group 69"/>
          <p:cNvGrpSpPr/>
          <p:nvPr/>
        </p:nvGrpSpPr>
        <p:grpSpPr>
          <a:xfrm>
            <a:off x="5203814" y="4124806"/>
            <a:ext cx="2786303" cy="655948"/>
            <a:chOff x="424603" y="734366"/>
            <a:chExt cx="2089999" cy="491961"/>
          </a:xfrm>
        </p:grpSpPr>
        <p:sp>
          <p:nvSpPr>
            <p:cNvPr id="24" name="TextBox 23"/>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25" name="TextBox 24"/>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26" name="Oval 25"/>
            <p:cNvSpPr>
              <a:spLocks noChangeAspect="1"/>
            </p:cNvSpPr>
            <p:nvPr/>
          </p:nvSpPr>
          <p:spPr>
            <a:xfrm>
              <a:off x="424603" y="770734"/>
              <a:ext cx="469021" cy="455593"/>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1</a:t>
              </a:r>
              <a:endParaRPr lang="en-US" sz="1600" dirty="0">
                <a:latin typeface="+mn-ea"/>
              </a:endParaRPr>
            </a:p>
          </p:txBody>
        </p:sp>
      </p:grpSp>
      <p:grpSp>
        <p:nvGrpSpPr>
          <p:cNvPr id="27" name="Group 70"/>
          <p:cNvGrpSpPr/>
          <p:nvPr/>
        </p:nvGrpSpPr>
        <p:grpSpPr>
          <a:xfrm>
            <a:off x="8378455" y="4124806"/>
            <a:ext cx="2786303" cy="655948"/>
            <a:chOff x="424603" y="734366"/>
            <a:chExt cx="2089999" cy="491961"/>
          </a:xfrm>
        </p:grpSpPr>
        <p:sp>
          <p:nvSpPr>
            <p:cNvPr id="28" name="TextBox 27"/>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29" name="TextBox 28"/>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30" name="Oval 29"/>
            <p:cNvSpPr>
              <a:spLocks noChangeAspect="1"/>
            </p:cNvSpPr>
            <p:nvPr/>
          </p:nvSpPr>
          <p:spPr>
            <a:xfrm>
              <a:off x="424603" y="770734"/>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3</a:t>
              </a:r>
              <a:endParaRPr lang="en-US" sz="1600" dirty="0">
                <a:latin typeface="+mn-ea"/>
              </a:endParaRPr>
            </a:p>
          </p:txBody>
        </p:sp>
      </p:grpSp>
      <p:grpSp>
        <p:nvGrpSpPr>
          <p:cNvPr id="31" name="Group 76"/>
          <p:cNvGrpSpPr/>
          <p:nvPr/>
        </p:nvGrpSpPr>
        <p:grpSpPr>
          <a:xfrm>
            <a:off x="5203814" y="5136086"/>
            <a:ext cx="2786303" cy="642094"/>
            <a:chOff x="424603" y="734366"/>
            <a:chExt cx="2089999" cy="481570"/>
          </a:xfrm>
        </p:grpSpPr>
        <p:sp>
          <p:nvSpPr>
            <p:cNvPr id="32" name="TextBox 31"/>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33" name="TextBox 32"/>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35" name="Oval 34"/>
            <p:cNvSpPr>
              <a:spLocks noChangeAspect="1"/>
            </p:cNvSpPr>
            <p:nvPr/>
          </p:nvSpPr>
          <p:spPr>
            <a:xfrm>
              <a:off x="424603" y="760343"/>
              <a:ext cx="469021" cy="45559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2</a:t>
              </a:r>
              <a:endParaRPr lang="en-US" sz="1600" dirty="0">
                <a:latin typeface="+mn-ea"/>
              </a:endParaRPr>
            </a:p>
          </p:txBody>
        </p:sp>
      </p:grpSp>
      <p:grpSp>
        <p:nvGrpSpPr>
          <p:cNvPr id="37" name="Group 82"/>
          <p:cNvGrpSpPr/>
          <p:nvPr/>
        </p:nvGrpSpPr>
        <p:grpSpPr>
          <a:xfrm>
            <a:off x="8378455" y="5136086"/>
            <a:ext cx="2786303" cy="642094"/>
            <a:chOff x="424603" y="734366"/>
            <a:chExt cx="2089999" cy="481570"/>
          </a:xfrm>
        </p:grpSpPr>
        <p:sp>
          <p:nvSpPr>
            <p:cNvPr id="38" name="TextBox 37"/>
            <p:cNvSpPr txBox="1"/>
            <p:nvPr/>
          </p:nvSpPr>
          <p:spPr>
            <a:xfrm>
              <a:off x="972096" y="734366"/>
              <a:ext cx="1542506" cy="207749"/>
            </a:xfrm>
            <a:prstGeom prst="rect">
              <a:avLst/>
            </a:prstGeom>
            <a:noFill/>
          </p:spPr>
          <p:txBody>
            <a:bodyPr wrap="square" lIns="0" tIns="0" rIns="0" bIns="0" rtlCol="0" anchor="t">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p:txBody>
        </p:sp>
        <p:sp>
          <p:nvSpPr>
            <p:cNvPr id="40" name="TextBox 39"/>
            <p:cNvSpPr txBox="1"/>
            <p:nvPr/>
          </p:nvSpPr>
          <p:spPr>
            <a:xfrm>
              <a:off x="972095" y="927432"/>
              <a:ext cx="1542507" cy="276999"/>
            </a:xfrm>
            <a:prstGeom prst="rect">
              <a:avLst/>
            </a:prstGeom>
            <a:noFill/>
          </p:spPr>
          <p:txBody>
            <a:bodyPr wrap="square" lIns="0" tIns="0" rIns="0" bIns="0" rtlCol="0" anchor="t">
              <a:spAutoFit/>
            </a:bodyPr>
            <a:lstStyle/>
            <a:p>
              <a:pPr defTabSz="1218565">
                <a:spcBef>
                  <a:spcPct val="20000"/>
                </a:spcBef>
                <a:defRPr/>
              </a:pPr>
              <a:r>
                <a:rPr lang="zh-CN" altLang="en-US" sz="1200" dirty="0">
                  <a:solidFill>
                    <a:schemeClr val="tx1">
                      <a:lumMod val="65000"/>
                      <a:lumOff val="35000"/>
                    </a:schemeClr>
                  </a:solidFill>
                  <a:latin typeface="+mn-ea"/>
                </a:rPr>
                <a:t>单击此处添加副标题或详细文本描述</a:t>
              </a:r>
              <a:endParaRPr lang="en-US" sz="1200" dirty="0">
                <a:solidFill>
                  <a:schemeClr val="tx1">
                    <a:lumMod val="65000"/>
                    <a:lumOff val="35000"/>
                  </a:schemeClr>
                </a:solidFill>
                <a:latin typeface="+mn-ea"/>
              </a:endParaRPr>
            </a:p>
          </p:txBody>
        </p:sp>
        <p:sp>
          <p:nvSpPr>
            <p:cNvPr id="41" name="Oval 40"/>
            <p:cNvSpPr>
              <a:spLocks noChangeAspect="1"/>
            </p:cNvSpPr>
            <p:nvPr/>
          </p:nvSpPr>
          <p:spPr>
            <a:xfrm>
              <a:off x="424603" y="760343"/>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bg1"/>
                  </a:solidFill>
                  <a:latin typeface="+mn-ea"/>
                </a:rPr>
                <a:t>4</a:t>
              </a:r>
              <a:endParaRPr lang="en-US" sz="1600" dirty="0">
                <a:latin typeface="+mn-ea"/>
              </a:endParaRPr>
            </a:p>
          </p:txBody>
        </p:sp>
      </p:grpSp>
      <p:sp>
        <p:nvSpPr>
          <p:cNvPr id="48" name="TextBox 47"/>
          <p:cNvSpPr txBox="1"/>
          <p:nvPr/>
        </p:nvSpPr>
        <p:spPr>
          <a:xfrm>
            <a:off x="5020811" y="1585578"/>
            <a:ext cx="6297547" cy="2169813"/>
          </a:xfrm>
          <a:prstGeom prst="rect">
            <a:avLst/>
          </a:prstGeom>
          <a:noFill/>
        </p:spPr>
        <p:txBody>
          <a:bodyPr wrap="square" lIns="121908" tIns="60954" rIns="121908" bIns="60954" rtlCol="0">
            <a:spAutoFit/>
          </a:bodyPr>
          <a:lstStyle/>
          <a:p>
            <a:r>
              <a:rPr lang="zh-CN" altLang="en-US" sz="2100" dirty="0">
                <a:solidFill>
                  <a:schemeClr val="tx1">
                    <a:lumMod val="65000"/>
                    <a:lumOff val="35000"/>
                  </a:schemeClr>
                </a:solidFill>
                <a:latin typeface="+mn-ea"/>
              </a:rPr>
              <a:t>添加小标题</a:t>
            </a:r>
            <a:endParaRPr lang="en-US" altLang="zh-CN" sz="2100" dirty="0">
              <a:solidFill>
                <a:schemeClr val="tx1">
                  <a:lumMod val="65000"/>
                  <a:lumOff val="35000"/>
                </a:schemeClr>
              </a:solidFill>
              <a:latin typeface="+mn-ea"/>
            </a:endParaRPr>
          </a:p>
          <a:p>
            <a:endParaRPr lang="en-US" sz="21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endParaRPr lang="en-US" altLang="zh-CN" sz="1300" dirty="0">
              <a:solidFill>
                <a:schemeClr val="tx1">
                  <a:lumMod val="65000"/>
                  <a:lumOff val="35000"/>
                </a:schemeClr>
              </a:solidFill>
              <a:latin typeface="+mn-ea"/>
            </a:endParaRPr>
          </a:p>
          <a:p>
            <a:endParaRPr lang="en-US" altLang="zh-CN" sz="1300" dirty="0">
              <a:solidFill>
                <a:schemeClr val="tx1">
                  <a:lumMod val="65000"/>
                  <a:lumOff val="35000"/>
                </a:schemeClr>
              </a:solidFill>
              <a:latin typeface="+mn-ea"/>
            </a:endParaRPr>
          </a:p>
          <a:p>
            <a:r>
              <a:rPr lang="zh-CN" altLang="en-US" sz="1300" dirty="0">
                <a:solidFill>
                  <a:schemeClr val="tx1">
                    <a:lumMod val="65000"/>
                    <a:lumOff val="35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65000"/>
                    <a:lumOff val="35000"/>
                  </a:schemeClr>
                </a:solidFill>
                <a:latin typeface="+mn-ea"/>
              </a:rPr>
              <a:t>200</a:t>
            </a:r>
            <a:r>
              <a:rPr lang="zh-CN" altLang="en-US" sz="1300" dirty="0">
                <a:solidFill>
                  <a:schemeClr val="tx1">
                    <a:lumMod val="65000"/>
                    <a:lumOff val="35000"/>
                  </a:schemeClr>
                </a:solidFill>
                <a:latin typeface="+mn-ea"/>
              </a:rPr>
              <a:t>字以内，据统计每页幻灯片的最好控制在</a:t>
            </a:r>
            <a:r>
              <a:rPr lang="en-US" altLang="zh-CN" sz="1300" dirty="0">
                <a:solidFill>
                  <a:schemeClr val="tx1">
                    <a:lumMod val="65000"/>
                    <a:lumOff val="35000"/>
                  </a:schemeClr>
                </a:solidFill>
                <a:latin typeface="+mn-ea"/>
              </a:rPr>
              <a:t>5</a:t>
            </a:r>
            <a:r>
              <a:rPr lang="zh-CN" altLang="en-US" sz="1300" dirty="0">
                <a:solidFill>
                  <a:schemeClr val="tx1">
                    <a:lumMod val="65000"/>
                    <a:lumOff val="35000"/>
                  </a:schemeClr>
                </a:solidFill>
                <a:latin typeface="+mn-ea"/>
              </a:rPr>
              <a:t>分钟之内。</a:t>
            </a:r>
          </a:p>
        </p:txBody>
      </p:sp>
      <p:sp>
        <p:nvSpPr>
          <p:cNvPr id="49" name="Freeform 143"/>
          <p:cNvSpPr>
            <a:spLocks noEditPoints="1"/>
          </p:cNvSpPr>
          <p:nvPr/>
        </p:nvSpPr>
        <p:spPr bwMode="auto">
          <a:xfrm>
            <a:off x="1720538" y="3491823"/>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0" name="Freeform 92"/>
          <p:cNvSpPr>
            <a:spLocks noEditPoints="1"/>
          </p:cNvSpPr>
          <p:nvPr/>
        </p:nvSpPr>
        <p:spPr bwMode="auto">
          <a:xfrm>
            <a:off x="3093902" y="4199803"/>
            <a:ext cx="760960" cy="775217"/>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56" name="Freeform 140"/>
          <p:cNvSpPr>
            <a:spLocks noEditPoints="1"/>
          </p:cNvSpPr>
          <p:nvPr/>
        </p:nvSpPr>
        <p:spPr bwMode="auto">
          <a:xfrm>
            <a:off x="2569072" y="2433219"/>
            <a:ext cx="474458" cy="474520"/>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1000" fill="hold"/>
                                        <p:tgtEl>
                                          <p:spTgt spid="44"/>
                                        </p:tgtEl>
                                        <p:attrNameLst>
                                          <p:attrName>ppt_w</p:attrName>
                                        </p:attrNameLst>
                                      </p:cBhvr>
                                      <p:tavLst>
                                        <p:tav tm="0">
                                          <p:val>
                                            <p:fltVal val="0"/>
                                          </p:val>
                                        </p:tav>
                                        <p:tav tm="100000">
                                          <p:val>
                                            <p:strVal val="#ppt_w"/>
                                          </p:val>
                                        </p:tav>
                                      </p:tavLst>
                                    </p:anim>
                                    <p:anim calcmode="lin" valueType="num">
                                      <p:cBhvr>
                                        <p:cTn id="8" dur="1000" fill="hold"/>
                                        <p:tgtEl>
                                          <p:spTgt spid="44"/>
                                        </p:tgtEl>
                                        <p:attrNameLst>
                                          <p:attrName>ppt_h</p:attrName>
                                        </p:attrNameLst>
                                      </p:cBhvr>
                                      <p:tavLst>
                                        <p:tav tm="0">
                                          <p:val>
                                            <p:fltVal val="0"/>
                                          </p:val>
                                        </p:tav>
                                        <p:tav tm="100000">
                                          <p:val>
                                            <p:strVal val="#ppt_h"/>
                                          </p:val>
                                        </p:tav>
                                      </p:tavLst>
                                    </p:anim>
                                    <p:anim calcmode="lin" valueType="num">
                                      <p:cBhvr>
                                        <p:cTn id="9" dur="1000" fill="hold"/>
                                        <p:tgtEl>
                                          <p:spTgt spid="44"/>
                                        </p:tgtEl>
                                        <p:attrNameLst>
                                          <p:attrName>style.rotation</p:attrName>
                                        </p:attrNameLst>
                                      </p:cBhvr>
                                      <p:tavLst>
                                        <p:tav tm="0">
                                          <p:val>
                                            <p:fltVal val="360"/>
                                          </p:val>
                                        </p:tav>
                                        <p:tav tm="100000">
                                          <p:val>
                                            <p:fltVal val="0"/>
                                          </p:val>
                                        </p:tav>
                                      </p:tavLst>
                                    </p:anim>
                                    <p:animEffect transition="in" filter="fade">
                                      <p:cBhvr>
                                        <p:cTn id="10" dur="1000"/>
                                        <p:tgtEl>
                                          <p:spTgt spid="44"/>
                                        </p:tgtEl>
                                      </p:cBhvr>
                                    </p:animEffect>
                                  </p:childTnLst>
                                </p:cTn>
                              </p:par>
                            </p:childTnLst>
                          </p:cTn>
                        </p:par>
                        <p:par>
                          <p:cTn id="11" fill="hold">
                            <p:stCondLst>
                              <p:cond delay="1000"/>
                            </p:stCondLst>
                            <p:childTnLst>
                              <p:par>
                                <p:cTn id="12" presetID="18" presetClass="entr" presetSubtype="3"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strips(upRight)">
                                      <p:cBhvr>
                                        <p:cTn id="14" dur="500"/>
                                        <p:tgtEl>
                                          <p:spTgt spid="47"/>
                                        </p:tgtEl>
                                      </p:cBhvr>
                                    </p:animEffect>
                                  </p:childTnLst>
                                </p:cTn>
                              </p:par>
                            </p:childTnLst>
                          </p:cTn>
                        </p:par>
                        <p:par>
                          <p:cTn id="15" fill="hold">
                            <p:stCondLst>
                              <p:cond delay="1500"/>
                            </p:stCondLst>
                            <p:childTnLst>
                              <p:par>
                                <p:cTn id="16" presetID="49" presetClass="entr" presetSubtype="0" decel="100000"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1000" fill="hold"/>
                                        <p:tgtEl>
                                          <p:spTgt spid="43"/>
                                        </p:tgtEl>
                                        <p:attrNameLst>
                                          <p:attrName>ppt_w</p:attrName>
                                        </p:attrNameLst>
                                      </p:cBhvr>
                                      <p:tavLst>
                                        <p:tav tm="0">
                                          <p:val>
                                            <p:fltVal val="0"/>
                                          </p:val>
                                        </p:tav>
                                        <p:tav tm="100000">
                                          <p:val>
                                            <p:strVal val="#ppt_w"/>
                                          </p:val>
                                        </p:tav>
                                      </p:tavLst>
                                    </p:anim>
                                    <p:anim calcmode="lin" valueType="num">
                                      <p:cBhvr>
                                        <p:cTn id="19" dur="1000" fill="hold"/>
                                        <p:tgtEl>
                                          <p:spTgt spid="43"/>
                                        </p:tgtEl>
                                        <p:attrNameLst>
                                          <p:attrName>ppt_h</p:attrName>
                                        </p:attrNameLst>
                                      </p:cBhvr>
                                      <p:tavLst>
                                        <p:tav tm="0">
                                          <p:val>
                                            <p:fltVal val="0"/>
                                          </p:val>
                                        </p:tav>
                                        <p:tav tm="100000">
                                          <p:val>
                                            <p:strVal val="#ppt_h"/>
                                          </p:val>
                                        </p:tav>
                                      </p:tavLst>
                                    </p:anim>
                                    <p:anim calcmode="lin" valueType="num">
                                      <p:cBhvr>
                                        <p:cTn id="20" dur="1000" fill="hold"/>
                                        <p:tgtEl>
                                          <p:spTgt spid="43"/>
                                        </p:tgtEl>
                                        <p:attrNameLst>
                                          <p:attrName>style.rotation</p:attrName>
                                        </p:attrNameLst>
                                      </p:cBhvr>
                                      <p:tavLst>
                                        <p:tav tm="0">
                                          <p:val>
                                            <p:fltVal val="360"/>
                                          </p:val>
                                        </p:tav>
                                        <p:tav tm="100000">
                                          <p:val>
                                            <p:fltVal val="0"/>
                                          </p:val>
                                        </p:tav>
                                      </p:tavLst>
                                    </p:anim>
                                    <p:animEffect transition="in" filter="fade">
                                      <p:cBhvr>
                                        <p:cTn id="21" dur="1000"/>
                                        <p:tgtEl>
                                          <p:spTgt spid="43"/>
                                        </p:tgtEl>
                                      </p:cBhvr>
                                    </p:animEffect>
                                  </p:childTnLst>
                                </p:cTn>
                              </p:par>
                            </p:childTnLst>
                          </p:cTn>
                        </p:par>
                        <p:par>
                          <p:cTn id="22" fill="hold">
                            <p:stCondLst>
                              <p:cond delay="2500"/>
                            </p:stCondLst>
                            <p:childTnLst>
                              <p:par>
                                <p:cTn id="23" presetID="18" presetClass="entr" presetSubtype="12"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strips(downLeft)">
                                      <p:cBhvr>
                                        <p:cTn id="25" dur="500"/>
                                        <p:tgtEl>
                                          <p:spTgt spid="46"/>
                                        </p:tgtEl>
                                      </p:cBhvr>
                                    </p:animEffect>
                                  </p:childTnLst>
                                </p:cTn>
                              </p:par>
                            </p:childTnLst>
                          </p:cTn>
                        </p:par>
                        <p:par>
                          <p:cTn id="26" fill="hold">
                            <p:stCondLst>
                              <p:cond delay="3000"/>
                            </p:stCondLst>
                            <p:childTnLst>
                              <p:par>
                                <p:cTn id="27" presetID="49" presetClass="entr" presetSubtype="0" decel="100000"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p:cTn id="29" dur="1000" fill="hold"/>
                                        <p:tgtEl>
                                          <p:spTgt spid="42"/>
                                        </p:tgtEl>
                                        <p:attrNameLst>
                                          <p:attrName>ppt_w</p:attrName>
                                        </p:attrNameLst>
                                      </p:cBhvr>
                                      <p:tavLst>
                                        <p:tav tm="0">
                                          <p:val>
                                            <p:fltVal val="0"/>
                                          </p:val>
                                        </p:tav>
                                        <p:tav tm="100000">
                                          <p:val>
                                            <p:strVal val="#ppt_w"/>
                                          </p:val>
                                        </p:tav>
                                      </p:tavLst>
                                    </p:anim>
                                    <p:anim calcmode="lin" valueType="num">
                                      <p:cBhvr>
                                        <p:cTn id="30" dur="1000" fill="hold"/>
                                        <p:tgtEl>
                                          <p:spTgt spid="42"/>
                                        </p:tgtEl>
                                        <p:attrNameLst>
                                          <p:attrName>ppt_h</p:attrName>
                                        </p:attrNameLst>
                                      </p:cBhvr>
                                      <p:tavLst>
                                        <p:tav tm="0">
                                          <p:val>
                                            <p:fltVal val="0"/>
                                          </p:val>
                                        </p:tav>
                                        <p:tav tm="100000">
                                          <p:val>
                                            <p:strVal val="#ppt_h"/>
                                          </p:val>
                                        </p:tav>
                                      </p:tavLst>
                                    </p:anim>
                                    <p:anim calcmode="lin" valueType="num">
                                      <p:cBhvr>
                                        <p:cTn id="31" dur="1000" fill="hold"/>
                                        <p:tgtEl>
                                          <p:spTgt spid="42"/>
                                        </p:tgtEl>
                                        <p:attrNameLst>
                                          <p:attrName>style.rotation</p:attrName>
                                        </p:attrNameLst>
                                      </p:cBhvr>
                                      <p:tavLst>
                                        <p:tav tm="0">
                                          <p:val>
                                            <p:fltVal val="360"/>
                                          </p:val>
                                        </p:tav>
                                        <p:tav tm="100000">
                                          <p:val>
                                            <p:fltVal val="0"/>
                                          </p:val>
                                        </p:tav>
                                      </p:tavLst>
                                    </p:anim>
                                    <p:animEffect transition="in" filter="fade">
                                      <p:cBhvr>
                                        <p:cTn id="32" dur="1000"/>
                                        <p:tgtEl>
                                          <p:spTgt spid="42"/>
                                        </p:tgtEl>
                                      </p:cBhvr>
                                    </p:animEffect>
                                  </p:childTnLst>
                                </p:cTn>
                              </p:par>
                            </p:childTnLst>
                          </p:cTn>
                        </p:par>
                        <p:par>
                          <p:cTn id="33" fill="hold">
                            <p:stCondLst>
                              <p:cond delay="4000"/>
                            </p:stCondLst>
                            <p:childTnLst>
                              <p:par>
                                <p:cTn id="34" presetID="18" presetClass="entr" presetSubtype="6" fill="hold"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strips(downRight)">
                                      <p:cBhvr>
                                        <p:cTn id="36" dur="500"/>
                                        <p:tgtEl>
                                          <p:spTgt spid="45"/>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fade">
                                      <p:cBhvr>
                                        <p:cTn id="40" dur="1000"/>
                                        <p:tgtEl>
                                          <p:spTgt spid="48"/>
                                        </p:tgtEl>
                                      </p:cBhvr>
                                    </p:animEffect>
                                  </p:childTnLst>
                                </p:cTn>
                              </p:par>
                            </p:childTnLst>
                          </p:cTn>
                        </p:par>
                        <p:par>
                          <p:cTn id="41" fill="hold">
                            <p:stCondLst>
                              <p:cond delay="5500"/>
                            </p:stCondLst>
                            <p:childTnLst>
                              <p:par>
                                <p:cTn id="42" presetID="2" presetClass="entr" presetSubtype="2" accel="50000" decel="5000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par>
                          <p:cTn id="46" fill="hold">
                            <p:stCondLst>
                              <p:cond delay="6000"/>
                            </p:stCondLst>
                            <p:childTnLst>
                              <p:par>
                                <p:cTn id="47" presetID="2" presetClass="entr" presetSubtype="2" accel="50000" decel="50000" fill="hold"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additive="base">
                                        <p:cTn id="49" dur="500" fill="hold"/>
                                        <p:tgtEl>
                                          <p:spTgt spid="31"/>
                                        </p:tgtEl>
                                        <p:attrNameLst>
                                          <p:attrName>ppt_x</p:attrName>
                                        </p:attrNameLst>
                                      </p:cBhvr>
                                      <p:tavLst>
                                        <p:tav tm="0">
                                          <p:val>
                                            <p:strVal val="1+#ppt_w/2"/>
                                          </p:val>
                                        </p:tav>
                                        <p:tav tm="100000">
                                          <p:val>
                                            <p:strVal val="#ppt_x"/>
                                          </p:val>
                                        </p:tav>
                                      </p:tavLst>
                                    </p:anim>
                                    <p:anim calcmode="lin" valueType="num">
                                      <p:cBhvr additive="base">
                                        <p:cTn id="50" dur="500" fill="hold"/>
                                        <p:tgtEl>
                                          <p:spTgt spid="31"/>
                                        </p:tgtEl>
                                        <p:attrNameLst>
                                          <p:attrName>ppt_y</p:attrName>
                                        </p:attrNameLst>
                                      </p:cBhvr>
                                      <p:tavLst>
                                        <p:tav tm="0">
                                          <p:val>
                                            <p:strVal val="#ppt_y"/>
                                          </p:val>
                                        </p:tav>
                                        <p:tav tm="100000">
                                          <p:val>
                                            <p:strVal val="#ppt_y"/>
                                          </p:val>
                                        </p:tav>
                                      </p:tavLst>
                                    </p:anim>
                                  </p:childTnLst>
                                </p:cTn>
                              </p:par>
                            </p:childTnLst>
                          </p:cTn>
                        </p:par>
                        <p:par>
                          <p:cTn id="51" fill="hold">
                            <p:stCondLst>
                              <p:cond delay="6500"/>
                            </p:stCondLst>
                            <p:childTnLst>
                              <p:par>
                                <p:cTn id="52" presetID="2" presetClass="entr" presetSubtype="2" accel="50000" decel="50000" fill="hold" nodeType="afterEffect">
                                  <p:stCondLst>
                                    <p:cond delay="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fill="hold"/>
                                        <p:tgtEl>
                                          <p:spTgt spid="27"/>
                                        </p:tgtEl>
                                        <p:attrNameLst>
                                          <p:attrName>ppt_x</p:attrName>
                                        </p:attrNameLst>
                                      </p:cBhvr>
                                      <p:tavLst>
                                        <p:tav tm="0">
                                          <p:val>
                                            <p:strVal val="1+#ppt_w/2"/>
                                          </p:val>
                                        </p:tav>
                                        <p:tav tm="100000">
                                          <p:val>
                                            <p:strVal val="#ppt_x"/>
                                          </p:val>
                                        </p:tav>
                                      </p:tavLst>
                                    </p:anim>
                                    <p:anim calcmode="lin" valueType="num">
                                      <p:cBhvr additive="base">
                                        <p:cTn id="55" dur="500" fill="hold"/>
                                        <p:tgtEl>
                                          <p:spTgt spid="27"/>
                                        </p:tgtEl>
                                        <p:attrNameLst>
                                          <p:attrName>ppt_y</p:attrName>
                                        </p:attrNameLst>
                                      </p:cBhvr>
                                      <p:tavLst>
                                        <p:tav tm="0">
                                          <p:val>
                                            <p:strVal val="#ppt_y"/>
                                          </p:val>
                                        </p:tav>
                                        <p:tav tm="100000">
                                          <p:val>
                                            <p:strVal val="#ppt_y"/>
                                          </p:val>
                                        </p:tav>
                                      </p:tavLst>
                                    </p:anim>
                                  </p:childTnLst>
                                </p:cTn>
                              </p:par>
                            </p:childTnLst>
                          </p:cTn>
                        </p:par>
                        <p:par>
                          <p:cTn id="56" fill="hold">
                            <p:stCondLst>
                              <p:cond delay="7000"/>
                            </p:stCondLst>
                            <p:childTnLst>
                              <p:par>
                                <p:cTn id="57" presetID="2" presetClass="entr" presetSubtype="2" accel="50000" decel="50000" fill="hold" nodeType="after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1+#ppt_w/2"/>
                                          </p:val>
                                        </p:tav>
                                        <p:tav tm="100000">
                                          <p:val>
                                            <p:strVal val="#ppt_x"/>
                                          </p:val>
                                        </p:tav>
                                      </p:tavLst>
                                    </p:anim>
                                    <p:anim calcmode="lin" valueType="num">
                                      <p:cBhvr additive="base">
                                        <p:cTn id="60"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101329" y="3775117"/>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sz="1200" dirty="0">
              <a:solidFill>
                <a:schemeClr val="tx1">
                  <a:lumMod val="65000"/>
                  <a:lumOff val="35000"/>
                </a:schemeClr>
              </a:solidFill>
              <a:latin typeface="+mn-ea"/>
            </a:endParaRPr>
          </a:p>
        </p:txBody>
      </p:sp>
      <p:sp>
        <p:nvSpPr>
          <p:cNvPr id="55" name="TextBox 54"/>
          <p:cNvSpPr txBox="1"/>
          <p:nvPr/>
        </p:nvSpPr>
        <p:spPr>
          <a:xfrm>
            <a:off x="3648601" y="2699788"/>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6" name="TextBox 55"/>
          <p:cNvSpPr txBox="1"/>
          <p:nvPr/>
        </p:nvSpPr>
        <p:spPr>
          <a:xfrm>
            <a:off x="6126035" y="1624457"/>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7" name="TextBox 56"/>
          <p:cNvSpPr txBox="1"/>
          <p:nvPr/>
        </p:nvSpPr>
        <p:spPr>
          <a:xfrm>
            <a:off x="8668658" y="5870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7" name="Group 66"/>
          <p:cNvGrpSpPr/>
          <p:nvPr/>
        </p:nvGrpSpPr>
        <p:grpSpPr>
          <a:xfrm>
            <a:off x="1027245" y="5057549"/>
            <a:ext cx="2428375" cy="1443824"/>
            <a:chOff x="769938" y="3793162"/>
            <a:chExt cx="1821518" cy="1082868"/>
          </a:xfrm>
        </p:grpSpPr>
        <p:sp>
          <p:nvSpPr>
            <p:cNvPr id="29" name="L-Shape 28"/>
            <p:cNvSpPr/>
            <p:nvPr/>
          </p:nvSpPr>
          <p:spPr>
            <a:xfrm rot="5400000">
              <a:off x="1139263" y="3423837"/>
              <a:ext cx="1082868" cy="1821518"/>
            </a:xfrm>
            <a:prstGeom prst="corner">
              <a:avLst>
                <a:gd name="adj1" fmla="val 23898"/>
                <a:gd name="adj2" fmla="val 22341"/>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8" name="Rectangle 57"/>
            <p:cNvSpPr/>
            <p:nvPr/>
          </p:nvSpPr>
          <p:spPr>
            <a:xfrm>
              <a:off x="1632823" y="4125926"/>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62" name="Text Placeholder 3"/>
            <p:cNvSpPr txBox="1"/>
            <p:nvPr/>
          </p:nvSpPr>
          <p:spPr>
            <a:xfrm>
              <a:off x="1365431" y="468751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grpSp>
      <p:grpSp>
        <p:nvGrpSpPr>
          <p:cNvPr id="68" name="Group 67"/>
          <p:cNvGrpSpPr/>
          <p:nvPr/>
        </p:nvGrpSpPr>
        <p:grpSpPr>
          <a:xfrm>
            <a:off x="3596957" y="3957491"/>
            <a:ext cx="2428375" cy="1443824"/>
            <a:chOff x="2697473" y="2968117"/>
            <a:chExt cx="1821518" cy="1082868"/>
          </a:xfrm>
        </p:grpSpPr>
        <p:sp>
          <p:nvSpPr>
            <p:cNvPr id="49" name="L-Shape 48"/>
            <p:cNvSpPr/>
            <p:nvPr/>
          </p:nvSpPr>
          <p:spPr>
            <a:xfrm rot="5400000">
              <a:off x="3066798" y="2598792"/>
              <a:ext cx="1082868" cy="1821518"/>
            </a:xfrm>
            <a:prstGeom prst="corner">
              <a:avLst>
                <a:gd name="adj1" fmla="val 23898"/>
                <a:gd name="adj2" fmla="val 2234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59" name="Rectangle 58"/>
            <p:cNvSpPr/>
            <p:nvPr/>
          </p:nvSpPr>
          <p:spPr>
            <a:xfrm>
              <a:off x="3641144" y="3147820"/>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sp>
          <p:nvSpPr>
            <p:cNvPr id="63" name="Text Placeholder 3"/>
            <p:cNvSpPr txBox="1"/>
            <p:nvPr/>
          </p:nvSpPr>
          <p:spPr>
            <a:xfrm>
              <a:off x="3318842" y="388101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4"/>
                  </a:solidFill>
                  <a:latin typeface="+mn-ea"/>
                </a:rPr>
                <a:t>添加副标题</a:t>
              </a:r>
              <a:endParaRPr lang="en-US" dirty="0">
                <a:solidFill>
                  <a:schemeClr val="accent4"/>
                </a:solidFill>
                <a:latin typeface="+mn-ea"/>
              </a:endParaRPr>
            </a:p>
          </p:txBody>
        </p:sp>
      </p:grpSp>
      <p:grpSp>
        <p:nvGrpSpPr>
          <p:cNvPr id="69" name="Group 68"/>
          <p:cNvGrpSpPr/>
          <p:nvPr/>
        </p:nvGrpSpPr>
        <p:grpSpPr>
          <a:xfrm>
            <a:off x="6166669" y="2865013"/>
            <a:ext cx="2428375" cy="1443824"/>
            <a:chOff x="4625008" y="2148759"/>
            <a:chExt cx="1821518" cy="1082868"/>
          </a:xfrm>
        </p:grpSpPr>
        <p:sp>
          <p:nvSpPr>
            <p:cNvPr id="50" name="L-Shape 49"/>
            <p:cNvSpPr/>
            <p:nvPr/>
          </p:nvSpPr>
          <p:spPr>
            <a:xfrm rot="5400000">
              <a:off x="4994333" y="1779434"/>
              <a:ext cx="1082868" cy="1821518"/>
            </a:xfrm>
            <a:prstGeom prst="corner">
              <a:avLst>
                <a:gd name="adj1" fmla="val 23898"/>
                <a:gd name="adj2" fmla="val 2234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0" name="Rectangle 59"/>
            <p:cNvSpPr/>
            <p:nvPr/>
          </p:nvSpPr>
          <p:spPr>
            <a:xfrm>
              <a:off x="5551699" y="2456536"/>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sp>
          <p:nvSpPr>
            <p:cNvPr id="64" name="Text Placeholder 3"/>
            <p:cNvSpPr txBox="1"/>
            <p:nvPr/>
          </p:nvSpPr>
          <p:spPr>
            <a:xfrm>
              <a:off x="5219873" y="3044040"/>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grpSp>
      <p:grpSp>
        <p:nvGrpSpPr>
          <p:cNvPr id="70" name="Group 69"/>
          <p:cNvGrpSpPr/>
          <p:nvPr/>
        </p:nvGrpSpPr>
        <p:grpSpPr>
          <a:xfrm>
            <a:off x="8736383" y="1764952"/>
            <a:ext cx="2428375" cy="1443824"/>
            <a:chOff x="6552544" y="1323714"/>
            <a:chExt cx="1821518" cy="1082868"/>
          </a:xfrm>
        </p:grpSpPr>
        <p:sp>
          <p:nvSpPr>
            <p:cNvPr id="52" name="L-Shape 51"/>
            <p:cNvSpPr/>
            <p:nvPr/>
          </p:nvSpPr>
          <p:spPr>
            <a:xfrm rot="5400000">
              <a:off x="6921869" y="954389"/>
              <a:ext cx="1082868" cy="1821518"/>
            </a:xfrm>
            <a:prstGeom prst="corner">
              <a:avLst>
                <a:gd name="adj1" fmla="val 23898"/>
                <a:gd name="adj2" fmla="val 2234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61" name="Rectangle 60"/>
            <p:cNvSpPr/>
            <p:nvPr/>
          </p:nvSpPr>
          <p:spPr>
            <a:xfrm>
              <a:off x="7572767" y="1650038"/>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sp>
          <p:nvSpPr>
            <p:cNvPr id="65" name="Text Placeholder 3"/>
            <p:cNvSpPr txBox="1"/>
            <p:nvPr/>
          </p:nvSpPr>
          <p:spPr>
            <a:xfrm>
              <a:off x="7236118" y="2230966"/>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grpSp>
      <p:sp>
        <p:nvSpPr>
          <p:cNvPr id="25" name="Freeform 143"/>
          <p:cNvSpPr>
            <a:spLocks noEditPoints="1"/>
          </p:cNvSpPr>
          <p:nvPr/>
        </p:nvSpPr>
        <p:spPr bwMode="auto">
          <a:xfrm>
            <a:off x="1962282" y="5540841"/>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sp>
        <p:nvSpPr>
          <p:cNvPr id="26" name="Freeform 92"/>
          <p:cNvSpPr>
            <a:spLocks noEditPoints="1"/>
          </p:cNvSpPr>
          <p:nvPr/>
        </p:nvSpPr>
        <p:spPr bwMode="auto">
          <a:xfrm>
            <a:off x="7090707" y="340580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27" name="组合 26"/>
          <p:cNvGrpSpPr/>
          <p:nvPr/>
        </p:nvGrpSpPr>
        <p:grpSpPr>
          <a:xfrm>
            <a:off x="4506010" y="4529932"/>
            <a:ext cx="545212" cy="510191"/>
            <a:chOff x="6661150" y="233363"/>
            <a:chExt cx="320675" cy="300038"/>
          </a:xfrm>
          <a:solidFill>
            <a:schemeClr val="accent4"/>
          </a:solidFill>
        </p:grpSpPr>
        <p:sp>
          <p:nvSpPr>
            <p:cNvPr id="28"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1"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3" name="Freeform 140"/>
          <p:cNvSpPr>
            <a:spLocks noEditPoints="1"/>
          </p:cNvSpPr>
          <p:nvPr/>
        </p:nvSpPr>
        <p:spPr bwMode="auto">
          <a:xfrm>
            <a:off x="9793953" y="2237049"/>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ppt_x"/>
                                          </p:val>
                                        </p:tav>
                                        <p:tav tm="100000">
                                          <p:val>
                                            <p:strVal val="#ppt_x"/>
                                          </p:val>
                                        </p:tav>
                                      </p:tavLst>
                                    </p:anim>
                                    <p:anim calcmode="lin" valueType="num">
                                      <p:cBhvr additive="base">
                                        <p:cTn id="8" dur="500" fill="hold"/>
                                        <p:tgtEl>
                                          <p:spTgt spid="67"/>
                                        </p:tgtEl>
                                        <p:attrNameLst>
                                          <p:attrName>ppt_y</p:attrName>
                                        </p:attrNameLst>
                                      </p:cBhvr>
                                      <p:tavLst>
                                        <p:tav tm="0">
                                          <p:val>
                                            <p:strVal val="1+#ppt_h/2"/>
                                          </p:val>
                                        </p:tav>
                                        <p:tav tm="100000">
                                          <p:val>
                                            <p:strVal val="#ppt_y"/>
                                          </p:val>
                                        </p:tav>
                                      </p:tavLst>
                                    </p:anim>
                                  </p:childTnLst>
                                </p:cTn>
                              </p:par>
                              <p:par>
                                <p:cTn id="9" presetID="2" presetClass="entr" presetSubtype="4" accel="50000" decel="5000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slide(fromBottom)">
                                      <p:cBhvr>
                                        <p:cTn id="16" dur="500"/>
                                        <p:tgtEl>
                                          <p:spTgt spid="54"/>
                                        </p:tgtEl>
                                      </p:cBhvr>
                                    </p:animEffect>
                                  </p:childTnLst>
                                </p:cTn>
                              </p:par>
                            </p:childTnLst>
                          </p:cTn>
                        </p:par>
                        <p:par>
                          <p:cTn id="17" fill="hold">
                            <p:stCondLst>
                              <p:cond delay="1000"/>
                            </p:stCondLst>
                            <p:childTnLst>
                              <p:par>
                                <p:cTn id="18" presetID="2" presetClass="entr" presetSubtype="4" accel="50000" decel="50000" fill="hold" nodeType="afterEffect">
                                  <p:stCondLst>
                                    <p:cond delay="0"/>
                                  </p:stCondLst>
                                  <p:childTnLst>
                                    <p:set>
                                      <p:cBhvr>
                                        <p:cTn id="19" dur="1" fill="hold">
                                          <p:stCondLst>
                                            <p:cond delay="0"/>
                                          </p:stCondLst>
                                        </p:cTn>
                                        <p:tgtEl>
                                          <p:spTgt spid="68"/>
                                        </p:tgtEl>
                                        <p:attrNameLst>
                                          <p:attrName>style.visibility</p:attrName>
                                        </p:attrNameLst>
                                      </p:cBhvr>
                                      <p:to>
                                        <p:strVal val="visible"/>
                                      </p:to>
                                    </p:set>
                                    <p:anim calcmode="lin" valueType="num">
                                      <p:cBhvr additive="base">
                                        <p:cTn id="20" dur="500" fill="hold"/>
                                        <p:tgtEl>
                                          <p:spTgt spid="68"/>
                                        </p:tgtEl>
                                        <p:attrNameLst>
                                          <p:attrName>ppt_x</p:attrName>
                                        </p:attrNameLst>
                                      </p:cBhvr>
                                      <p:tavLst>
                                        <p:tav tm="0">
                                          <p:val>
                                            <p:strVal val="#ppt_x"/>
                                          </p:val>
                                        </p:tav>
                                        <p:tav tm="100000">
                                          <p:val>
                                            <p:strVal val="#ppt_x"/>
                                          </p:val>
                                        </p:tav>
                                      </p:tavLst>
                                    </p:anim>
                                    <p:anim calcmode="lin" valueType="num">
                                      <p:cBhvr additive="base">
                                        <p:cTn id="21" dur="500" fill="hold"/>
                                        <p:tgtEl>
                                          <p:spTgt spid="68"/>
                                        </p:tgtEl>
                                        <p:attrNameLst>
                                          <p:attrName>ppt_y</p:attrName>
                                        </p:attrNameLst>
                                      </p:cBhvr>
                                      <p:tavLst>
                                        <p:tav tm="0">
                                          <p:val>
                                            <p:strVal val="1+#ppt_h/2"/>
                                          </p:val>
                                        </p:tav>
                                        <p:tav tm="100000">
                                          <p:val>
                                            <p:strVal val="#ppt_y"/>
                                          </p:val>
                                        </p:tav>
                                      </p:tavLst>
                                    </p:anim>
                                  </p:childTnLst>
                                </p:cTn>
                              </p:par>
                              <p:par>
                                <p:cTn id="22" presetID="2" presetClass="entr" presetSubtype="4" accel="50000" decel="50000"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12" presetClass="entr" presetSubtype="4" fill="hold" grpId="0" nodeType="afterEffect">
                                  <p:stCondLst>
                                    <p:cond delay="0"/>
                                  </p:stCondLst>
                                  <p:childTnLst>
                                    <p:set>
                                      <p:cBhvr>
                                        <p:cTn id="28" dur="1" fill="hold">
                                          <p:stCondLst>
                                            <p:cond delay="0"/>
                                          </p:stCondLst>
                                        </p:cTn>
                                        <p:tgtEl>
                                          <p:spTgt spid="55"/>
                                        </p:tgtEl>
                                        <p:attrNameLst>
                                          <p:attrName>style.visibility</p:attrName>
                                        </p:attrNameLst>
                                      </p:cBhvr>
                                      <p:to>
                                        <p:strVal val="visible"/>
                                      </p:to>
                                    </p:set>
                                    <p:animEffect transition="in" filter="slide(fromBottom)">
                                      <p:cBhvr>
                                        <p:cTn id="29" dur="500"/>
                                        <p:tgtEl>
                                          <p:spTgt spid="55"/>
                                        </p:tgtEl>
                                      </p:cBhvr>
                                    </p:animEffect>
                                  </p:childTnLst>
                                </p:cTn>
                              </p:par>
                            </p:childTnLst>
                          </p:cTn>
                        </p:par>
                        <p:par>
                          <p:cTn id="30" fill="hold">
                            <p:stCondLst>
                              <p:cond delay="2000"/>
                            </p:stCondLst>
                            <p:childTnLst>
                              <p:par>
                                <p:cTn id="31" presetID="2" presetClass="entr" presetSubtype="4" accel="50000" decel="50000" fill="hold" nodeType="after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additive="base">
                                        <p:cTn id="33" dur="500" fill="hold"/>
                                        <p:tgtEl>
                                          <p:spTgt spid="69"/>
                                        </p:tgtEl>
                                        <p:attrNameLst>
                                          <p:attrName>ppt_x</p:attrName>
                                        </p:attrNameLst>
                                      </p:cBhvr>
                                      <p:tavLst>
                                        <p:tav tm="0">
                                          <p:val>
                                            <p:strVal val="#ppt_x"/>
                                          </p:val>
                                        </p:tav>
                                        <p:tav tm="100000">
                                          <p:val>
                                            <p:strVal val="#ppt_x"/>
                                          </p:val>
                                        </p:tav>
                                      </p:tavLst>
                                    </p:anim>
                                    <p:anim calcmode="lin" valueType="num">
                                      <p:cBhvr additive="base">
                                        <p:cTn id="34" dur="500" fill="hold"/>
                                        <p:tgtEl>
                                          <p:spTgt spid="69"/>
                                        </p:tgtEl>
                                        <p:attrNameLst>
                                          <p:attrName>ppt_y</p:attrName>
                                        </p:attrNameLst>
                                      </p:cBhvr>
                                      <p:tavLst>
                                        <p:tav tm="0">
                                          <p:val>
                                            <p:strVal val="1+#ppt_h/2"/>
                                          </p:val>
                                        </p:tav>
                                        <p:tav tm="100000">
                                          <p:val>
                                            <p:strVal val="#ppt_y"/>
                                          </p:val>
                                        </p:tav>
                                      </p:tavLst>
                                    </p:anim>
                                  </p:childTnLst>
                                </p:cTn>
                              </p:par>
                              <p:par>
                                <p:cTn id="35" presetID="2" presetClass="entr" presetSubtype="4" accel="50000" decel="5000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ppt_x"/>
                                          </p:val>
                                        </p:tav>
                                        <p:tav tm="100000">
                                          <p:val>
                                            <p:strVal val="#ppt_x"/>
                                          </p:val>
                                        </p:tav>
                                      </p:tavLst>
                                    </p:anim>
                                    <p:anim calcmode="lin" valueType="num">
                                      <p:cBhvr additive="base">
                                        <p:cTn id="38" dur="500" fill="hold"/>
                                        <p:tgtEl>
                                          <p:spTgt spid="26"/>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12" presetClass="entr" presetSubtype="4"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slide(fromBottom)">
                                      <p:cBhvr>
                                        <p:cTn id="42" dur="500"/>
                                        <p:tgtEl>
                                          <p:spTgt spid="56"/>
                                        </p:tgtEl>
                                      </p:cBhvr>
                                    </p:animEffect>
                                  </p:childTnLst>
                                </p:cTn>
                              </p:par>
                            </p:childTnLst>
                          </p:cTn>
                        </p:par>
                        <p:par>
                          <p:cTn id="43" fill="hold">
                            <p:stCondLst>
                              <p:cond delay="3000"/>
                            </p:stCondLst>
                            <p:childTnLst>
                              <p:par>
                                <p:cTn id="44" presetID="2" presetClass="entr" presetSubtype="4" accel="50000" decel="50000" fill="hold" nodeType="afterEffect">
                                  <p:stCondLst>
                                    <p:cond delay="0"/>
                                  </p:stCondLst>
                                  <p:childTnLst>
                                    <p:set>
                                      <p:cBhvr>
                                        <p:cTn id="45" dur="1" fill="hold">
                                          <p:stCondLst>
                                            <p:cond delay="0"/>
                                          </p:stCondLst>
                                        </p:cTn>
                                        <p:tgtEl>
                                          <p:spTgt spid="70"/>
                                        </p:tgtEl>
                                        <p:attrNameLst>
                                          <p:attrName>style.visibility</p:attrName>
                                        </p:attrNameLst>
                                      </p:cBhvr>
                                      <p:to>
                                        <p:strVal val="visible"/>
                                      </p:to>
                                    </p:set>
                                    <p:anim calcmode="lin" valueType="num">
                                      <p:cBhvr additive="base">
                                        <p:cTn id="46" dur="500" fill="hold"/>
                                        <p:tgtEl>
                                          <p:spTgt spid="70"/>
                                        </p:tgtEl>
                                        <p:attrNameLst>
                                          <p:attrName>ppt_x</p:attrName>
                                        </p:attrNameLst>
                                      </p:cBhvr>
                                      <p:tavLst>
                                        <p:tav tm="0">
                                          <p:val>
                                            <p:strVal val="#ppt_x"/>
                                          </p:val>
                                        </p:tav>
                                        <p:tav tm="100000">
                                          <p:val>
                                            <p:strVal val="#ppt_x"/>
                                          </p:val>
                                        </p:tav>
                                      </p:tavLst>
                                    </p:anim>
                                    <p:anim calcmode="lin" valueType="num">
                                      <p:cBhvr additive="base">
                                        <p:cTn id="47" dur="500" fill="hold"/>
                                        <p:tgtEl>
                                          <p:spTgt spid="70"/>
                                        </p:tgtEl>
                                        <p:attrNameLst>
                                          <p:attrName>ppt_y</p:attrName>
                                        </p:attrNameLst>
                                      </p:cBhvr>
                                      <p:tavLst>
                                        <p:tav tm="0">
                                          <p:val>
                                            <p:strVal val="1+#ppt_h/2"/>
                                          </p:val>
                                        </p:tav>
                                        <p:tav tm="100000">
                                          <p:val>
                                            <p:strVal val="#ppt_y"/>
                                          </p:val>
                                        </p:tav>
                                      </p:tavLst>
                                    </p:anim>
                                  </p:childTnLst>
                                </p:cTn>
                              </p:par>
                              <p:par>
                                <p:cTn id="48" presetID="2" presetClass="entr" presetSubtype="4" accel="50000" decel="5000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12" presetClass="entr" presetSubtype="4" fill="hold" grpId="0" nodeType="after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slide(fromBottom)">
                                      <p:cBhvr>
                                        <p:cTn id="5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25" grpId="0" animBg="1"/>
      <p:bldP spid="26" grpId="0" animBg="1"/>
      <p:bldP spid="3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100307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5" name="TextBox 54"/>
          <p:cNvSpPr txBox="1"/>
          <p:nvPr/>
        </p:nvSpPr>
        <p:spPr>
          <a:xfrm>
            <a:off x="3594998"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6" name="TextBox 55"/>
          <p:cNvSpPr txBox="1"/>
          <p:nvPr/>
        </p:nvSpPr>
        <p:spPr>
          <a:xfrm>
            <a:off x="6186917"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sp>
        <p:nvSpPr>
          <p:cNvPr id="57" name="TextBox 56"/>
          <p:cNvSpPr txBox="1"/>
          <p:nvPr/>
        </p:nvSpPr>
        <p:spPr>
          <a:xfrm>
            <a:off x="8778836" y="3390755"/>
            <a:ext cx="2518068" cy="954095"/>
          </a:xfrm>
          <a:prstGeom prst="rect">
            <a:avLst/>
          </a:prstGeom>
          <a:noFill/>
        </p:spPr>
        <p:txBody>
          <a:bodyPr wrap="square" lIns="121908" tIns="60954" rIns="121908" bIns="60954" rtlCol="0">
            <a:spAutoFit/>
          </a:bodyPr>
          <a:lstStyle/>
          <a:p>
            <a:r>
              <a:rPr lang="zh-CN" altLang="en-US" dirty="0">
                <a:solidFill>
                  <a:schemeClr val="tx1">
                    <a:lumMod val="65000"/>
                    <a:lumOff val="35000"/>
                  </a:schemeClr>
                </a:solidFill>
                <a:latin typeface="+mn-ea"/>
              </a:rPr>
              <a:t>添加标题</a:t>
            </a:r>
            <a:endParaRPr lang="en-US" altLang="zh-CN" dirty="0">
              <a:solidFill>
                <a:schemeClr val="tx1">
                  <a:lumMod val="65000"/>
                  <a:lumOff val="35000"/>
                </a:schemeClr>
              </a:solidFill>
              <a:latin typeface="+mn-ea"/>
            </a:endParaRPr>
          </a:p>
          <a:p>
            <a:r>
              <a:rPr lang="zh-CN" altLang="en-US" sz="1200" dirty="0">
                <a:solidFill>
                  <a:schemeClr val="tx1">
                    <a:lumMod val="65000"/>
                    <a:lumOff val="35000"/>
                  </a:schemeClr>
                </a:solidFill>
                <a:latin typeface="+mn-ea"/>
              </a:rPr>
              <a:t>此处添加详细文本描述，建议与标题相关并符合整体语言风格，语言描述尽量简洁生动。</a:t>
            </a:r>
            <a:endParaRPr lang="en-US" altLang="zh-CN" sz="1200" dirty="0">
              <a:solidFill>
                <a:schemeClr val="tx1">
                  <a:lumMod val="65000"/>
                  <a:lumOff val="35000"/>
                </a:schemeClr>
              </a:solidFill>
              <a:latin typeface="+mn-ea"/>
            </a:endParaRPr>
          </a:p>
        </p:txBody>
      </p:sp>
      <p:grpSp>
        <p:nvGrpSpPr>
          <p:cNvPr id="69" name="Group 68"/>
          <p:cNvGrpSpPr/>
          <p:nvPr/>
        </p:nvGrpSpPr>
        <p:grpSpPr>
          <a:xfrm>
            <a:off x="887191" y="1627577"/>
            <a:ext cx="2544174" cy="1450452"/>
            <a:chOff x="664884" y="1281949"/>
            <a:chExt cx="1908379" cy="1087839"/>
          </a:xfrm>
        </p:grpSpPr>
        <p:sp>
          <p:nvSpPr>
            <p:cNvPr id="27" name="Flowchart: Data 26"/>
            <p:cNvSpPr/>
            <p:nvPr/>
          </p:nvSpPr>
          <p:spPr>
            <a:xfrm rot="16200000" flipH="1" flipV="1">
              <a:off x="2146236" y="1938862"/>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28" name="Flowchart: Data 27"/>
            <p:cNvSpPr/>
            <p:nvPr/>
          </p:nvSpPr>
          <p:spPr>
            <a:xfrm rot="5400000" flipV="1">
              <a:off x="451832" y="1938861"/>
              <a:ext cx="640080" cy="213975"/>
            </a:xfrm>
            <a:prstGeom prst="flowChartInputOutput">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grpSp>
          <p:nvGrpSpPr>
            <p:cNvPr id="66" name="Group 65"/>
            <p:cNvGrpSpPr/>
            <p:nvPr/>
          </p:nvGrpSpPr>
          <p:grpSpPr>
            <a:xfrm>
              <a:off x="664885" y="1281949"/>
              <a:ext cx="1907435" cy="1087839"/>
              <a:chOff x="697943" y="1545178"/>
              <a:chExt cx="1907435" cy="1087839"/>
            </a:xfrm>
          </p:grpSpPr>
          <p:sp>
            <p:nvSpPr>
              <p:cNvPr id="58" name="Rectangle 57"/>
              <p:cNvSpPr/>
              <p:nvPr/>
            </p:nvSpPr>
            <p:spPr>
              <a:xfrm>
                <a:off x="1536290" y="1545178"/>
                <a:ext cx="138566" cy="565540"/>
              </a:xfrm>
              <a:prstGeom prst="rect">
                <a:avLst/>
              </a:prstGeom>
            </p:spPr>
            <p:txBody>
              <a:bodyPr wrap="none">
                <a:spAutoFit/>
              </a:bodyPr>
              <a:lstStyle/>
              <a:p>
                <a:pPr algn="ctr"/>
                <a:endParaRPr lang="en-US" sz="4300" dirty="0">
                  <a:solidFill>
                    <a:schemeClr val="tx2">
                      <a:lumMod val="75000"/>
                    </a:schemeClr>
                  </a:solidFill>
                  <a:latin typeface="+mn-ea"/>
                </a:endParaRPr>
              </a:p>
            </p:txBody>
          </p:sp>
          <p:sp>
            <p:nvSpPr>
              <p:cNvPr id="30" name="Rectangle 29"/>
              <p:cNvSpPr/>
              <p:nvPr/>
            </p:nvSpPr>
            <p:spPr>
              <a:xfrm>
                <a:off x="697943" y="2119793"/>
                <a:ext cx="1907435" cy="513224"/>
              </a:xfrm>
              <a:prstGeom prst="rect">
                <a:avLst/>
              </a:prstGeom>
              <a:solidFill>
                <a:schemeClr val="tx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1" name="Group 50"/>
          <p:cNvGrpSpPr/>
          <p:nvPr/>
        </p:nvGrpSpPr>
        <p:grpSpPr>
          <a:xfrm>
            <a:off x="3490176" y="1431959"/>
            <a:ext cx="2544174" cy="1646071"/>
            <a:chOff x="2630115" y="3357102"/>
            <a:chExt cx="1908379" cy="1234553"/>
          </a:xfrm>
        </p:grpSpPr>
        <p:sp>
          <p:nvSpPr>
            <p:cNvPr id="59" name="Rectangle 58"/>
            <p:cNvSpPr/>
            <p:nvPr/>
          </p:nvSpPr>
          <p:spPr>
            <a:xfrm>
              <a:off x="3584280" y="3357102"/>
              <a:ext cx="49" cy="830997"/>
            </a:xfrm>
            <a:prstGeom prst="rect">
              <a:avLst/>
            </a:prstGeom>
          </p:spPr>
          <p:txBody>
            <a:bodyPr wrap="none" lIns="0" tIns="0" rIns="0" bIns="0">
              <a:spAutoFit/>
            </a:bodyPr>
            <a:lstStyle/>
            <a:p>
              <a:pPr algn="ctr"/>
              <a:endParaRPr lang="en-US" sz="7200" dirty="0">
                <a:solidFill>
                  <a:schemeClr val="bg2"/>
                </a:solidFill>
                <a:latin typeface="+mn-ea"/>
              </a:endParaRPr>
            </a:p>
          </p:txBody>
        </p:sp>
        <p:grpSp>
          <p:nvGrpSpPr>
            <p:cNvPr id="47" name="Group 46"/>
            <p:cNvGrpSpPr/>
            <p:nvPr/>
          </p:nvGrpSpPr>
          <p:grpSpPr>
            <a:xfrm>
              <a:off x="2630115" y="3947676"/>
              <a:ext cx="1908379" cy="643979"/>
              <a:chOff x="2630115" y="3947676"/>
              <a:chExt cx="1908379" cy="643979"/>
            </a:xfrm>
          </p:grpSpPr>
          <p:sp>
            <p:nvSpPr>
              <p:cNvPr id="33" name="Flowchart: Data 32"/>
              <p:cNvSpPr/>
              <p:nvPr/>
            </p:nvSpPr>
            <p:spPr>
              <a:xfrm rot="16200000" flipH="1" flipV="1">
                <a:off x="4111467" y="4160729"/>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4" name="Flowchart: Data 33"/>
              <p:cNvSpPr/>
              <p:nvPr/>
            </p:nvSpPr>
            <p:spPr>
              <a:xfrm rot="5400000" flipV="1">
                <a:off x="2417063" y="4160728"/>
                <a:ext cx="640080" cy="213975"/>
              </a:xfrm>
              <a:prstGeom prst="flowChartInputOutpu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5" name="Rectangle 34"/>
              <p:cNvSpPr/>
              <p:nvPr/>
            </p:nvSpPr>
            <p:spPr>
              <a:xfrm>
                <a:off x="2630116" y="4078431"/>
                <a:ext cx="1907435" cy="513224"/>
              </a:xfrm>
              <a:prstGeom prst="rect">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53" name="Group 52"/>
          <p:cNvGrpSpPr/>
          <p:nvPr/>
        </p:nvGrpSpPr>
        <p:grpSpPr>
          <a:xfrm>
            <a:off x="8784976" y="1672521"/>
            <a:ext cx="2544174" cy="1405508"/>
            <a:chOff x="6794873" y="2697307"/>
            <a:chExt cx="1908379" cy="1054131"/>
          </a:xfrm>
        </p:grpSpPr>
        <p:sp>
          <p:nvSpPr>
            <p:cNvPr id="61" name="Rectangle 60"/>
            <p:cNvSpPr/>
            <p:nvPr/>
          </p:nvSpPr>
          <p:spPr>
            <a:xfrm>
              <a:off x="7787797" y="2697307"/>
              <a:ext cx="49" cy="553998"/>
            </a:xfrm>
            <a:prstGeom prst="rect">
              <a:avLst/>
            </a:prstGeom>
          </p:spPr>
          <p:txBody>
            <a:bodyPr wrap="none" lIns="0" tIns="0" rIns="0" bIns="0">
              <a:spAutoFit/>
            </a:bodyPr>
            <a:lstStyle/>
            <a:p>
              <a:pPr algn="ctr"/>
              <a:endParaRPr lang="en-US" sz="4800" dirty="0">
                <a:solidFill>
                  <a:schemeClr val="accent3"/>
                </a:solidFill>
                <a:latin typeface="+mn-ea"/>
              </a:endParaRPr>
            </a:p>
          </p:txBody>
        </p:sp>
        <p:grpSp>
          <p:nvGrpSpPr>
            <p:cNvPr id="46" name="Group 45"/>
            <p:cNvGrpSpPr/>
            <p:nvPr/>
          </p:nvGrpSpPr>
          <p:grpSpPr>
            <a:xfrm>
              <a:off x="6794873" y="3107459"/>
              <a:ext cx="1908379" cy="643979"/>
              <a:chOff x="4605506" y="1989038"/>
              <a:chExt cx="1908379" cy="643979"/>
            </a:xfrm>
          </p:grpSpPr>
          <p:sp>
            <p:nvSpPr>
              <p:cNvPr id="38" name="Flowchart: Data 37"/>
              <p:cNvSpPr/>
              <p:nvPr/>
            </p:nvSpPr>
            <p:spPr>
              <a:xfrm rot="16200000" flipH="1" flipV="1">
                <a:off x="6086858" y="2202091"/>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39" name="Flowchart: Data 38"/>
              <p:cNvSpPr/>
              <p:nvPr/>
            </p:nvSpPr>
            <p:spPr>
              <a:xfrm rot="5400000" flipV="1">
                <a:off x="4392454" y="2202090"/>
                <a:ext cx="640080" cy="213975"/>
              </a:xfrm>
              <a:prstGeom prst="flowChartInputOutpu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0" name="Rectangle 39"/>
              <p:cNvSpPr/>
              <p:nvPr/>
            </p:nvSpPr>
            <p:spPr>
              <a:xfrm>
                <a:off x="4605507" y="2119793"/>
                <a:ext cx="1907435" cy="513224"/>
              </a:xfrm>
              <a:prstGeom prst="rect">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grpSp>
        <p:nvGrpSpPr>
          <p:cNvPr id="70" name="Group 69"/>
          <p:cNvGrpSpPr/>
          <p:nvPr/>
        </p:nvGrpSpPr>
        <p:grpSpPr>
          <a:xfrm>
            <a:off x="6137577" y="1655066"/>
            <a:ext cx="2544174" cy="1422963"/>
            <a:chOff x="4602110" y="1271789"/>
            <a:chExt cx="1908379" cy="1067222"/>
          </a:xfrm>
        </p:grpSpPr>
        <p:sp>
          <p:nvSpPr>
            <p:cNvPr id="60" name="Rectangle 59"/>
            <p:cNvSpPr/>
            <p:nvPr/>
          </p:nvSpPr>
          <p:spPr>
            <a:xfrm>
              <a:off x="5520581" y="1271789"/>
              <a:ext cx="49" cy="553998"/>
            </a:xfrm>
            <a:prstGeom prst="rect">
              <a:avLst/>
            </a:prstGeom>
          </p:spPr>
          <p:txBody>
            <a:bodyPr wrap="none" lIns="0" tIns="0" rIns="0" bIns="0">
              <a:spAutoFit/>
            </a:bodyPr>
            <a:lstStyle/>
            <a:p>
              <a:pPr algn="ctr"/>
              <a:endParaRPr lang="en-US" sz="4800" dirty="0">
                <a:solidFill>
                  <a:schemeClr val="accent1"/>
                </a:solidFill>
                <a:latin typeface="+mn-ea"/>
              </a:endParaRPr>
            </a:p>
          </p:txBody>
        </p:sp>
        <p:grpSp>
          <p:nvGrpSpPr>
            <p:cNvPr id="48" name="Group 47"/>
            <p:cNvGrpSpPr/>
            <p:nvPr/>
          </p:nvGrpSpPr>
          <p:grpSpPr>
            <a:xfrm>
              <a:off x="4602110" y="1695032"/>
              <a:ext cx="1908379" cy="643979"/>
              <a:chOff x="6580897" y="3947676"/>
              <a:chExt cx="1908379" cy="643979"/>
            </a:xfrm>
          </p:grpSpPr>
          <p:sp>
            <p:nvSpPr>
              <p:cNvPr id="43" name="Flowchart: Data 42"/>
              <p:cNvSpPr/>
              <p:nvPr/>
            </p:nvSpPr>
            <p:spPr>
              <a:xfrm rot="16200000" flipH="1" flipV="1">
                <a:off x="8062249" y="4160729"/>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4" name="Flowchart: Data 43"/>
              <p:cNvSpPr/>
              <p:nvPr/>
            </p:nvSpPr>
            <p:spPr>
              <a:xfrm rot="5400000" flipV="1">
                <a:off x="6367845" y="4160728"/>
                <a:ext cx="640080" cy="213975"/>
              </a:xfrm>
              <a:prstGeom prst="flowChartInputOutp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latin typeface="+mn-ea"/>
                </a:endParaRPr>
              </a:p>
            </p:txBody>
          </p:sp>
          <p:sp>
            <p:nvSpPr>
              <p:cNvPr id="45" name="Rectangle 44"/>
              <p:cNvSpPr/>
              <p:nvPr/>
            </p:nvSpPr>
            <p:spPr>
              <a:xfrm>
                <a:off x="6580898" y="4078431"/>
                <a:ext cx="1907435" cy="513224"/>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00" b="1" dirty="0">
                    <a:solidFill>
                      <a:schemeClr val="bg1"/>
                    </a:solidFill>
                    <a:latin typeface="+mn-ea"/>
                  </a:rPr>
                  <a:t>添加副标题</a:t>
                </a:r>
                <a:endParaRPr lang="en-US" sz="1900" b="1" dirty="0">
                  <a:solidFill>
                    <a:schemeClr val="bg1"/>
                  </a:solidFill>
                  <a:latin typeface="+mn-ea"/>
                </a:endParaRPr>
              </a:p>
            </p:txBody>
          </p:sp>
        </p:grpSp>
      </p:grpSp>
      <p:sp>
        <p:nvSpPr>
          <p:cNvPr id="67" name="TextBox 66"/>
          <p:cNvSpPr txBox="1"/>
          <p:nvPr/>
        </p:nvSpPr>
        <p:spPr>
          <a:xfrm>
            <a:off x="1035440" y="4902930"/>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68" name="Straight Connector 67"/>
          <p:cNvCxnSpPr/>
          <p:nvPr/>
        </p:nvCxnSpPr>
        <p:spPr>
          <a:xfrm>
            <a:off x="1043634" y="4725144"/>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7" name="Freeform 143"/>
          <p:cNvSpPr>
            <a:spLocks noEditPoints="1"/>
          </p:cNvSpPr>
          <p:nvPr/>
        </p:nvSpPr>
        <p:spPr bwMode="auto">
          <a:xfrm>
            <a:off x="1944407" y="1645854"/>
            <a:ext cx="615385" cy="566876"/>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tx2">
              <a:lumMod val="75000"/>
            </a:schemeClr>
          </a:solidFill>
          <a:ln>
            <a:noFill/>
          </a:ln>
        </p:spPr>
        <p:txBody>
          <a:bodyPr vert="horz" wrap="square" lIns="121908" tIns="60954" rIns="121908" bIns="60954" numCol="1" anchor="t" anchorCtr="0" compatLnSpc="1"/>
          <a:lstStyle/>
          <a:p>
            <a:endParaRPr lang="en-US">
              <a:latin typeface="+mn-ea"/>
            </a:endParaRPr>
          </a:p>
        </p:txBody>
      </p:sp>
      <p:sp>
        <p:nvSpPr>
          <p:cNvPr id="41" name="Freeform 92"/>
          <p:cNvSpPr>
            <a:spLocks noEditPoints="1"/>
          </p:cNvSpPr>
          <p:nvPr/>
        </p:nvSpPr>
        <p:spPr bwMode="auto">
          <a:xfrm>
            <a:off x="7071886" y="1580815"/>
            <a:ext cx="580299" cy="591172"/>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accent1"/>
          </a:solidFill>
          <a:ln>
            <a:noFill/>
          </a:ln>
        </p:spPr>
        <p:txBody>
          <a:bodyPr vert="horz" wrap="square" lIns="121908" tIns="60954" rIns="121908" bIns="60954" numCol="1" anchor="t" anchorCtr="0" compatLnSpc="1"/>
          <a:lstStyle/>
          <a:p>
            <a:endParaRPr lang="en-US">
              <a:latin typeface="+mn-ea"/>
            </a:endParaRPr>
          </a:p>
        </p:txBody>
      </p:sp>
      <p:grpSp>
        <p:nvGrpSpPr>
          <p:cNvPr id="42" name="组合 41"/>
          <p:cNvGrpSpPr/>
          <p:nvPr/>
        </p:nvGrpSpPr>
        <p:grpSpPr>
          <a:xfrm>
            <a:off x="4519314" y="1650564"/>
            <a:ext cx="545212" cy="510191"/>
            <a:chOff x="6661150" y="233363"/>
            <a:chExt cx="320675" cy="300038"/>
          </a:xfrm>
          <a:solidFill>
            <a:schemeClr val="accent4"/>
          </a:solidFill>
        </p:grpSpPr>
        <p:sp>
          <p:nvSpPr>
            <p:cNvPr id="49"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0"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52"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62"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63" name="Freeform 140"/>
          <p:cNvSpPr>
            <a:spLocks noEditPoints="1"/>
          </p:cNvSpPr>
          <p:nvPr/>
        </p:nvSpPr>
        <p:spPr bwMode="auto">
          <a:xfrm>
            <a:off x="9806236" y="1580816"/>
            <a:ext cx="605083" cy="605161"/>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accent3"/>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69"/>
                                        </p:tgtEl>
                                        <p:attrNameLst>
                                          <p:attrName>style.visibility</p:attrName>
                                        </p:attrNameLst>
                                      </p:cBhvr>
                                      <p:to>
                                        <p:strVal val="visible"/>
                                      </p:to>
                                    </p:set>
                                    <p:anim calcmode="lin" valueType="num">
                                      <p:cBhvr additive="base">
                                        <p:cTn id="12" dur="500" fill="hold"/>
                                        <p:tgtEl>
                                          <p:spTgt spid="69"/>
                                        </p:tgtEl>
                                        <p:attrNameLst>
                                          <p:attrName>ppt_x</p:attrName>
                                        </p:attrNameLst>
                                      </p:cBhvr>
                                      <p:tavLst>
                                        <p:tav tm="0">
                                          <p:val>
                                            <p:strVal val="#ppt_x"/>
                                          </p:val>
                                        </p:tav>
                                        <p:tav tm="100000">
                                          <p:val>
                                            <p:strVal val="#ppt_x"/>
                                          </p:val>
                                        </p:tav>
                                      </p:tavLst>
                                    </p:anim>
                                    <p:anim calcmode="lin" valueType="num">
                                      <p:cBhvr additive="base">
                                        <p:cTn id="13" dur="500" fill="hold"/>
                                        <p:tgtEl>
                                          <p:spTgt spid="6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4"/>
                                        </p:tgtEl>
                                        <p:attrNameLst>
                                          <p:attrName>style.visibility</p:attrName>
                                        </p:attrNameLst>
                                      </p:cBhvr>
                                      <p:to>
                                        <p:strVal val="visible"/>
                                      </p:to>
                                    </p:set>
                                    <p:animEffect transition="in" filter="slide(fromBottom)">
                                      <p:cBhvr>
                                        <p:cTn id="17" dur="500"/>
                                        <p:tgtEl>
                                          <p:spTgt spid="54"/>
                                        </p:tgtEl>
                                      </p:cBhvr>
                                    </p:animEffect>
                                  </p:childTnLst>
                                </p:cTn>
                              </p:par>
                            </p:childTnLst>
                          </p:cTn>
                        </p:par>
                        <p:par>
                          <p:cTn id="18" fill="hold">
                            <p:stCondLst>
                              <p:cond delay="1500"/>
                            </p:stCondLst>
                            <p:childTnLst>
                              <p:par>
                                <p:cTn id="19" presetID="2" presetClass="entr" presetSubtype="4" accel="50000" decel="50000"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fill="hold"/>
                                        <p:tgtEl>
                                          <p:spTgt spid="42"/>
                                        </p:tgtEl>
                                        <p:attrNameLst>
                                          <p:attrName>ppt_x</p:attrName>
                                        </p:attrNameLst>
                                      </p:cBhvr>
                                      <p:tavLst>
                                        <p:tav tm="0">
                                          <p:val>
                                            <p:strVal val="#ppt_x"/>
                                          </p:val>
                                        </p:tav>
                                        <p:tav tm="100000">
                                          <p:val>
                                            <p:strVal val="#ppt_x"/>
                                          </p:val>
                                        </p:tav>
                                      </p:tavLst>
                                    </p:anim>
                                    <p:anim calcmode="lin" valueType="num">
                                      <p:cBhvr additive="base">
                                        <p:cTn id="22" dur="500" fill="hold"/>
                                        <p:tgtEl>
                                          <p:spTgt spid="42"/>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accel="50000" decel="50000" fill="hold" nodeType="afterEffect">
                                  <p:stCondLst>
                                    <p:cond delay="0"/>
                                  </p:stCondLst>
                                  <p:childTnLst>
                                    <p:set>
                                      <p:cBhvr>
                                        <p:cTn id="25" dur="1" fill="hold">
                                          <p:stCondLst>
                                            <p:cond delay="0"/>
                                          </p:stCondLst>
                                        </p:cTn>
                                        <p:tgtEl>
                                          <p:spTgt spid="51"/>
                                        </p:tgtEl>
                                        <p:attrNameLst>
                                          <p:attrName>style.visibility</p:attrName>
                                        </p:attrNameLst>
                                      </p:cBhvr>
                                      <p:to>
                                        <p:strVal val="visible"/>
                                      </p:to>
                                    </p:set>
                                    <p:anim calcmode="lin" valueType="num">
                                      <p:cBhvr additive="base">
                                        <p:cTn id="26" dur="500" fill="hold"/>
                                        <p:tgtEl>
                                          <p:spTgt spid="51"/>
                                        </p:tgtEl>
                                        <p:attrNameLst>
                                          <p:attrName>ppt_x</p:attrName>
                                        </p:attrNameLst>
                                      </p:cBhvr>
                                      <p:tavLst>
                                        <p:tav tm="0">
                                          <p:val>
                                            <p:strVal val="#ppt_x"/>
                                          </p:val>
                                        </p:tav>
                                        <p:tav tm="100000">
                                          <p:val>
                                            <p:strVal val="#ppt_x"/>
                                          </p:val>
                                        </p:tav>
                                      </p:tavLst>
                                    </p:anim>
                                    <p:anim calcmode="lin" valueType="num">
                                      <p:cBhvr additive="base">
                                        <p:cTn id="27" dur="500" fill="hold"/>
                                        <p:tgtEl>
                                          <p:spTgt spid="51"/>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12" presetClass="entr" presetSubtype="4" fill="hold" grpId="0" nodeType="after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slide(fromBottom)">
                                      <p:cBhvr>
                                        <p:cTn id="31" dur="500"/>
                                        <p:tgtEl>
                                          <p:spTgt spid="55"/>
                                        </p:tgtEl>
                                      </p:cBhvr>
                                    </p:animEffect>
                                  </p:childTnLst>
                                </p:cTn>
                              </p:par>
                            </p:childTnLst>
                          </p:cTn>
                        </p:par>
                        <p:par>
                          <p:cTn id="32" fill="hold">
                            <p:stCondLst>
                              <p:cond delay="3000"/>
                            </p:stCondLst>
                            <p:childTnLst>
                              <p:par>
                                <p:cTn id="33" presetID="2" presetClass="entr" presetSubtype="4" accel="50000" decel="50000" fill="hold" grpId="0" nodeType="after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additive="base">
                                        <p:cTn id="35" dur="500" fill="hold"/>
                                        <p:tgtEl>
                                          <p:spTgt spid="41"/>
                                        </p:tgtEl>
                                        <p:attrNameLst>
                                          <p:attrName>ppt_x</p:attrName>
                                        </p:attrNameLst>
                                      </p:cBhvr>
                                      <p:tavLst>
                                        <p:tav tm="0">
                                          <p:val>
                                            <p:strVal val="#ppt_x"/>
                                          </p:val>
                                        </p:tav>
                                        <p:tav tm="100000">
                                          <p:val>
                                            <p:strVal val="#ppt_x"/>
                                          </p:val>
                                        </p:tav>
                                      </p:tavLst>
                                    </p:anim>
                                    <p:anim calcmode="lin" valueType="num">
                                      <p:cBhvr additive="base">
                                        <p:cTn id="36" dur="500" fill="hold"/>
                                        <p:tgtEl>
                                          <p:spTgt spid="41"/>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 presetClass="entr" presetSubtype="4" accel="50000" decel="50000" fill="hold"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12" presetClass="entr" presetSubtype="4"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slide(fromBottom)">
                                      <p:cBhvr>
                                        <p:cTn id="45" dur="500"/>
                                        <p:tgtEl>
                                          <p:spTgt spid="56"/>
                                        </p:tgtEl>
                                      </p:cBhvr>
                                    </p:animEffect>
                                  </p:childTnLst>
                                </p:cTn>
                              </p:par>
                            </p:childTnLst>
                          </p:cTn>
                        </p:par>
                        <p:par>
                          <p:cTn id="46" fill="hold">
                            <p:stCondLst>
                              <p:cond delay="4500"/>
                            </p:stCondLst>
                            <p:childTnLst>
                              <p:par>
                                <p:cTn id="47" presetID="2" presetClass="entr" presetSubtype="4" accel="50000" decel="50000" fill="hold" grpId="0"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additive="base">
                                        <p:cTn id="49" dur="500" fill="hold"/>
                                        <p:tgtEl>
                                          <p:spTgt spid="63"/>
                                        </p:tgtEl>
                                        <p:attrNameLst>
                                          <p:attrName>ppt_x</p:attrName>
                                        </p:attrNameLst>
                                      </p:cBhvr>
                                      <p:tavLst>
                                        <p:tav tm="0">
                                          <p:val>
                                            <p:strVal val="#ppt_x"/>
                                          </p:val>
                                        </p:tav>
                                        <p:tav tm="100000">
                                          <p:val>
                                            <p:strVal val="#ppt_x"/>
                                          </p:val>
                                        </p:tav>
                                      </p:tavLst>
                                    </p:anim>
                                    <p:anim calcmode="lin" valueType="num">
                                      <p:cBhvr additive="base">
                                        <p:cTn id="50" dur="500" fill="hold"/>
                                        <p:tgtEl>
                                          <p:spTgt spid="63"/>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4" accel="50000" decel="50000" fill="hold" nodeType="after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500" fill="hold"/>
                                        <p:tgtEl>
                                          <p:spTgt spid="53"/>
                                        </p:tgtEl>
                                        <p:attrNameLst>
                                          <p:attrName>ppt_x</p:attrName>
                                        </p:attrNameLst>
                                      </p:cBhvr>
                                      <p:tavLst>
                                        <p:tav tm="0">
                                          <p:val>
                                            <p:strVal val="#ppt_x"/>
                                          </p:val>
                                        </p:tav>
                                        <p:tav tm="100000">
                                          <p:val>
                                            <p:strVal val="#ppt_x"/>
                                          </p:val>
                                        </p:tav>
                                      </p:tavLst>
                                    </p:anim>
                                    <p:anim calcmode="lin" valueType="num">
                                      <p:cBhvr additive="base">
                                        <p:cTn id="55" dur="500" fill="hold"/>
                                        <p:tgtEl>
                                          <p:spTgt spid="53"/>
                                        </p:tgtEl>
                                        <p:attrNameLst>
                                          <p:attrName>ppt_y</p:attrName>
                                        </p:attrNameLst>
                                      </p:cBhvr>
                                      <p:tavLst>
                                        <p:tav tm="0">
                                          <p:val>
                                            <p:strVal val="1+#ppt_h/2"/>
                                          </p:val>
                                        </p:tav>
                                        <p:tav tm="100000">
                                          <p:val>
                                            <p:strVal val="#ppt_y"/>
                                          </p:val>
                                        </p:tav>
                                      </p:tavLst>
                                    </p:anim>
                                  </p:childTnLst>
                                </p:cTn>
                              </p:par>
                            </p:childTnLst>
                          </p:cTn>
                        </p:par>
                        <p:par>
                          <p:cTn id="56" fill="hold">
                            <p:stCondLst>
                              <p:cond delay="5500"/>
                            </p:stCondLst>
                            <p:childTnLst>
                              <p:par>
                                <p:cTn id="57" presetID="12" presetClass="entr" presetSubtype="4" fill="hold" grpId="0" nodeType="afterEffect">
                                  <p:stCondLst>
                                    <p:cond delay="0"/>
                                  </p:stCondLst>
                                  <p:childTnLst>
                                    <p:set>
                                      <p:cBhvr>
                                        <p:cTn id="58" dur="1" fill="hold">
                                          <p:stCondLst>
                                            <p:cond delay="0"/>
                                          </p:stCondLst>
                                        </p:cTn>
                                        <p:tgtEl>
                                          <p:spTgt spid="57"/>
                                        </p:tgtEl>
                                        <p:attrNameLst>
                                          <p:attrName>style.visibility</p:attrName>
                                        </p:attrNameLst>
                                      </p:cBhvr>
                                      <p:to>
                                        <p:strVal val="visible"/>
                                      </p:to>
                                    </p:set>
                                    <p:animEffect transition="in" filter="slide(fromBottom)">
                                      <p:cBhvr>
                                        <p:cTn id="59" dur="500"/>
                                        <p:tgtEl>
                                          <p:spTgt spid="57"/>
                                        </p:tgtEl>
                                      </p:cBhvr>
                                    </p:animEffect>
                                  </p:childTnLst>
                                </p:cTn>
                              </p:par>
                            </p:childTnLst>
                          </p:cTn>
                        </p:par>
                        <p:par>
                          <p:cTn id="60" fill="hold">
                            <p:stCondLst>
                              <p:cond delay="6000"/>
                            </p:stCondLst>
                            <p:childTnLst>
                              <p:par>
                                <p:cTn id="61" presetID="18" presetClass="entr" presetSubtype="3" fill="hold" nodeType="afterEffect">
                                  <p:stCondLst>
                                    <p:cond delay="0"/>
                                  </p:stCondLst>
                                  <p:childTnLst>
                                    <p:set>
                                      <p:cBhvr>
                                        <p:cTn id="62" dur="1" fill="hold">
                                          <p:stCondLst>
                                            <p:cond delay="0"/>
                                          </p:stCondLst>
                                        </p:cTn>
                                        <p:tgtEl>
                                          <p:spTgt spid="68"/>
                                        </p:tgtEl>
                                        <p:attrNameLst>
                                          <p:attrName>style.visibility</p:attrName>
                                        </p:attrNameLst>
                                      </p:cBhvr>
                                      <p:to>
                                        <p:strVal val="visible"/>
                                      </p:to>
                                    </p:set>
                                    <p:animEffect transition="in" filter="strips(upRight)">
                                      <p:cBhvr>
                                        <p:cTn id="63" dur="500"/>
                                        <p:tgtEl>
                                          <p:spTgt spid="68"/>
                                        </p:tgtEl>
                                      </p:cBhvr>
                                    </p:animEffect>
                                  </p:childTnLst>
                                </p:cTn>
                              </p:par>
                            </p:childTnLst>
                          </p:cTn>
                        </p:par>
                        <p:par>
                          <p:cTn id="64" fill="hold">
                            <p:stCondLst>
                              <p:cond delay="6500"/>
                            </p:stCondLst>
                            <p:childTnLst>
                              <p:par>
                                <p:cTn id="65" presetID="10" presetClass="entr" presetSubtype="0" fill="hold" grpId="0" nodeType="afterEffect">
                                  <p:stCondLst>
                                    <p:cond delay="0"/>
                                  </p:stCondLst>
                                  <p:childTnLst>
                                    <p:set>
                                      <p:cBhvr>
                                        <p:cTn id="66" dur="1" fill="hold">
                                          <p:stCondLst>
                                            <p:cond delay="0"/>
                                          </p:stCondLst>
                                        </p:cTn>
                                        <p:tgtEl>
                                          <p:spTgt spid="67"/>
                                        </p:tgtEl>
                                        <p:attrNameLst>
                                          <p:attrName>style.visibility</p:attrName>
                                        </p:attrNameLst>
                                      </p:cBhvr>
                                      <p:to>
                                        <p:strVal val="visible"/>
                                      </p:to>
                                    </p:set>
                                    <p:animEffect transition="in" filter="fade">
                                      <p:cBhvr>
                                        <p:cTn id="67"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56" grpId="0"/>
      <p:bldP spid="57" grpId="0"/>
      <p:bldP spid="67" grpId="0"/>
      <p:bldP spid="37" grpId="0" animBg="1"/>
      <p:bldP spid="41" grpId="0" animBg="1"/>
      <p:bldP spid="6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Group 75"/>
          <p:cNvGrpSpPr/>
          <p:nvPr/>
        </p:nvGrpSpPr>
        <p:grpSpPr>
          <a:xfrm>
            <a:off x="720047" y="4226872"/>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6" name="Group 72"/>
          <p:cNvGrpSpPr/>
          <p:nvPr/>
        </p:nvGrpSpPr>
        <p:grpSpPr>
          <a:xfrm>
            <a:off x="720047" y="2135227"/>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5"/>
                  </a:solidFill>
                  <a:latin typeface="+mn-ea"/>
                </a:rPr>
                <a:t>添加副标题</a:t>
              </a:r>
              <a:endParaRPr lang="en-US" dirty="0">
                <a:solidFill>
                  <a:schemeClr val="accent5"/>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0" name="Group 66"/>
          <p:cNvGrpSpPr/>
          <p:nvPr/>
        </p:nvGrpSpPr>
        <p:grpSpPr>
          <a:xfrm>
            <a:off x="8875324" y="2192923"/>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87" name="Group 69"/>
          <p:cNvGrpSpPr/>
          <p:nvPr/>
        </p:nvGrpSpPr>
        <p:grpSpPr>
          <a:xfrm>
            <a:off x="8875324" y="4243032"/>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43" name="Hexagon 42"/>
          <p:cNvSpPr/>
          <p:nvPr/>
        </p:nvSpPr>
        <p:spPr>
          <a:xfrm>
            <a:off x="4901005" y="2682098"/>
            <a:ext cx="2380779" cy="2052663"/>
          </a:xfrm>
          <a:prstGeom prst="hexagon">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6400" dirty="0">
              <a:latin typeface="+mn-ea"/>
            </a:endParaRPr>
          </a:p>
        </p:txBody>
      </p:sp>
      <p:sp>
        <p:nvSpPr>
          <p:cNvPr id="44" name="Hexagon 43"/>
          <p:cNvSpPr/>
          <p:nvPr/>
        </p:nvSpPr>
        <p:spPr>
          <a:xfrm>
            <a:off x="5301895" y="1079611"/>
            <a:ext cx="1578994" cy="136137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2" name="Hexagon 51"/>
          <p:cNvSpPr/>
          <p:nvPr/>
        </p:nvSpPr>
        <p:spPr>
          <a:xfrm>
            <a:off x="3475607" y="2001408"/>
            <a:ext cx="1578994" cy="1361379"/>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8000" dirty="0">
              <a:latin typeface="+mn-ea"/>
            </a:endParaRPr>
          </a:p>
        </p:txBody>
      </p:sp>
      <p:sp>
        <p:nvSpPr>
          <p:cNvPr id="53" name="Hexagon 52"/>
          <p:cNvSpPr/>
          <p:nvPr/>
        </p:nvSpPr>
        <p:spPr>
          <a:xfrm>
            <a:off x="3475607" y="4054070"/>
            <a:ext cx="1578994" cy="1361379"/>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4" name="Hexagon 53"/>
          <p:cNvSpPr/>
          <p:nvPr/>
        </p:nvSpPr>
        <p:spPr>
          <a:xfrm>
            <a:off x="5301895" y="4986377"/>
            <a:ext cx="1578994" cy="1361379"/>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5" name="Hexagon 54"/>
          <p:cNvSpPr/>
          <p:nvPr/>
        </p:nvSpPr>
        <p:spPr>
          <a:xfrm>
            <a:off x="7128184" y="2001408"/>
            <a:ext cx="1578994" cy="1361379"/>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57" name="Hexagon 56"/>
          <p:cNvSpPr/>
          <p:nvPr/>
        </p:nvSpPr>
        <p:spPr>
          <a:xfrm>
            <a:off x="7128184" y="4054070"/>
            <a:ext cx="1578994" cy="1361379"/>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sz="4300" dirty="0">
              <a:latin typeface="+mn-ea"/>
            </a:endParaRPr>
          </a:p>
        </p:txBody>
      </p:sp>
      <p:sp>
        <p:nvSpPr>
          <p:cNvPr id="29" name="Freeform 143"/>
          <p:cNvSpPr>
            <a:spLocks noEditPoints="1"/>
          </p:cNvSpPr>
          <p:nvPr/>
        </p:nvSpPr>
        <p:spPr bwMode="auto">
          <a:xfrm>
            <a:off x="4026179" y="2420038"/>
            <a:ext cx="482537" cy="444500"/>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0" name="Freeform 92"/>
          <p:cNvSpPr>
            <a:spLocks noEditPoints="1"/>
          </p:cNvSpPr>
          <p:nvPr/>
        </p:nvSpPr>
        <p:spPr bwMode="auto">
          <a:xfrm>
            <a:off x="4037593" y="4517992"/>
            <a:ext cx="455025" cy="463551"/>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1" name="组合 30"/>
          <p:cNvGrpSpPr/>
          <p:nvPr/>
        </p:nvGrpSpPr>
        <p:grpSpPr>
          <a:xfrm>
            <a:off x="5882246" y="1515166"/>
            <a:ext cx="427511" cy="400051"/>
            <a:chOff x="6661150" y="233363"/>
            <a:chExt cx="320675" cy="300038"/>
          </a:xfrm>
          <a:solidFill>
            <a:schemeClr val="bg1"/>
          </a:solidFill>
        </p:grpSpPr>
        <p:sp>
          <p:nvSpPr>
            <p:cNvPr id="32"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3"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4"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36" name="Freeform 140"/>
          <p:cNvSpPr>
            <a:spLocks noEditPoints="1"/>
          </p:cNvSpPr>
          <p:nvPr/>
        </p:nvSpPr>
        <p:spPr bwMode="auto">
          <a:xfrm>
            <a:off x="5807127" y="5389679"/>
            <a:ext cx="554700" cy="554772"/>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37" name="Freeform 190"/>
          <p:cNvSpPr>
            <a:spLocks noEditPoints="1"/>
          </p:cNvSpPr>
          <p:nvPr/>
        </p:nvSpPr>
        <p:spPr bwMode="auto">
          <a:xfrm>
            <a:off x="7756967" y="2473604"/>
            <a:ext cx="391533" cy="416984"/>
          </a:xfrm>
          <a:custGeom>
            <a:avLst/>
            <a:gdLst>
              <a:gd name="T0" fmla="*/ 124 w 128"/>
              <a:gd name="T1" fmla="*/ 126 h 136"/>
              <a:gd name="T2" fmla="*/ 120 w 128"/>
              <a:gd name="T3" fmla="*/ 0 h 136"/>
              <a:gd name="T4" fmla="*/ 97 w 128"/>
              <a:gd name="T5" fmla="*/ 0 h 136"/>
              <a:gd name="T6" fmla="*/ 95 w 128"/>
              <a:gd name="T7" fmla="*/ 62 h 136"/>
              <a:gd name="T8" fmla="*/ 86 w 128"/>
              <a:gd name="T9" fmla="*/ 51 h 136"/>
              <a:gd name="T10" fmla="*/ 68 w 128"/>
              <a:gd name="T11" fmla="*/ 61 h 136"/>
              <a:gd name="T12" fmla="*/ 59 w 128"/>
              <a:gd name="T13" fmla="*/ 51 h 136"/>
              <a:gd name="T14" fmla="*/ 41 w 128"/>
              <a:gd name="T15" fmla="*/ 61 h 136"/>
              <a:gd name="T16" fmla="*/ 32 w 128"/>
              <a:gd name="T17" fmla="*/ 51 h 136"/>
              <a:gd name="T18" fmla="*/ 7 w 128"/>
              <a:gd name="T19" fmla="*/ 65 h 136"/>
              <a:gd name="T20" fmla="*/ 7 w 128"/>
              <a:gd name="T21" fmla="*/ 65 h 136"/>
              <a:gd name="T22" fmla="*/ 7 w 128"/>
              <a:gd name="T23" fmla="*/ 126 h 136"/>
              <a:gd name="T24" fmla="*/ 0 w 128"/>
              <a:gd name="T25" fmla="*/ 126 h 136"/>
              <a:gd name="T26" fmla="*/ 0 w 128"/>
              <a:gd name="T27" fmla="*/ 136 h 136"/>
              <a:gd name="T28" fmla="*/ 128 w 128"/>
              <a:gd name="T29" fmla="*/ 136 h 136"/>
              <a:gd name="T30" fmla="*/ 128 w 128"/>
              <a:gd name="T31" fmla="*/ 126 h 136"/>
              <a:gd name="T32" fmla="*/ 124 w 128"/>
              <a:gd name="T33" fmla="*/ 126 h 136"/>
              <a:gd name="T34" fmla="*/ 43 w 128"/>
              <a:gd name="T35" fmla="*/ 89 h 136"/>
              <a:gd name="T36" fmla="*/ 16 w 128"/>
              <a:gd name="T37" fmla="*/ 89 h 136"/>
              <a:gd name="T38" fmla="*/ 16 w 128"/>
              <a:gd name="T39" fmla="*/ 78 h 136"/>
              <a:gd name="T40" fmla="*/ 43 w 128"/>
              <a:gd name="T41" fmla="*/ 78 h 136"/>
              <a:gd name="T42" fmla="*/ 43 w 128"/>
              <a:gd name="T43" fmla="*/ 89 h 136"/>
              <a:gd name="T44" fmla="*/ 78 w 128"/>
              <a:gd name="T45" fmla="*/ 89 h 136"/>
              <a:gd name="T46" fmla="*/ 51 w 128"/>
              <a:gd name="T47" fmla="*/ 89 h 136"/>
              <a:gd name="T48" fmla="*/ 51 w 128"/>
              <a:gd name="T49" fmla="*/ 78 h 136"/>
              <a:gd name="T50" fmla="*/ 78 w 128"/>
              <a:gd name="T51" fmla="*/ 78 h 136"/>
              <a:gd name="T52" fmla="*/ 78 w 128"/>
              <a:gd name="T53" fmla="*/ 89 h 136"/>
              <a:gd name="T54" fmla="*/ 112 w 128"/>
              <a:gd name="T55" fmla="*/ 89 h 136"/>
              <a:gd name="T56" fmla="*/ 85 w 128"/>
              <a:gd name="T57" fmla="*/ 89 h 136"/>
              <a:gd name="T58" fmla="*/ 85 w 128"/>
              <a:gd name="T59" fmla="*/ 78 h 136"/>
              <a:gd name="T60" fmla="*/ 112 w 128"/>
              <a:gd name="T61" fmla="*/ 78 h 136"/>
              <a:gd name="T62" fmla="*/ 112 w 128"/>
              <a:gd name="T63" fmla="*/ 89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36">
                <a:moveTo>
                  <a:pt x="124" y="126"/>
                </a:moveTo>
                <a:cubicBezTo>
                  <a:pt x="123" y="84"/>
                  <a:pt x="122" y="42"/>
                  <a:pt x="120" y="0"/>
                </a:cubicBezTo>
                <a:cubicBezTo>
                  <a:pt x="113" y="2"/>
                  <a:pt x="105" y="2"/>
                  <a:pt x="97" y="0"/>
                </a:cubicBezTo>
                <a:cubicBezTo>
                  <a:pt x="96" y="20"/>
                  <a:pt x="96" y="41"/>
                  <a:pt x="95" y="62"/>
                </a:cubicBezTo>
                <a:cubicBezTo>
                  <a:pt x="86" y="51"/>
                  <a:pt x="86" y="51"/>
                  <a:pt x="86" y="51"/>
                </a:cubicBezTo>
                <a:cubicBezTo>
                  <a:pt x="68" y="61"/>
                  <a:pt x="68" y="61"/>
                  <a:pt x="68" y="61"/>
                </a:cubicBezTo>
                <a:cubicBezTo>
                  <a:pt x="59" y="51"/>
                  <a:pt x="59" y="51"/>
                  <a:pt x="59" y="51"/>
                </a:cubicBezTo>
                <a:cubicBezTo>
                  <a:pt x="41" y="61"/>
                  <a:pt x="41" y="61"/>
                  <a:pt x="41" y="61"/>
                </a:cubicBezTo>
                <a:cubicBezTo>
                  <a:pt x="32" y="51"/>
                  <a:pt x="32" y="51"/>
                  <a:pt x="32" y="51"/>
                </a:cubicBezTo>
                <a:cubicBezTo>
                  <a:pt x="7" y="65"/>
                  <a:pt x="7" y="65"/>
                  <a:pt x="7" y="65"/>
                </a:cubicBezTo>
                <a:cubicBezTo>
                  <a:pt x="7" y="65"/>
                  <a:pt x="7" y="65"/>
                  <a:pt x="7" y="65"/>
                </a:cubicBezTo>
                <a:cubicBezTo>
                  <a:pt x="7" y="126"/>
                  <a:pt x="7" y="126"/>
                  <a:pt x="7" y="126"/>
                </a:cubicBezTo>
                <a:cubicBezTo>
                  <a:pt x="0" y="126"/>
                  <a:pt x="0" y="126"/>
                  <a:pt x="0" y="126"/>
                </a:cubicBezTo>
                <a:cubicBezTo>
                  <a:pt x="0" y="136"/>
                  <a:pt x="0" y="136"/>
                  <a:pt x="0" y="136"/>
                </a:cubicBezTo>
                <a:cubicBezTo>
                  <a:pt x="128" y="136"/>
                  <a:pt x="128" y="136"/>
                  <a:pt x="128" y="136"/>
                </a:cubicBezTo>
                <a:cubicBezTo>
                  <a:pt x="128" y="126"/>
                  <a:pt x="128" y="126"/>
                  <a:pt x="128" y="126"/>
                </a:cubicBezTo>
                <a:lnTo>
                  <a:pt x="124" y="126"/>
                </a:lnTo>
                <a:close/>
                <a:moveTo>
                  <a:pt x="43" y="89"/>
                </a:moveTo>
                <a:cubicBezTo>
                  <a:pt x="16" y="89"/>
                  <a:pt x="16" y="89"/>
                  <a:pt x="16" y="89"/>
                </a:cubicBezTo>
                <a:cubicBezTo>
                  <a:pt x="16" y="78"/>
                  <a:pt x="16" y="78"/>
                  <a:pt x="16" y="78"/>
                </a:cubicBezTo>
                <a:cubicBezTo>
                  <a:pt x="43" y="78"/>
                  <a:pt x="43" y="78"/>
                  <a:pt x="43" y="78"/>
                </a:cubicBezTo>
                <a:lnTo>
                  <a:pt x="43" y="89"/>
                </a:lnTo>
                <a:close/>
                <a:moveTo>
                  <a:pt x="78" y="89"/>
                </a:moveTo>
                <a:cubicBezTo>
                  <a:pt x="51" y="89"/>
                  <a:pt x="51" y="89"/>
                  <a:pt x="51" y="89"/>
                </a:cubicBezTo>
                <a:cubicBezTo>
                  <a:pt x="51" y="78"/>
                  <a:pt x="51" y="78"/>
                  <a:pt x="51" y="78"/>
                </a:cubicBezTo>
                <a:cubicBezTo>
                  <a:pt x="78" y="78"/>
                  <a:pt x="78" y="78"/>
                  <a:pt x="78" y="78"/>
                </a:cubicBezTo>
                <a:lnTo>
                  <a:pt x="78" y="89"/>
                </a:lnTo>
                <a:close/>
                <a:moveTo>
                  <a:pt x="112" y="89"/>
                </a:moveTo>
                <a:cubicBezTo>
                  <a:pt x="85" y="89"/>
                  <a:pt x="85" y="89"/>
                  <a:pt x="85" y="89"/>
                </a:cubicBezTo>
                <a:cubicBezTo>
                  <a:pt x="85" y="78"/>
                  <a:pt x="85" y="78"/>
                  <a:pt x="85" y="78"/>
                </a:cubicBezTo>
                <a:cubicBezTo>
                  <a:pt x="112" y="78"/>
                  <a:pt x="112" y="78"/>
                  <a:pt x="112" y="78"/>
                </a:cubicBezTo>
                <a:lnTo>
                  <a:pt x="112" y="89"/>
                </a:ln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grpSp>
        <p:nvGrpSpPr>
          <p:cNvPr id="38" name="组合 37"/>
          <p:cNvGrpSpPr/>
          <p:nvPr/>
        </p:nvGrpSpPr>
        <p:grpSpPr>
          <a:xfrm>
            <a:off x="7708159" y="4528576"/>
            <a:ext cx="419045" cy="408517"/>
            <a:chOff x="8175625" y="987426"/>
            <a:chExt cx="314325" cy="306388"/>
          </a:xfrm>
          <a:solidFill>
            <a:schemeClr val="bg1"/>
          </a:solidFill>
        </p:grpSpPr>
        <p:sp>
          <p:nvSpPr>
            <p:cNvPr id="39" name="Freeform 104"/>
            <p:cNvSpPr/>
            <p:nvPr/>
          </p:nvSpPr>
          <p:spPr bwMode="auto">
            <a:xfrm>
              <a:off x="8258175" y="1144588"/>
              <a:ext cx="42863" cy="98425"/>
            </a:xfrm>
            <a:custGeom>
              <a:avLst/>
              <a:gdLst>
                <a:gd name="T0" fmla="*/ 11 w 19"/>
                <a:gd name="T1" fmla="*/ 43 h 43"/>
                <a:gd name="T2" fmla="*/ 19 w 19"/>
                <a:gd name="T3" fmla="*/ 43 h 43"/>
                <a:gd name="T4" fmla="*/ 19 w 19"/>
                <a:gd name="T5" fmla="*/ 0 h 43"/>
                <a:gd name="T6" fmla="*/ 12 w 19"/>
                <a:gd name="T7" fmla="*/ 0 h 43"/>
                <a:gd name="T8" fmla="*/ 11 w 19"/>
                <a:gd name="T9" fmla="*/ 4 h 43"/>
                <a:gd name="T10" fmla="*/ 8 w 19"/>
                <a:gd name="T11" fmla="*/ 7 h 43"/>
                <a:gd name="T12" fmla="*/ 4 w 19"/>
                <a:gd name="T13" fmla="*/ 8 h 43"/>
                <a:gd name="T14" fmla="*/ 0 w 19"/>
                <a:gd name="T15" fmla="*/ 9 h 43"/>
                <a:gd name="T16" fmla="*/ 0 w 19"/>
                <a:gd name="T17" fmla="*/ 15 h 43"/>
                <a:gd name="T18" fmla="*/ 11 w 19"/>
                <a:gd name="T19" fmla="*/ 15 h 43"/>
                <a:gd name="T20" fmla="*/ 11 w 19"/>
                <a:gd name="T21"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43">
                  <a:moveTo>
                    <a:pt x="11" y="43"/>
                  </a:moveTo>
                  <a:cubicBezTo>
                    <a:pt x="19" y="43"/>
                    <a:pt x="19" y="43"/>
                    <a:pt x="19" y="43"/>
                  </a:cubicBezTo>
                  <a:cubicBezTo>
                    <a:pt x="19" y="0"/>
                    <a:pt x="19" y="0"/>
                    <a:pt x="19" y="0"/>
                  </a:cubicBezTo>
                  <a:cubicBezTo>
                    <a:pt x="12" y="0"/>
                    <a:pt x="12" y="0"/>
                    <a:pt x="12" y="0"/>
                  </a:cubicBezTo>
                  <a:cubicBezTo>
                    <a:pt x="12" y="2"/>
                    <a:pt x="12" y="3"/>
                    <a:pt x="11" y="4"/>
                  </a:cubicBezTo>
                  <a:cubicBezTo>
                    <a:pt x="10" y="5"/>
                    <a:pt x="9" y="6"/>
                    <a:pt x="8" y="7"/>
                  </a:cubicBezTo>
                  <a:cubicBezTo>
                    <a:pt x="7" y="8"/>
                    <a:pt x="6" y="8"/>
                    <a:pt x="4" y="8"/>
                  </a:cubicBezTo>
                  <a:cubicBezTo>
                    <a:pt x="3" y="9"/>
                    <a:pt x="1" y="9"/>
                    <a:pt x="0" y="9"/>
                  </a:cubicBezTo>
                  <a:cubicBezTo>
                    <a:pt x="0" y="15"/>
                    <a:pt x="0" y="15"/>
                    <a:pt x="0" y="15"/>
                  </a:cubicBezTo>
                  <a:cubicBezTo>
                    <a:pt x="11" y="15"/>
                    <a:pt x="11" y="15"/>
                    <a:pt x="11" y="15"/>
                  </a:cubicBezTo>
                  <a:lnTo>
                    <a:pt x="1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0" name="Freeform 105"/>
            <p:cNvSpPr/>
            <p:nvPr/>
          </p:nvSpPr>
          <p:spPr bwMode="auto">
            <a:xfrm>
              <a:off x="8324850" y="1144588"/>
              <a:ext cx="71438" cy="98425"/>
            </a:xfrm>
            <a:custGeom>
              <a:avLst/>
              <a:gdLst>
                <a:gd name="T0" fmla="*/ 21 w 31"/>
                <a:gd name="T1" fmla="*/ 34 h 43"/>
                <a:gd name="T2" fmla="*/ 18 w 31"/>
                <a:gd name="T3" fmla="*/ 36 h 43"/>
                <a:gd name="T4" fmla="*/ 15 w 31"/>
                <a:gd name="T5" fmla="*/ 36 h 43"/>
                <a:gd name="T6" fmla="*/ 11 w 31"/>
                <a:gd name="T7" fmla="*/ 35 h 43"/>
                <a:gd name="T8" fmla="*/ 8 w 31"/>
                <a:gd name="T9" fmla="*/ 30 h 43"/>
                <a:gd name="T10" fmla="*/ 0 w 31"/>
                <a:gd name="T11" fmla="*/ 30 h 43"/>
                <a:gd name="T12" fmla="*/ 1 w 31"/>
                <a:gd name="T13" fmla="*/ 36 h 43"/>
                <a:gd name="T14" fmla="*/ 5 w 31"/>
                <a:gd name="T15" fmla="*/ 40 h 43"/>
                <a:gd name="T16" fmla="*/ 10 w 31"/>
                <a:gd name="T17" fmla="*/ 43 h 43"/>
                <a:gd name="T18" fmla="*/ 15 w 31"/>
                <a:gd name="T19" fmla="*/ 43 h 43"/>
                <a:gd name="T20" fmla="*/ 22 w 31"/>
                <a:gd name="T21" fmla="*/ 42 h 43"/>
                <a:gd name="T22" fmla="*/ 27 w 31"/>
                <a:gd name="T23" fmla="*/ 39 h 43"/>
                <a:gd name="T24" fmla="*/ 30 w 31"/>
                <a:gd name="T25" fmla="*/ 34 h 43"/>
                <a:gd name="T26" fmla="*/ 31 w 31"/>
                <a:gd name="T27" fmla="*/ 28 h 43"/>
                <a:gd name="T28" fmla="*/ 30 w 31"/>
                <a:gd name="T29" fmla="*/ 23 h 43"/>
                <a:gd name="T30" fmla="*/ 28 w 31"/>
                <a:gd name="T31" fmla="*/ 18 h 43"/>
                <a:gd name="T32" fmla="*/ 24 w 31"/>
                <a:gd name="T33" fmla="*/ 15 h 43"/>
                <a:gd name="T34" fmla="*/ 18 w 31"/>
                <a:gd name="T35" fmla="*/ 14 h 43"/>
                <a:gd name="T36" fmla="*/ 14 w 31"/>
                <a:gd name="T37" fmla="*/ 14 h 43"/>
                <a:gd name="T38" fmla="*/ 10 w 31"/>
                <a:gd name="T39" fmla="*/ 17 h 43"/>
                <a:gd name="T40" fmla="*/ 10 w 31"/>
                <a:gd name="T41" fmla="*/ 17 h 43"/>
                <a:gd name="T42" fmla="*/ 11 w 31"/>
                <a:gd name="T43" fmla="*/ 7 h 43"/>
                <a:gd name="T44" fmla="*/ 29 w 31"/>
                <a:gd name="T45" fmla="*/ 7 h 43"/>
                <a:gd name="T46" fmla="*/ 29 w 31"/>
                <a:gd name="T47" fmla="*/ 0 h 43"/>
                <a:gd name="T48" fmla="*/ 5 w 31"/>
                <a:gd name="T49" fmla="*/ 0 h 43"/>
                <a:gd name="T50" fmla="*/ 1 w 31"/>
                <a:gd name="T51" fmla="*/ 24 h 43"/>
                <a:gd name="T52" fmla="*/ 9 w 31"/>
                <a:gd name="T53" fmla="*/ 24 h 43"/>
                <a:gd name="T54" fmla="*/ 12 w 31"/>
                <a:gd name="T55" fmla="*/ 21 h 43"/>
                <a:gd name="T56" fmla="*/ 15 w 31"/>
                <a:gd name="T57" fmla="*/ 20 h 43"/>
                <a:gd name="T58" fmla="*/ 18 w 31"/>
                <a:gd name="T59" fmla="*/ 21 h 43"/>
                <a:gd name="T60" fmla="*/ 21 w 31"/>
                <a:gd name="T61" fmla="*/ 23 h 43"/>
                <a:gd name="T62" fmla="*/ 22 w 31"/>
                <a:gd name="T63" fmla="*/ 25 h 43"/>
                <a:gd name="T64" fmla="*/ 23 w 31"/>
                <a:gd name="T65" fmla="*/ 28 h 43"/>
                <a:gd name="T66" fmla="*/ 22 w 31"/>
                <a:gd name="T67" fmla="*/ 31 h 43"/>
                <a:gd name="T68" fmla="*/ 21 w 31"/>
                <a:gd name="T69" fmla="*/ 34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1" h="43">
                  <a:moveTo>
                    <a:pt x="21" y="34"/>
                  </a:moveTo>
                  <a:cubicBezTo>
                    <a:pt x="20" y="35"/>
                    <a:pt x="19" y="35"/>
                    <a:pt x="18" y="36"/>
                  </a:cubicBezTo>
                  <a:cubicBezTo>
                    <a:pt x="17" y="36"/>
                    <a:pt x="16" y="36"/>
                    <a:pt x="15" y="36"/>
                  </a:cubicBezTo>
                  <a:cubicBezTo>
                    <a:pt x="13" y="36"/>
                    <a:pt x="12" y="36"/>
                    <a:pt x="11" y="35"/>
                  </a:cubicBezTo>
                  <a:cubicBezTo>
                    <a:pt x="9" y="34"/>
                    <a:pt x="9" y="32"/>
                    <a:pt x="8" y="30"/>
                  </a:cubicBezTo>
                  <a:cubicBezTo>
                    <a:pt x="0" y="30"/>
                    <a:pt x="0" y="30"/>
                    <a:pt x="0" y="30"/>
                  </a:cubicBezTo>
                  <a:cubicBezTo>
                    <a:pt x="0" y="32"/>
                    <a:pt x="0" y="34"/>
                    <a:pt x="1" y="36"/>
                  </a:cubicBezTo>
                  <a:cubicBezTo>
                    <a:pt x="2" y="38"/>
                    <a:pt x="3" y="39"/>
                    <a:pt x="5" y="40"/>
                  </a:cubicBezTo>
                  <a:cubicBezTo>
                    <a:pt x="6" y="41"/>
                    <a:pt x="8" y="42"/>
                    <a:pt x="10" y="43"/>
                  </a:cubicBezTo>
                  <a:cubicBezTo>
                    <a:pt x="11" y="43"/>
                    <a:pt x="13" y="43"/>
                    <a:pt x="15" y="43"/>
                  </a:cubicBezTo>
                  <a:cubicBezTo>
                    <a:pt x="18" y="43"/>
                    <a:pt x="20" y="43"/>
                    <a:pt x="22" y="42"/>
                  </a:cubicBezTo>
                  <a:cubicBezTo>
                    <a:pt x="23" y="42"/>
                    <a:pt x="25" y="41"/>
                    <a:pt x="27" y="39"/>
                  </a:cubicBezTo>
                  <a:cubicBezTo>
                    <a:pt x="28" y="38"/>
                    <a:pt x="29" y="36"/>
                    <a:pt x="30" y="34"/>
                  </a:cubicBezTo>
                  <a:cubicBezTo>
                    <a:pt x="31" y="32"/>
                    <a:pt x="31" y="30"/>
                    <a:pt x="31" y="28"/>
                  </a:cubicBezTo>
                  <a:cubicBezTo>
                    <a:pt x="31" y="26"/>
                    <a:pt x="31" y="24"/>
                    <a:pt x="30" y="23"/>
                  </a:cubicBezTo>
                  <a:cubicBezTo>
                    <a:pt x="30" y="21"/>
                    <a:pt x="29" y="19"/>
                    <a:pt x="28" y="18"/>
                  </a:cubicBezTo>
                  <a:cubicBezTo>
                    <a:pt x="27" y="17"/>
                    <a:pt x="25" y="16"/>
                    <a:pt x="24" y="15"/>
                  </a:cubicBezTo>
                  <a:cubicBezTo>
                    <a:pt x="22" y="14"/>
                    <a:pt x="20" y="14"/>
                    <a:pt x="18" y="14"/>
                  </a:cubicBezTo>
                  <a:cubicBezTo>
                    <a:pt x="16" y="14"/>
                    <a:pt x="15" y="14"/>
                    <a:pt x="14" y="14"/>
                  </a:cubicBezTo>
                  <a:cubicBezTo>
                    <a:pt x="12" y="15"/>
                    <a:pt x="11" y="16"/>
                    <a:pt x="10" y="17"/>
                  </a:cubicBezTo>
                  <a:cubicBezTo>
                    <a:pt x="10" y="17"/>
                    <a:pt x="10" y="17"/>
                    <a:pt x="10" y="17"/>
                  </a:cubicBezTo>
                  <a:cubicBezTo>
                    <a:pt x="11" y="7"/>
                    <a:pt x="11" y="7"/>
                    <a:pt x="11" y="7"/>
                  </a:cubicBezTo>
                  <a:cubicBezTo>
                    <a:pt x="29" y="7"/>
                    <a:pt x="29" y="7"/>
                    <a:pt x="29" y="7"/>
                  </a:cubicBezTo>
                  <a:cubicBezTo>
                    <a:pt x="29" y="0"/>
                    <a:pt x="29" y="0"/>
                    <a:pt x="29" y="0"/>
                  </a:cubicBezTo>
                  <a:cubicBezTo>
                    <a:pt x="5" y="0"/>
                    <a:pt x="5" y="0"/>
                    <a:pt x="5" y="0"/>
                  </a:cubicBezTo>
                  <a:cubicBezTo>
                    <a:pt x="1" y="24"/>
                    <a:pt x="1" y="24"/>
                    <a:pt x="1" y="24"/>
                  </a:cubicBezTo>
                  <a:cubicBezTo>
                    <a:pt x="9" y="24"/>
                    <a:pt x="9" y="24"/>
                    <a:pt x="9" y="24"/>
                  </a:cubicBezTo>
                  <a:cubicBezTo>
                    <a:pt x="10" y="22"/>
                    <a:pt x="11" y="22"/>
                    <a:pt x="12" y="21"/>
                  </a:cubicBezTo>
                  <a:cubicBezTo>
                    <a:pt x="13" y="21"/>
                    <a:pt x="14" y="20"/>
                    <a:pt x="15" y="20"/>
                  </a:cubicBezTo>
                  <a:cubicBezTo>
                    <a:pt x="16" y="20"/>
                    <a:pt x="18" y="20"/>
                    <a:pt x="18" y="21"/>
                  </a:cubicBezTo>
                  <a:cubicBezTo>
                    <a:pt x="19" y="21"/>
                    <a:pt x="20" y="22"/>
                    <a:pt x="21" y="23"/>
                  </a:cubicBezTo>
                  <a:cubicBezTo>
                    <a:pt x="21" y="23"/>
                    <a:pt x="22" y="24"/>
                    <a:pt x="22" y="25"/>
                  </a:cubicBezTo>
                  <a:cubicBezTo>
                    <a:pt x="23" y="26"/>
                    <a:pt x="23" y="27"/>
                    <a:pt x="23" y="28"/>
                  </a:cubicBezTo>
                  <a:cubicBezTo>
                    <a:pt x="23" y="29"/>
                    <a:pt x="22" y="30"/>
                    <a:pt x="22" y="31"/>
                  </a:cubicBezTo>
                  <a:cubicBezTo>
                    <a:pt x="22" y="32"/>
                    <a:pt x="21" y="33"/>
                    <a:pt x="2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1" name="Freeform 106"/>
            <p:cNvSpPr/>
            <p:nvPr/>
          </p:nvSpPr>
          <p:spPr bwMode="auto">
            <a:xfrm>
              <a:off x="8232775"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2" name="Freeform 107"/>
            <p:cNvSpPr/>
            <p:nvPr/>
          </p:nvSpPr>
          <p:spPr bwMode="auto">
            <a:xfrm>
              <a:off x="8396288" y="987426"/>
              <a:ext cx="36513" cy="63500"/>
            </a:xfrm>
            <a:custGeom>
              <a:avLst/>
              <a:gdLst>
                <a:gd name="T0" fmla="*/ 3 w 16"/>
                <a:gd name="T1" fmla="*/ 28 h 28"/>
                <a:gd name="T2" fmla="*/ 13 w 16"/>
                <a:gd name="T3" fmla="*/ 28 h 28"/>
                <a:gd name="T4" fmla="*/ 16 w 16"/>
                <a:gd name="T5" fmla="*/ 25 h 28"/>
                <a:gd name="T6" fmla="*/ 16 w 16"/>
                <a:gd name="T7" fmla="*/ 3 h 28"/>
                <a:gd name="T8" fmla="*/ 13 w 16"/>
                <a:gd name="T9" fmla="*/ 0 h 28"/>
                <a:gd name="T10" fmla="*/ 3 w 16"/>
                <a:gd name="T11" fmla="*/ 0 h 28"/>
                <a:gd name="T12" fmla="*/ 0 w 16"/>
                <a:gd name="T13" fmla="*/ 3 h 28"/>
                <a:gd name="T14" fmla="*/ 0 w 16"/>
                <a:gd name="T15" fmla="*/ 25 h 28"/>
                <a:gd name="T16" fmla="*/ 3 w 16"/>
                <a:gd name="T17"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28">
                  <a:moveTo>
                    <a:pt x="3" y="28"/>
                  </a:moveTo>
                  <a:cubicBezTo>
                    <a:pt x="13" y="28"/>
                    <a:pt x="13" y="28"/>
                    <a:pt x="13" y="28"/>
                  </a:cubicBezTo>
                  <a:cubicBezTo>
                    <a:pt x="14" y="28"/>
                    <a:pt x="16" y="27"/>
                    <a:pt x="16" y="25"/>
                  </a:cubicBezTo>
                  <a:cubicBezTo>
                    <a:pt x="16" y="3"/>
                    <a:pt x="16" y="3"/>
                    <a:pt x="16" y="3"/>
                  </a:cubicBezTo>
                  <a:cubicBezTo>
                    <a:pt x="16" y="2"/>
                    <a:pt x="14" y="0"/>
                    <a:pt x="13" y="0"/>
                  </a:cubicBezTo>
                  <a:cubicBezTo>
                    <a:pt x="3" y="0"/>
                    <a:pt x="3" y="0"/>
                    <a:pt x="3" y="0"/>
                  </a:cubicBezTo>
                  <a:cubicBezTo>
                    <a:pt x="1" y="0"/>
                    <a:pt x="0" y="2"/>
                    <a:pt x="0" y="3"/>
                  </a:cubicBezTo>
                  <a:cubicBezTo>
                    <a:pt x="0" y="25"/>
                    <a:pt x="0" y="25"/>
                    <a:pt x="0" y="25"/>
                  </a:cubicBezTo>
                  <a:cubicBezTo>
                    <a:pt x="0" y="27"/>
                    <a:pt x="1" y="28"/>
                    <a:pt x="3"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45" name="Freeform 108"/>
            <p:cNvSpPr>
              <a:spLocks noEditPoints="1"/>
            </p:cNvSpPr>
            <p:nvPr/>
          </p:nvSpPr>
          <p:spPr bwMode="auto">
            <a:xfrm>
              <a:off x="8175625" y="1012826"/>
              <a:ext cx="314325" cy="280988"/>
            </a:xfrm>
            <a:custGeom>
              <a:avLst/>
              <a:gdLst>
                <a:gd name="T0" fmla="*/ 121 w 137"/>
                <a:gd name="T1" fmla="*/ 0 h 122"/>
                <a:gd name="T2" fmla="*/ 117 w 137"/>
                <a:gd name="T3" fmla="*/ 0 h 122"/>
                <a:gd name="T4" fmla="*/ 117 w 137"/>
                <a:gd name="T5" fmla="*/ 14 h 122"/>
                <a:gd name="T6" fmla="*/ 109 w 137"/>
                <a:gd name="T7" fmla="*/ 23 h 122"/>
                <a:gd name="T8" fmla="*/ 99 w 137"/>
                <a:gd name="T9" fmla="*/ 23 h 122"/>
                <a:gd name="T10" fmla="*/ 90 w 137"/>
                <a:gd name="T11" fmla="*/ 14 h 122"/>
                <a:gd name="T12" fmla="*/ 90 w 137"/>
                <a:gd name="T13" fmla="*/ 0 h 122"/>
                <a:gd name="T14" fmla="*/ 46 w 137"/>
                <a:gd name="T15" fmla="*/ 0 h 122"/>
                <a:gd name="T16" fmla="*/ 46 w 137"/>
                <a:gd name="T17" fmla="*/ 14 h 122"/>
                <a:gd name="T18" fmla="*/ 38 w 137"/>
                <a:gd name="T19" fmla="*/ 23 h 122"/>
                <a:gd name="T20" fmla="*/ 28 w 137"/>
                <a:gd name="T21" fmla="*/ 23 h 122"/>
                <a:gd name="T22" fmla="*/ 20 w 137"/>
                <a:gd name="T23" fmla="*/ 14 h 122"/>
                <a:gd name="T24" fmla="*/ 20 w 137"/>
                <a:gd name="T25" fmla="*/ 0 h 122"/>
                <a:gd name="T26" fmla="*/ 16 w 137"/>
                <a:gd name="T27" fmla="*/ 0 h 122"/>
                <a:gd name="T28" fmla="*/ 0 w 137"/>
                <a:gd name="T29" fmla="*/ 16 h 122"/>
                <a:gd name="T30" fmla="*/ 0 w 137"/>
                <a:gd name="T31" fmla="*/ 46 h 122"/>
                <a:gd name="T32" fmla="*/ 0 w 137"/>
                <a:gd name="T33" fmla="*/ 106 h 122"/>
                <a:gd name="T34" fmla="*/ 16 w 137"/>
                <a:gd name="T35" fmla="*/ 122 h 122"/>
                <a:gd name="T36" fmla="*/ 121 w 137"/>
                <a:gd name="T37" fmla="*/ 122 h 122"/>
                <a:gd name="T38" fmla="*/ 137 w 137"/>
                <a:gd name="T39" fmla="*/ 106 h 122"/>
                <a:gd name="T40" fmla="*/ 137 w 137"/>
                <a:gd name="T41" fmla="*/ 46 h 122"/>
                <a:gd name="T42" fmla="*/ 137 w 137"/>
                <a:gd name="T43" fmla="*/ 16 h 122"/>
                <a:gd name="T44" fmla="*/ 121 w 137"/>
                <a:gd name="T45" fmla="*/ 0 h 122"/>
                <a:gd name="T46" fmla="*/ 127 w 137"/>
                <a:gd name="T47" fmla="*/ 106 h 122"/>
                <a:gd name="T48" fmla="*/ 121 w 137"/>
                <a:gd name="T49" fmla="*/ 112 h 122"/>
                <a:gd name="T50" fmla="*/ 16 w 137"/>
                <a:gd name="T51" fmla="*/ 112 h 122"/>
                <a:gd name="T52" fmla="*/ 10 w 137"/>
                <a:gd name="T53" fmla="*/ 106 h 122"/>
                <a:gd name="T54" fmla="*/ 10 w 137"/>
                <a:gd name="T55" fmla="*/ 46 h 122"/>
                <a:gd name="T56" fmla="*/ 127 w 137"/>
                <a:gd name="T57" fmla="*/ 46 h 122"/>
                <a:gd name="T58" fmla="*/ 127 w 137"/>
                <a:gd name="T59" fmla="*/ 10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22">
                  <a:moveTo>
                    <a:pt x="121" y="0"/>
                  </a:moveTo>
                  <a:cubicBezTo>
                    <a:pt x="117" y="0"/>
                    <a:pt x="117" y="0"/>
                    <a:pt x="117" y="0"/>
                  </a:cubicBezTo>
                  <a:cubicBezTo>
                    <a:pt x="117" y="14"/>
                    <a:pt x="117" y="14"/>
                    <a:pt x="117" y="14"/>
                  </a:cubicBezTo>
                  <a:cubicBezTo>
                    <a:pt x="117" y="19"/>
                    <a:pt x="113" y="23"/>
                    <a:pt x="109" y="23"/>
                  </a:cubicBezTo>
                  <a:cubicBezTo>
                    <a:pt x="99" y="23"/>
                    <a:pt x="99" y="23"/>
                    <a:pt x="99" y="23"/>
                  </a:cubicBezTo>
                  <a:cubicBezTo>
                    <a:pt x="94" y="23"/>
                    <a:pt x="90" y="19"/>
                    <a:pt x="90" y="14"/>
                  </a:cubicBezTo>
                  <a:cubicBezTo>
                    <a:pt x="90" y="0"/>
                    <a:pt x="90" y="0"/>
                    <a:pt x="90" y="0"/>
                  </a:cubicBezTo>
                  <a:cubicBezTo>
                    <a:pt x="46" y="0"/>
                    <a:pt x="46" y="0"/>
                    <a:pt x="46" y="0"/>
                  </a:cubicBezTo>
                  <a:cubicBezTo>
                    <a:pt x="46" y="14"/>
                    <a:pt x="46" y="14"/>
                    <a:pt x="46" y="14"/>
                  </a:cubicBezTo>
                  <a:cubicBezTo>
                    <a:pt x="46" y="19"/>
                    <a:pt x="42" y="23"/>
                    <a:pt x="38" y="23"/>
                  </a:cubicBezTo>
                  <a:cubicBezTo>
                    <a:pt x="28" y="23"/>
                    <a:pt x="28" y="23"/>
                    <a:pt x="28" y="23"/>
                  </a:cubicBezTo>
                  <a:cubicBezTo>
                    <a:pt x="23" y="23"/>
                    <a:pt x="20" y="19"/>
                    <a:pt x="20" y="14"/>
                  </a:cubicBezTo>
                  <a:cubicBezTo>
                    <a:pt x="20" y="0"/>
                    <a:pt x="20" y="0"/>
                    <a:pt x="20" y="0"/>
                  </a:cubicBezTo>
                  <a:cubicBezTo>
                    <a:pt x="16" y="0"/>
                    <a:pt x="16" y="0"/>
                    <a:pt x="16" y="0"/>
                  </a:cubicBezTo>
                  <a:cubicBezTo>
                    <a:pt x="7" y="0"/>
                    <a:pt x="0" y="7"/>
                    <a:pt x="0" y="16"/>
                  </a:cubicBezTo>
                  <a:cubicBezTo>
                    <a:pt x="0" y="46"/>
                    <a:pt x="0" y="46"/>
                    <a:pt x="0" y="46"/>
                  </a:cubicBezTo>
                  <a:cubicBezTo>
                    <a:pt x="0" y="106"/>
                    <a:pt x="0" y="106"/>
                    <a:pt x="0" y="106"/>
                  </a:cubicBezTo>
                  <a:cubicBezTo>
                    <a:pt x="0" y="115"/>
                    <a:pt x="7" y="122"/>
                    <a:pt x="16" y="122"/>
                  </a:cubicBezTo>
                  <a:cubicBezTo>
                    <a:pt x="121" y="122"/>
                    <a:pt x="121" y="122"/>
                    <a:pt x="121" y="122"/>
                  </a:cubicBezTo>
                  <a:cubicBezTo>
                    <a:pt x="129" y="122"/>
                    <a:pt x="137" y="115"/>
                    <a:pt x="137" y="106"/>
                  </a:cubicBezTo>
                  <a:cubicBezTo>
                    <a:pt x="137" y="46"/>
                    <a:pt x="137" y="46"/>
                    <a:pt x="137" y="46"/>
                  </a:cubicBezTo>
                  <a:cubicBezTo>
                    <a:pt x="137" y="16"/>
                    <a:pt x="137" y="16"/>
                    <a:pt x="137" y="16"/>
                  </a:cubicBezTo>
                  <a:cubicBezTo>
                    <a:pt x="137" y="7"/>
                    <a:pt x="129" y="0"/>
                    <a:pt x="121" y="0"/>
                  </a:cubicBezTo>
                  <a:close/>
                  <a:moveTo>
                    <a:pt x="127" y="106"/>
                  </a:moveTo>
                  <a:cubicBezTo>
                    <a:pt x="127" y="109"/>
                    <a:pt x="124" y="112"/>
                    <a:pt x="121" y="112"/>
                  </a:cubicBezTo>
                  <a:cubicBezTo>
                    <a:pt x="16" y="112"/>
                    <a:pt x="16" y="112"/>
                    <a:pt x="16" y="112"/>
                  </a:cubicBezTo>
                  <a:cubicBezTo>
                    <a:pt x="13" y="112"/>
                    <a:pt x="10" y="109"/>
                    <a:pt x="10" y="106"/>
                  </a:cubicBezTo>
                  <a:cubicBezTo>
                    <a:pt x="10" y="46"/>
                    <a:pt x="10" y="46"/>
                    <a:pt x="10" y="46"/>
                  </a:cubicBezTo>
                  <a:cubicBezTo>
                    <a:pt x="127" y="46"/>
                    <a:pt x="127" y="46"/>
                    <a:pt x="127" y="46"/>
                  </a:cubicBezTo>
                  <a:lnTo>
                    <a:pt x="127"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grpSp>
      <p:sp>
        <p:nvSpPr>
          <p:cNvPr id="46" name="Freeform 47"/>
          <p:cNvSpPr>
            <a:spLocks noEditPoints="1"/>
          </p:cNvSpPr>
          <p:nvPr/>
        </p:nvSpPr>
        <p:spPr bwMode="auto">
          <a:xfrm>
            <a:off x="5505455" y="3097797"/>
            <a:ext cx="1196354" cy="1072344"/>
          </a:xfrm>
          <a:custGeom>
            <a:avLst/>
            <a:gdLst>
              <a:gd name="T0" fmla="*/ 63 w 940"/>
              <a:gd name="T1" fmla="*/ 612 h 841"/>
              <a:gd name="T2" fmla="*/ 398 w 940"/>
              <a:gd name="T3" fmla="*/ 281 h 841"/>
              <a:gd name="T4" fmla="*/ 60 w 940"/>
              <a:gd name="T5" fmla="*/ 796 h 841"/>
              <a:gd name="T6" fmla="*/ 60 w 940"/>
              <a:gd name="T7" fmla="*/ 742 h 841"/>
              <a:gd name="T8" fmla="*/ 61 w 940"/>
              <a:gd name="T9" fmla="*/ 712 h 841"/>
              <a:gd name="T10" fmla="*/ 180 w 940"/>
              <a:gd name="T11" fmla="*/ 685 h 841"/>
              <a:gd name="T12" fmla="*/ 61 w 940"/>
              <a:gd name="T13" fmla="*/ 712 h 841"/>
              <a:gd name="T14" fmla="*/ 424 w 940"/>
              <a:gd name="T15" fmla="*/ 154 h 841"/>
              <a:gd name="T16" fmla="*/ 313 w 940"/>
              <a:gd name="T17" fmla="*/ 128 h 841"/>
              <a:gd name="T18" fmla="*/ 407 w 940"/>
              <a:gd name="T19" fmla="*/ 253 h 841"/>
              <a:gd name="T20" fmla="*/ 88 w 940"/>
              <a:gd name="T21" fmla="*/ 447 h 841"/>
              <a:gd name="T22" fmla="*/ 59 w 940"/>
              <a:gd name="T23" fmla="*/ 418 h 841"/>
              <a:gd name="T24" fmla="*/ 29 w 940"/>
              <a:gd name="T25" fmla="*/ 447 h 841"/>
              <a:gd name="T26" fmla="*/ 0 w 940"/>
              <a:gd name="T27" fmla="*/ 418 h 841"/>
              <a:gd name="T28" fmla="*/ 1 w 940"/>
              <a:gd name="T29" fmla="*/ 566 h 841"/>
              <a:gd name="T30" fmla="*/ 118 w 940"/>
              <a:gd name="T31" fmla="*/ 447 h 841"/>
              <a:gd name="T32" fmla="*/ 911 w 940"/>
              <a:gd name="T33" fmla="*/ 417 h 841"/>
              <a:gd name="T34" fmla="*/ 885 w 940"/>
              <a:gd name="T35" fmla="*/ 447 h 841"/>
              <a:gd name="T36" fmla="*/ 853 w 940"/>
              <a:gd name="T37" fmla="*/ 417 h 841"/>
              <a:gd name="T38" fmla="*/ 825 w 940"/>
              <a:gd name="T39" fmla="*/ 446 h 841"/>
              <a:gd name="T40" fmla="*/ 839 w 940"/>
              <a:gd name="T41" fmla="*/ 565 h 841"/>
              <a:gd name="T42" fmla="*/ 940 w 940"/>
              <a:gd name="T43" fmla="*/ 594 h 841"/>
              <a:gd name="T44" fmla="*/ 911 w 940"/>
              <a:gd name="T45" fmla="*/ 417 h 841"/>
              <a:gd name="T46" fmla="*/ 444 w 940"/>
              <a:gd name="T47" fmla="*/ 7 h 841"/>
              <a:gd name="T48" fmla="*/ 647 w 940"/>
              <a:gd name="T49" fmla="*/ 529 h 841"/>
              <a:gd name="T50" fmla="*/ 798 w 940"/>
              <a:gd name="T51" fmla="*/ 564 h 841"/>
              <a:gd name="T52" fmla="*/ 558 w 940"/>
              <a:gd name="T53" fmla="*/ 477 h 841"/>
              <a:gd name="T54" fmla="*/ 529 w 940"/>
              <a:gd name="T55" fmla="*/ 417 h 841"/>
              <a:gd name="T56" fmla="*/ 498 w 940"/>
              <a:gd name="T57" fmla="*/ 446 h 841"/>
              <a:gd name="T58" fmla="*/ 470 w 940"/>
              <a:gd name="T59" fmla="*/ 417 h 841"/>
              <a:gd name="T60" fmla="*/ 440 w 940"/>
              <a:gd name="T61" fmla="*/ 476 h 841"/>
              <a:gd name="T62" fmla="*/ 411 w 940"/>
              <a:gd name="T63" fmla="*/ 417 h 841"/>
              <a:gd name="T64" fmla="*/ 381 w 940"/>
              <a:gd name="T65" fmla="*/ 447 h 841"/>
              <a:gd name="T66" fmla="*/ 357 w 940"/>
              <a:gd name="T67" fmla="*/ 417 h 841"/>
              <a:gd name="T68" fmla="*/ 646 w 940"/>
              <a:gd name="T69" fmla="*/ 622 h 841"/>
              <a:gd name="T70" fmla="*/ 558 w 940"/>
              <a:gd name="T71" fmla="*/ 477 h 841"/>
              <a:gd name="T72" fmla="*/ 808 w 940"/>
              <a:gd name="T73" fmla="*/ 593 h 841"/>
              <a:gd name="T74" fmla="*/ 928 w 940"/>
              <a:gd name="T75" fmla="*/ 792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40" h="841">
                <a:moveTo>
                  <a:pt x="267" y="222"/>
                </a:moveTo>
                <a:cubicBezTo>
                  <a:pt x="63" y="612"/>
                  <a:pt x="63" y="612"/>
                  <a:pt x="63" y="612"/>
                </a:cubicBezTo>
                <a:cubicBezTo>
                  <a:pt x="195" y="662"/>
                  <a:pt x="195" y="662"/>
                  <a:pt x="195" y="662"/>
                </a:cubicBezTo>
                <a:cubicBezTo>
                  <a:pt x="398" y="281"/>
                  <a:pt x="398" y="281"/>
                  <a:pt x="398" y="281"/>
                </a:cubicBezTo>
                <a:lnTo>
                  <a:pt x="267" y="222"/>
                </a:lnTo>
                <a:close/>
                <a:moveTo>
                  <a:pt x="60" y="796"/>
                </a:moveTo>
                <a:cubicBezTo>
                  <a:pt x="104" y="763"/>
                  <a:pt x="104" y="763"/>
                  <a:pt x="104" y="763"/>
                </a:cubicBezTo>
                <a:cubicBezTo>
                  <a:pt x="60" y="742"/>
                  <a:pt x="60" y="742"/>
                  <a:pt x="60" y="742"/>
                </a:cubicBezTo>
                <a:lnTo>
                  <a:pt x="60" y="796"/>
                </a:lnTo>
                <a:close/>
                <a:moveTo>
                  <a:pt x="61" y="712"/>
                </a:moveTo>
                <a:cubicBezTo>
                  <a:pt x="127" y="741"/>
                  <a:pt x="127" y="741"/>
                  <a:pt x="127" y="741"/>
                </a:cubicBezTo>
                <a:cubicBezTo>
                  <a:pt x="180" y="685"/>
                  <a:pt x="180" y="685"/>
                  <a:pt x="180" y="685"/>
                </a:cubicBezTo>
                <a:cubicBezTo>
                  <a:pt x="59" y="639"/>
                  <a:pt x="59" y="639"/>
                  <a:pt x="59" y="639"/>
                </a:cubicBezTo>
                <a:lnTo>
                  <a:pt x="61" y="712"/>
                </a:lnTo>
                <a:close/>
                <a:moveTo>
                  <a:pt x="438" y="190"/>
                </a:moveTo>
                <a:cubicBezTo>
                  <a:pt x="438" y="190"/>
                  <a:pt x="452" y="168"/>
                  <a:pt x="424" y="154"/>
                </a:cubicBezTo>
                <a:cubicBezTo>
                  <a:pt x="355" y="118"/>
                  <a:pt x="355" y="118"/>
                  <a:pt x="355" y="118"/>
                </a:cubicBezTo>
                <a:cubicBezTo>
                  <a:pt x="355" y="118"/>
                  <a:pt x="327" y="99"/>
                  <a:pt x="313" y="128"/>
                </a:cubicBezTo>
                <a:cubicBezTo>
                  <a:pt x="285" y="188"/>
                  <a:pt x="285" y="188"/>
                  <a:pt x="285" y="188"/>
                </a:cubicBezTo>
                <a:cubicBezTo>
                  <a:pt x="407" y="253"/>
                  <a:pt x="407" y="253"/>
                  <a:pt x="407" y="253"/>
                </a:cubicBezTo>
                <a:lnTo>
                  <a:pt x="438" y="190"/>
                </a:lnTo>
                <a:close/>
                <a:moveTo>
                  <a:pt x="88" y="447"/>
                </a:moveTo>
                <a:cubicBezTo>
                  <a:pt x="88" y="418"/>
                  <a:pt x="88" y="418"/>
                  <a:pt x="88" y="418"/>
                </a:cubicBezTo>
                <a:cubicBezTo>
                  <a:pt x="59" y="418"/>
                  <a:pt x="59" y="418"/>
                  <a:pt x="59" y="418"/>
                </a:cubicBezTo>
                <a:cubicBezTo>
                  <a:pt x="59" y="447"/>
                  <a:pt x="59" y="447"/>
                  <a:pt x="59" y="447"/>
                </a:cubicBezTo>
                <a:cubicBezTo>
                  <a:pt x="29" y="447"/>
                  <a:pt x="29" y="447"/>
                  <a:pt x="29" y="447"/>
                </a:cubicBezTo>
                <a:cubicBezTo>
                  <a:pt x="31" y="418"/>
                  <a:pt x="31" y="418"/>
                  <a:pt x="31" y="418"/>
                </a:cubicBezTo>
                <a:cubicBezTo>
                  <a:pt x="0" y="418"/>
                  <a:pt x="0" y="418"/>
                  <a:pt x="0" y="418"/>
                </a:cubicBezTo>
                <a:cubicBezTo>
                  <a:pt x="0" y="446"/>
                  <a:pt x="0" y="446"/>
                  <a:pt x="0" y="446"/>
                </a:cubicBezTo>
                <a:cubicBezTo>
                  <a:pt x="1" y="566"/>
                  <a:pt x="1" y="566"/>
                  <a:pt x="1" y="566"/>
                </a:cubicBezTo>
                <a:cubicBezTo>
                  <a:pt x="1" y="593"/>
                  <a:pt x="14" y="607"/>
                  <a:pt x="28" y="615"/>
                </a:cubicBezTo>
                <a:cubicBezTo>
                  <a:pt x="118" y="447"/>
                  <a:pt x="118" y="447"/>
                  <a:pt x="118" y="447"/>
                </a:cubicBezTo>
                <a:lnTo>
                  <a:pt x="88" y="447"/>
                </a:lnTo>
                <a:close/>
                <a:moveTo>
                  <a:pt x="911" y="417"/>
                </a:moveTo>
                <a:cubicBezTo>
                  <a:pt x="883" y="417"/>
                  <a:pt x="883" y="417"/>
                  <a:pt x="883" y="417"/>
                </a:cubicBezTo>
                <a:cubicBezTo>
                  <a:pt x="885" y="447"/>
                  <a:pt x="885" y="447"/>
                  <a:pt x="885" y="447"/>
                </a:cubicBezTo>
                <a:cubicBezTo>
                  <a:pt x="853" y="446"/>
                  <a:pt x="853" y="446"/>
                  <a:pt x="853" y="446"/>
                </a:cubicBezTo>
                <a:cubicBezTo>
                  <a:pt x="853" y="417"/>
                  <a:pt x="853" y="417"/>
                  <a:pt x="853" y="417"/>
                </a:cubicBezTo>
                <a:cubicBezTo>
                  <a:pt x="824" y="418"/>
                  <a:pt x="824" y="418"/>
                  <a:pt x="824" y="418"/>
                </a:cubicBezTo>
                <a:cubicBezTo>
                  <a:pt x="825" y="446"/>
                  <a:pt x="825" y="446"/>
                  <a:pt x="825" y="446"/>
                </a:cubicBezTo>
                <a:cubicBezTo>
                  <a:pt x="775" y="447"/>
                  <a:pt x="775" y="447"/>
                  <a:pt x="775" y="447"/>
                </a:cubicBezTo>
                <a:cubicBezTo>
                  <a:pt x="839" y="565"/>
                  <a:pt x="839" y="565"/>
                  <a:pt x="839" y="565"/>
                </a:cubicBezTo>
                <a:cubicBezTo>
                  <a:pt x="839" y="565"/>
                  <a:pt x="902" y="589"/>
                  <a:pt x="901" y="621"/>
                </a:cubicBezTo>
                <a:cubicBezTo>
                  <a:pt x="901" y="621"/>
                  <a:pt x="940" y="625"/>
                  <a:pt x="940" y="594"/>
                </a:cubicBezTo>
                <a:cubicBezTo>
                  <a:pt x="940" y="444"/>
                  <a:pt x="940" y="444"/>
                  <a:pt x="940" y="444"/>
                </a:cubicBezTo>
                <a:cubicBezTo>
                  <a:pt x="940" y="428"/>
                  <a:pt x="927" y="417"/>
                  <a:pt x="911" y="417"/>
                </a:cubicBezTo>
                <a:close/>
                <a:moveTo>
                  <a:pt x="535" y="114"/>
                </a:moveTo>
                <a:cubicBezTo>
                  <a:pt x="459" y="0"/>
                  <a:pt x="444" y="7"/>
                  <a:pt x="444" y="7"/>
                </a:cubicBezTo>
                <a:cubicBezTo>
                  <a:pt x="435" y="6"/>
                  <a:pt x="450" y="96"/>
                  <a:pt x="472" y="147"/>
                </a:cubicBezTo>
                <a:cubicBezTo>
                  <a:pt x="472" y="147"/>
                  <a:pt x="603" y="437"/>
                  <a:pt x="647" y="529"/>
                </a:cubicBezTo>
                <a:cubicBezTo>
                  <a:pt x="691" y="628"/>
                  <a:pt x="691" y="628"/>
                  <a:pt x="691" y="628"/>
                </a:cubicBezTo>
                <a:cubicBezTo>
                  <a:pt x="798" y="564"/>
                  <a:pt x="798" y="564"/>
                  <a:pt x="798" y="564"/>
                </a:cubicBezTo>
                <a:lnTo>
                  <a:pt x="535" y="114"/>
                </a:lnTo>
                <a:close/>
                <a:moveTo>
                  <a:pt x="558" y="477"/>
                </a:moveTo>
                <a:cubicBezTo>
                  <a:pt x="558" y="417"/>
                  <a:pt x="558" y="417"/>
                  <a:pt x="558" y="417"/>
                </a:cubicBezTo>
                <a:cubicBezTo>
                  <a:pt x="529" y="417"/>
                  <a:pt x="529" y="417"/>
                  <a:pt x="529" y="417"/>
                </a:cubicBezTo>
                <a:cubicBezTo>
                  <a:pt x="529" y="446"/>
                  <a:pt x="529" y="446"/>
                  <a:pt x="529" y="446"/>
                </a:cubicBezTo>
                <a:cubicBezTo>
                  <a:pt x="498" y="446"/>
                  <a:pt x="498" y="446"/>
                  <a:pt x="498" y="446"/>
                </a:cubicBezTo>
                <a:cubicBezTo>
                  <a:pt x="498" y="417"/>
                  <a:pt x="498" y="417"/>
                  <a:pt x="498" y="417"/>
                </a:cubicBezTo>
                <a:cubicBezTo>
                  <a:pt x="470" y="417"/>
                  <a:pt x="470" y="417"/>
                  <a:pt x="470" y="417"/>
                </a:cubicBezTo>
                <a:cubicBezTo>
                  <a:pt x="470" y="476"/>
                  <a:pt x="470" y="476"/>
                  <a:pt x="470" y="476"/>
                </a:cubicBezTo>
                <a:cubicBezTo>
                  <a:pt x="440" y="476"/>
                  <a:pt x="440" y="476"/>
                  <a:pt x="440" y="476"/>
                </a:cubicBezTo>
                <a:cubicBezTo>
                  <a:pt x="440" y="417"/>
                  <a:pt x="440" y="417"/>
                  <a:pt x="440" y="417"/>
                </a:cubicBezTo>
                <a:cubicBezTo>
                  <a:pt x="411" y="417"/>
                  <a:pt x="411" y="417"/>
                  <a:pt x="411" y="417"/>
                </a:cubicBezTo>
                <a:cubicBezTo>
                  <a:pt x="411" y="447"/>
                  <a:pt x="411" y="447"/>
                  <a:pt x="411" y="447"/>
                </a:cubicBezTo>
                <a:cubicBezTo>
                  <a:pt x="381" y="447"/>
                  <a:pt x="381" y="447"/>
                  <a:pt x="381" y="447"/>
                </a:cubicBezTo>
                <a:cubicBezTo>
                  <a:pt x="381" y="417"/>
                  <a:pt x="381" y="417"/>
                  <a:pt x="381" y="417"/>
                </a:cubicBezTo>
                <a:cubicBezTo>
                  <a:pt x="357" y="417"/>
                  <a:pt x="357" y="417"/>
                  <a:pt x="357" y="417"/>
                </a:cubicBezTo>
                <a:cubicBezTo>
                  <a:pt x="263" y="622"/>
                  <a:pt x="263" y="622"/>
                  <a:pt x="263" y="622"/>
                </a:cubicBezTo>
                <a:cubicBezTo>
                  <a:pt x="646" y="622"/>
                  <a:pt x="646" y="622"/>
                  <a:pt x="646" y="622"/>
                </a:cubicBezTo>
                <a:cubicBezTo>
                  <a:pt x="586" y="477"/>
                  <a:pt x="586" y="477"/>
                  <a:pt x="586" y="477"/>
                </a:cubicBezTo>
                <a:lnTo>
                  <a:pt x="558" y="477"/>
                </a:lnTo>
                <a:close/>
                <a:moveTo>
                  <a:pt x="878" y="698"/>
                </a:moveTo>
                <a:cubicBezTo>
                  <a:pt x="898" y="619"/>
                  <a:pt x="808" y="593"/>
                  <a:pt x="808" y="593"/>
                </a:cubicBezTo>
                <a:cubicBezTo>
                  <a:pt x="711" y="651"/>
                  <a:pt x="711" y="651"/>
                  <a:pt x="711" y="651"/>
                </a:cubicBezTo>
                <a:cubicBezTo>
                  <a:pt x="743" y="841"/>
                  <a:pt x="928" y="792"/>
                  <a:pt x="928" y="792"/>
                </a:cubicBezTo>
                <a:cubicBezTo>
                  <a:pt x="928" y="792"/>
                  <a:pt x="858" y="778"/>
                  <a:pt x="878" y="698"/>
                </a:cubicBezTo>
                <a:close/>
              </a:path>
            </a:pathLst>
          </a:custGeom>
          <a:solidFill>
            <a:schemeClr val="bg1"/>
          </a:solidFill>
          <a:ln>
            <a:noFill/>
          </a:ln>
        </p:spPr>
        <p:txBody>
          <a:bodyPr vert="horz" wrap="square" lIns="121908" tIns="60954" rIns="121908" bIns="60954" numCol="1" anchor="t" anchorCtr="0" compatLnSpc="1"/>
          <a:lstStyle/>
          <a:p>
            <a:endParaRPr lang="en-US">
              <a:latin typeface="+mn-ea"/>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 calcmode="lin" valueType="num">
                                      <p:cBhvr>
                                        <p:cTn id="9" dur="500" fill="hold"/>
                                        <p:tgtEl>
                                          <p:spTgt spid="43"/>
                                        </p:tgtEl>
                                        <p:attrNameLst>
                                          <p:attrName>style.rotation</p:attrName>
                                        </p:attrNameLst>
                                      </p:cBhvr>
                                      <p:tavLst>
                                        <p:tav tm="0">
                                          <p:val>
                                            <p:fltVal val="360"/>
                                          </p:val>
                                        </p:tav>
                                        <p:tav tm="100000">
                                          <p:val>
                                            <p:fltVal val="0"/>
                                          </p:val>
                                        </p:tav>
                                      </p:tavLst>
                                    </p:anim>
                                    <p:animEffect transition="in" filter="fade">
                                      <p:cBhvr>
                                        <p:cTn id="10" dur="500"/>
                                        <p:tgtEl>
                                          <p:spTgt spid="43"/>
                                        </p:tgtEl>
                                      </p:cBhvr>
                                    </p:animEffect>
                                  </p:childTnLst>
                                </p:cTn>
                              </p:par>
                            </p:childTnLst>
                          </p:cTn>
                        </p:par>
                        <p:par>
                          <p:cTn id="11" fill="hold">
                            <p:stCondLst>
                              <p:cond delay="500"/>
                            </p:stCondLst>
                            <p:childTnLst>
                              <p:par>
                                <p:cTn id="12" presetID="12" presetClass="entr" presetSubtype="4" fill="hold" grpId="0" nodeType="afterEffect">
                                  <p:stCondLst>
                                    <p:cond delay="0"/>
                                  </p:stCondLst>
                                  <p:childTnLst>
                                    <p:set>
                                      <p:cBhvr>
                                        <p:cTn id="13" dur="1" fill="hold">
                                          <p:stCondLst>
                                            <p:cond delay="0"/>
                                          </p:stCondLst>
                                        </p:cTn>
                                        <p:tgtEl>
                                          <p:spTgt spid="44"/>
                                        </p:tgtEl>
                                        <p:attrNameLst>
                                          <p:attrName>style.visibility</p:attrName>
                                        </p:attrNameLst>
                                      </p:cBhvr>
                                      <p:to>
                                        <p:strVal val="visible"/>
                                      </p:to>
                                    </p:set>
                                    <p:animEffect transition="in" filter="slide(fromBottom)">
                                      <p:cBhvr>
                                        <p:cTn id="14" dur="500"/>
                                        <p:tgtEl>
                                          <p:spTgt spid="44"/>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slide(fromBottom)">
                                      <p:cBhvr>
                                        <p:cTn id="18" dur="500"/>
                                        <p:tgtEl>
                                          <p:spTgt spid="5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6"/>
                                        </p:tgtEl>
                                        <p:attrNameLst>
                                          <p:attrName>style.visibility</p:attrName>
                                        </p:attrNameLst>
                                      </p:cBhvr>
                                      <p:to>
                                        <p:strVal val="visible"/>
                                      </p:to>
                                    </p:set>
                                    <p:animEffect transition="in" filter="slide(fromRight)">
                                      <p:cBhvr>
                                        <p:cTn id="22" dur="500"/>
                                        <p:tgtEl>
                                          <p:spTgt spid="66"/>
                                        </p:tgtEl>
                                      </p:cBhvr>
                                    </p:animEffect>
                                  </p:childTnLst>
                                </p:cTn>
                              </p:par>
                            </p:childTnLst>
                          </p:cTn>
                        </p:par>
                        <p:par>
                          <p:cTn id="23" fill="hold">
                            <p:stCondLst>
                              <p:cond delay="2000"/>
                            </p:stCondLst>
                            <p:childTnLst>
                              <p:par>
                                <p:cTn id="24" presetID="12" presetClass="entr" presetSubtype="4"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slide(fromBottom)">
                                      <p:cBhvr>
                                        <p:cTn id="26" dur="500"/>
                                        <p:tgtEl>
                                          <p:spTgt spid="53"/>
                                        </p:tgtEl>
                                      </p:cBhvr>
                                    </p:animEffect>
                                  </p:childTnLst>
                                </p:cTn>
                              </p:par>
                            </p:childTnLst>
                          </p:cTn>
                        </p:par>
                        <p:par>
                          <p:cTn id="27" fill="hold">
                            <p:stCondLst>
                              <p:cond delay="2500"/>
                            </p:stCondLst>
                            <p:childTnLst>
                              <p:par>
                                <p:cTn id="28" presetID="12" presetClass="entr" presetSubtype="2" fill="hold" nodeType="after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slide(fromRight)">
                                      <p:cBhvr>
                                        <p:cTn id="30" dur="500"/>
                                        <p:tgtEl>
                                          <p:spTgt spid="62"/>
                                        </p:tgtEl>
                                      </p:cBhvr>
                                    </p:animEffect>
                                  </p:childTnLst>
                                </p:cTn>
                              </p:par>
                            </p:childTnLst>
                          </p:cTn>
                        </p:par>
                        <p:par>
                          <p:cTn id="31" fill="hold">
                            <p:stCondLst>
                              <p:cond delay="3000"/>
                            </p:stCondLst>
                            <p:childTnLst>
                              <p:par>
                                <p:cTn id="32" presetID="12" presetClass="entr" presetSubtype="1" fill="hold" grpId="0"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slide(fromTop)">
                                      <p:cBhvr>
                                        <p:cTn id="34" dur="500"/>
                                        <p:tgtEl>
                                          <p:spTgt spid="54"/>
                                        </p:tgtEl>
                                      </p:cBhvr>
                                    </p:animEffect>
                                  </p:childTnLst>
                                </p:cTn>
                              </p:par>
                            </p:childTnLst>
                          </p:cTn>
                        </p:par>
                        <p:par>
                          <p:cTn id="35" fill="hold">
                            <p:stCondLst>
                              <p:cond delay="3500"/>
                            </p:stCondLst>
                            <p:childTnLst>
                              <p:par>
                                <p:cTn id="36" presetID="12" presetClass="entr" presetSubtype="4"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slide(fromBottom)">
                                      <p:cBhvr>
                                        <p:cTn id="38" dur="500"/>
                                        <p:tgtEl>
                                          <p:spTgt spid="55"/>
                                        </p:tgtEl>
                                      </p:cBhvr>
                                    </p:animEffect>
                                  </p:childTnLst>
                                </p:cTn>
                              </p:par>
                            </p:childTnLst>
                          </p:cTn>
                        </p:par>
                        <p:par>
                          <p:cTn id="39" fill="hold">
                            <p:stCondLst>
                              <p:cond delay="4000"/>
                            </p:stCondLst>
                            <p:childTnLst>
                              <p:par>
                                <p:cTn id="40" presetID="12" presetClass="entr" presetSubtype="8" fill="hold" nodeType="afterEffect">
                                  <p:stCondLst>
                                    <p:cond delay="0"/>
                                  </p:stCondLst>
                                  <p:childTnLst>
                                    <p:set>
                                      <p:cBhvr>
                                        <p:cTn id="41" dur="1" fill="hold">
                                          <p:stCondLst>
                                            <p:cond delay="0"/>
                                          </p:stCondLst>
                                        </p:cTn>
                                        <p:tgtEl>
                                          <p:spTgt spid="80"/>
                                        </p:tgtEl>
                                        <p:attrNameLst>
                                          <p:attrName>style.visibility</p:attrName>
                                        </p:attrNameLst>
                                      </p:cBhvr>
                                      <p:to>
                                        <p:strVal val="visible"/>
                                      </p:to>
                                    </p:set>
                                    <p:animEffect transition="in" filter="slide(fromLeft)">
                                      <p:cBhvr>
                                        <p:cTn id="42" dur="500"/>
                                        <p:tgtEl>
                                          <p:spTgt spid="80"/>
                                        </p:tgtEl>
                                      </p:cBhvr>
                                    </p:animEffect>
                                  </p:childTnLst>
                                </p:cTn>
                              </p:par>
                            </p:childTnLst>
                          </p:cTn>
                        </p:par>
                        <p:par>
                          <p:cTn id="43" fill="hold">
                            <p:stCondLst>
                              <p:cond delay="4500"/>
                            </p:stCondLst>
                            <p:childTnLst>
                              <p:par>
                                <p:cTn id="44" presetID="12" presetClass="entr" presetSubtype="4"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slide(fromBottom)">
                                      <p:cBhvr>
                                        <p:cTn id="46" dur="500"/>
                                        <p:tgtEl>
                                          <p:spTgt spid="57"/>
                                        </p:tgtEl>
                                      </p:cBhvr>
                                    </p:animEffect>
                                  </p:childTnLst>
                                </p:cTn>
                              </p:par>
                            </p:childTnLst>
                          </p:cTn>
                        </p:par>
                        <p:par>
                          <p:cTn id="47" fill="hold">
                            <p:stCondLst>
                              <p:cond delay="5000"/>
                            </p:stCondLst>
                            <p:childTnLst>
                              <p:par>
                                <p:cTn id="48" presetID="12" presetClass="entr" presetSubtype="8" fill="hold" nodeType="afterEffect">
                                  <p:stCondLst>
                                    <p:cond delay="0"/>
                                  </p:stCondLst>
                                  <p:childTnLst>
                                    <p:set>
                                      <p:cBhvr>
                                        <p:cTn id="49" dur="1" fill="hold">
                                          <p:stCondLst>
                                            <p:cond delay="0"/>
                                          </p:stCondLst>
                                        </p:cTn>
                                        <p:tgtEl>
                                          <p:spTgt spid="87"/>
                                        </p:tgtEl>
                                        <p:attrNameLst>
                                          <p:attrName>style.visibility</p:attrName>
                                        </p:attrNameLst>
                                      </p:cBhvr>
                                      <p:to>
                                        <p:strVal val="visible"/>
                                      </p:to>
                                    </p:set>
                                    <p:animEffect transition="in" filter="slide(fromLeft)">
                                      <p:cBhvr>
                                        <p:cTn id="50"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52" grpId="0" animBg="1"/>
      <p:bldP spid="53" grpId="0" animBg="1"/>
      <p:bldP spid="54" grpId="0" animBg="1"/>
      <p:bldP spid="55" grpId="0" animBg="1"/>
      <p:bldP spid="5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75"/>
          <p:cNvGrpSpPr/>
          <p:nvPr/>
        </p:nvGrpSpPr>
        <p:grpSpPr>
          <a:xfrm>
            <a:off x="929230" y="3888929"/>
            <a:ext cx="2596630" cy="942961"/>
            <a:chOff x="5603652" y="1638228"/>
            <a:chExt cx="1947726" cy="707221"/>
          </a:xfrm>
        </p:grpSpPr>
        <p:sp>
          <p:nvSpPr>
            <p:cNvPr id="64" name="Text Placeholder 3"/>
            <p:cNvSpPr txBox="1"/>
            <p:nvPr/>
          </p:nvSpPr>
          <p:spPr>
            <a:xfrm>
              <a:off x="6878029" y="163822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accent2"/>
                  </a:solidFill>
                  <a:latin typeface="+mn-ea"/>
                </a:rPr>
                <a:t>添加副标题</a:t>
              </a:r>
              <a:endParaRPr lang="en-US" dirty="0">
                <a:solidFill>
                  <a:schemeClr val="accent2"/>
                </a:solidFill>
                <a:latin typeface="+mn-ea"/>
              </a:endParaRPr>
            </a:p>
          </p:txBody>
        </p:sp>
        <p:sp>
          <p:nvSpPr>
            <p:cNvPr id="65"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5" name="Group 72"/>
          <p:cNvGrpSpPr/>
          <p:nvPr/>
        </p:nvGrpSpPr>
        <p:grpSpPr>
          <a:xfrm>
            <a:off x="2025636" y="1688551"/>
            <a:ext cx="2596630" cy="915868"/>
            <a:chOff x="5603652" y="1658548"/>
            <a:chExt cx="1947726" cy="686901"/>
          </a:xfrm>
        </p:grpSpPr>
        <p:sp>
          <p:nvSpPr>
            <p:cNvPr id="67" name="Text Placeholder 3"/>
            <p:cNvSpPr txBox="1"/>
            <p:nvPr/>
          </p:nvSpPr>
          <p:spPr>
            <a:xfrm>
              <a:off x="6878029" y="1658548"/>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dirty="0">
                  <a:solidFill>
                    <a:schemeClr val="tx2">
                      <a:lumMod val="75000"/>
                    </a:schemeClr>
                  </a:solidFill>
                  <a:latin typeface="+mn-ea"/>
                </a:rPr>
                <a:t>添加副标题</a:t>
              </a:r>
              <a:endParaRPr lang="en-US" dirty="0">
                <a:solidFill>
                  <a:schemeClr val="tx2">
                    <a:lumMod val="75000"/>
                  </a:schemeClr>
                </a:solidFill>
                <a:latin typeface="+mn-ea"/>
              </a:endParaRPr>
            </a:p>
          </p:txBody>
        </p:sp>
        <p:sp>
          <p:nvSpPr>
            <p:cNvPr id="68"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6" name="Group 66"/>
          <p:cNvGrpSpPr/>
          <p:nvPr/>
        </p:nvGrpSpPr>
        <p:grpSpPr>
          <a:xfrm>
            <a:off x="7555188" y="1641578"/>
            <a:ext cx="2596630" cy="911661"/>
            <a:chOff x="5603652" y="1661703"/>
            <a:chExt cx="1947726" cy="683746"/>
          </a:xfrm>
        </p:grpSpPr>
        <p:sp>
          <p:nvSpPr>
            <p:cNvPr id="81" name="Text Placeholder 3"/>
            <p:cNvSpPr txBox="1"/>
            <p:nvPr/>
          </p:nvSpPr>
          <p:spPr>
            <a:xfrm>
              <a:off x="5603652" y="1661703"/>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3"/>
                  </a:solidFill>
                  <a:latin typeface="+mn-ea"/>
                </a:rPr>
                <a:t>添加副标题</a:t>
              </a:r>
              <a:endParaRPr lang="en-US" dirty="0">
                <a:solidFill>
                  <a:schemeClr val="accent3"/>
                </a:solidFill>
                <a:latin typeface="+mn-ea"/>
              </a:endParaRPr>
            </a:p>
          </p:txBody>
        </p:sp>
        <p:sp>
          <p:nvSpPr>
            <p:cNvPr id="82"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grpSp>
        <p:nvGrpSpPr>
          <p:cNvPr id="7" name="Group 69"/>
          <p:cNvGrpSpPr/>
          <p:nvPr/>
        </p:nvGrpSpPr>
        <p:grpSpPr>
          <a:xfrm>
            <a:off x="8553579" y="3918636"/>
            <a:ext cx="2596630" cy="913253"/>
            <a:chOff x="5603652" y="1660509"/>
            <a:chExt cx="1947726" cy="684940"/>
          </a:xfrm>
        </p:grpSpPr>
        <p:sp>
          <p:nvSpPr>
            <p:cNvPr id="88" name="Text Placeholder 3"/>
            <p:cNvSpPr txBox="1"/>
            <p:nvPr/>
          </p:nvSpPr>
          <p:spPr>
            <a:xfrm>
              <a:off x="5603652" y="1660509"/>
              <a:ext cx="673349"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dirty="0">
                  <a:solidFill>
                    <a:schemeClr val="accent1"/>
                  </a:solidFill>
                  <a:latin typeface="+mn-ea"/>
                </a:rPr>
                <a:t>添加副标题</a:t>
              </a:r>
              <a:endParaRPr lang="en-US" dirty="0">
                <a:solidFill>
                  <a:schemeClr val="accent1"/>
                </a:solidFill>
                <a:latin typeface="+mn-ea"/>
              </a:endParaRPr>
            </a:p>
          </p:txBody>
        </p:sp>
        <p:sp>
          <p:nvSpPr>
            <p:cNvPr id="89" name="Text Placeholder 3"/>
            <p:cNvSpPr txBox="1"/>
            <p:nvPr/>
          </p:nvSpPr>
          <p:spPr>
            <a:xfrm>
              <a:off x="5603652" y="1883784"/>
              <a:ext cx="1947726" cy="461665"/>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spcBef>
                  <a:spcPct val="20000"/>
                </a:spcBef>
                <a:defRPr/>
              </a:pPr>
              <a:r>
                <a:rPr lang="zh-CN" altLang="en-US" sz="1300" dirty="0">
                  <a:solidFill>
                    <a:schemeClr val="tx1">
                      <a:lumMod val="50000"/>
                      <a:lumOff val="50000"/>
                    </a:schemeClr>
                  </a:solidFill>
                  <a:latin typeface="+mn-ea"/>
                </a:rPr>
                <a:t>此处添加详细文本描述，建议与标题相关并符合整体语言风格，语言描述尽量简洁生动。</a:t>
              </a:r>
              <a:endParaRPr lang="en-US" sz="1300" dirty="0">
                <a:solidFill>
                  <a:schemeClr val="tx1">
                    <a:lumMod val="50000"/>
                    <a:lumOff val="50000"/>
                  </a:schemeClr>
                </a:solidFill>
                <a:latin typeface="+mn-ea"/>
              </a:endParaRPr>
            </a:p>
          </p:txBody>
        </p:sp>
      </p:grpSp>
      <p:sp>
        <p:nvSpPr>
          <p:cNvPr id="25" name="Freeform 24"/>
          <p:cNvSpPr/>
          <p:nvPr/>
        </p:nvSpPr>
        <p:spPr>
          <a:xfrm>
            <a:off x="4955537" y="402731"/>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tx2">
              <a:lumMod val="75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6" name="Freeform 25"/>
          <p:cNvSpPr/>
          <p:nvPr/>
        </p:nvSpPr>
        <p:spPr>
          <a:xfrm>
            <a:off x="3815071"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7" name="Freeform 26"/>
          <p:cNvSpPr/>
          <p:nvPr/>
        </p:nvSpPr>
        <p:spPr>
          <a:xfrm>
            <a:off x="4955536" y="2683959"/>
            <a:ext cx="2280932" cy="2281229"/>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1710921" y="0"/>
                </a:moveTo>
                <a:lnTo>
                  <a:pt x="855460" y="1710921"/>
                </a:lnTo>
                <a:lnTo>
                  <a:pt x="0" y="0"/>
                </a:lnTo>
                <a:lnTo>
                  <a:pt x="1710921" y="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731447" rIns="687079" bIns="1257329" numCol="1" spcCol="1693" anchor="ctr" anchorCtr="0">
            <a:noAutofit/>
          </a:bodyPr>
          <a:lstStyle/>
          <a:p>
            <a:pPr algn="ctr" defTabSz="1362710">
              <a:lnSpc>
                <a:spcPct val="90000"/>
              </a:lnSpc>
              <a:spcBef>
                <a:spcPct val="0"/>
              </a:spcBef>
              <a:spcAft>
                <a:spcPct val="35000"/>
              </a:spcAft>
            </a:pPr>
            <a:endParaRPr lang="en-US" sz="3100" dirty="0">
              <a:latin typeface="+mn-ea"/>
            </a:endParaRPr>
          </a:p>
        </p:txBody>
      </p:sp>
      <p:sp>
        <p:nvSpPr>
          <p:cNvPr id="28" name="Freeform 27"/>
          <p:cNvSpPr/>
          <p:nvPr/>
        </p:nvSpPr>
        <p:spPr>
          <a:xfrm>
            <a:off x="6096004" y="2683959"/>
            <a:ext cx="2280931" cy="2281228"/>
          </a:xfrm>
          <a:custGeom>
            <a:avLst/>
            <a:gdLst>
              <a:gd name="connsiteX0" fmla="*/ 0 w 1710921"/>
              <a:gd name="connsiteY0" fmla="*/ 1710921 h 1710921"/>
              <a:gd name="connsiteX1" fmla="*/ 855461 w 1710921"/>
              <a:gd name="connsiteY1" fmla="*/ 0 h 1710921"/>
              <a:gd name="connsiteX2" fmla="*/ 1710921 w 1710921"/>
              <a:gd name="connsiteY2" fmla="*/ 1710921 h 1710921"/>
              <a:gd name="connsiteX3" fmla="*/ 0 w 1710921"/>
              <a:gd name="connsiteY3" fmla="*/ 1710921 h 1710921"/>
            </a:gdLst>
            <a:ahLst/>
            <a:cxnLst>
              <a:cxn ang="0">
                <a:pos x="connsiteX0" y="connsiteY0"/>
              </a:cxn>
              <a:cxn ang="0">
                <a:pos x="connsiteX1" y="connsiteY1"/>
              </a:cxn>
              <a:cxn ang="0">
                <a:pos x="connsiteX2" y="connsiteY2"/>
              </a:cxn>
              <a:cxn ang="0">
                <a:pos x="connsiteX3" y="connsiteY3"/>
              </a:cxn>
            </a:cxnLst>
            <a:rect l="l" t="t" r="r" b="b"/>
            <a:pathLst>
              <a:path w="1710921" h="1710921">
                <a:moveTo>
                  <a:pt x="0" y="1710921"/>
                </a:moveTo>
                <a:lnTo>
                  <a:pt x="855461" y="0"/>
                </a:lnTo>
                <a:lnTo>
                  <a:pt x="1710921" y="1710921"/>
                </a:lnTo>
                <a:lnTo>
                  <a:pt x="0" y="1710921"/>
                </a:lnTo>
                <a:close/>
              </a:path>
            </a:pathLst>
          </a:cu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87078" tIns="1257329" rIns="687078" bIns="116828" numCol="1" spcCol="1693" anchor="ctr" anchorCtr="0">
            <a:noAutofit/>
          </a:bodyPr>
          <a:lstStyle/>
          <a:p>
            <a:pPr algn="ctr" defTabSz="1362710">
              <a:lnSpc>
                <a:spcPct val="90000"/>
              </a:lnSpc>
              <a:spcBef>
                <a:spcPct val="0"/>
              </a:spcBef>
              <a:spcAft>
                <a:spcPct val="35000"/>
              </a:spcAft>
            </a:pPr>
            <a:endParaRPr lang="en-US" sz="5900" dirty="0">
              <a:latin typeface="+mn-ea"/>
            </a:endParaRPr>
          </a:p>
        </p:txBody>
      </p:sp>
      <p:sp>
        <p:nvSpPr>
          <p:cNvPr id="29" name="TextBox 28"/>
          <p:cNvSpPr txBox="1"/>
          <p:nvPr/>
        </p:nvSpPr>
        <p:spPr>
          <a:xfrm>
            <a:off x="1035440" y="5296591"/>
            <a:ext cx="10121124" cy="615553"/>
          </a:xfrm>
          <a:prstGeom prst="rect">
            <a:avLst/>
          </a:prstGeom>
          <a:noFill/>
        </p:spPr>
        <p:txBody>
          <a:bodyPr wrap="square" lIns="0" tIns="0" rIns="0" bIns="0" rtlCol="0">
            <a:spAutoFit/>
          </a:bodyPr>
          <a:lstStyle/>
          <a:p>
            <a:pPr algn="ctr"/>
            <a:r>
              <a:rPr lang="zh-CN" altLang="en-US" sz="1300" dirty="0">
                <a:solidFill>
                  <a:schemeClr val="tx1">
                    <a:lumMod val="50000"/>
                    <a:lumOff val="50000"/>
                  </a:schemeClr>
                </a:solidFill>
                <a:latin typeface="+mn-ea"/>
              </a:rPr>
              <a:t>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分钟之内。此处添加详细文本描述，建议与标题相关并符合整体语言风格，语言描述尽量简洁生动。尽量将每页幻灯片的字数控制在</a:t>
            </a:r>
            <a:r>
              <a:rPr lang="en-US" altLang="zh-CN" sz="1300" dirty="0">
                <a:solidFill>
                  <a:schemeClr val="tx1">
                    <a:lumMod val="50000"/>
                    <a:lumOff val="50000"/>
                  </a:schemeClr>
                </a:solidFill>
                <a:latin typeface="+mn-ea"/>
              </a:rPr>
              <a:t>200</a:t>
            </a:r>
            <a:r>
              <a:rPr lang="zh-CN" altLang="en-US" sz="1300" dirty="0">
                <a:solidFill>
                  <a:schemeClr val="tx1">
                    <a:lumMod val="50000"/>
                    <a:lumOff val="50000"/>
                  </a:schemeClr>
                </a:solidFill>
                <a:latin typeface="+mn-ea"/>
              </a:rPr>
              <a:t>字以内，据统计每页幻灯片的最好控制在</a:t>
            </a:r>
            <a:r>
              <a:rPr lang="en-US" altLang="zh-CN" sz="1300" dirty="0">
                <a:solidFill>
                  <a:schemeClr val="tx1">
                    <a:lumMod val="50000"/>
                    <a:lumOff val="50000"/>
                  </a:schemeClr>
                </a:solidFill>
                <a:latin typeface="+mn-ea"/>
              </a:rPr>
              <a:t>5</a:t>
            </a:r>
            <a:r>
              <a:rPr lang="zh-CN" altLang="en-US" sz="1300" dirty="0">
                <a:solidFill>
                  <a:schemeClr val="tx1">
                    <a:lumMod val="50000"/>
                    <a:lumOff val="50000"/>
                  </a:schemeClr>
                </a:solidFill>
                <a:latin typeface="+mn-ea"/>
              </a:rPr>
              <a:t>分钟之内。</a:t>
            </a:r>
          </a:p>
        </p:txBody>
      </p:sp>
      <p:cxnSp>
        <p:nvCxnSpPr>
          <p:cNvPr id="30" name="Straight Connector 29"/>
          <p:cNvCxnSpPr/>
          <p:nvPr/>
        </p:nvCxnSpPr>
        <p:spPr>
          <a:xfrm>
            <a:off x="1043634" y="5118805"/>
            <a:ext cx="10104735"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accel="50000" decel="50000"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ppt_x"/>
                                          </p:val>
                                        </p:tav>
                                        <p:tav tm="100000">
                                          <p:val>
                                            <p:strVal val="#ppt_x"/>
                                          </p:val>
                                        </p:tav>
                                      </p:tavLst>
                                    </p:anim>
                                    <p:anim calcmode="lin" valueType="num">
                                      <p:cBhvr additive="base">
                                        <p:cTn id="13" dur="500" fill="hold"/>
                                        <p:tgtEl>
                                          <p:spTgt spid="27"/>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additive="base">
                                        <p:cTn id="17" dur="500" fill="hold"/>
                                        <p:tgtEl>
                                          <p:spTgt spid="26"/>
                                        </p:tgtEl>
                                        <p:attrNameLst>
                                          <p:attrName>ppt_x</p:attrName>
                                        </p:attrNameLst>
                                      </p:cBhvr>
                                      <p:tavLst>
                                        <p:tav tm="0">
                                          <p:val>
                                            <p:strVal val="#ppt_x"/>
                                          </p:val>
                                        </p:tav>
                                        <p:tav tm="100000">
                                          <p:val>
                                            <p:strVal val="#ppt_x"/>
                                          </p:val>
                                        </p:tav>
                                      </p:tavLst>
                                    </p:anim>
                                    <p:anim calcmode="lin" valueType="num">
                                      <p:cBhvr additive="base">
                                        <p:cTn id="18" dur="500" fill="hold"/>
                                        <p:tgtEl>
                                          <p:spTgt spid="2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ppt_x"/>
                                          </p:val>
                                        </p:tav>
                                        <p:tav tm="100000">
                                          <p:val>
                                            <p:strVal val="#ppt_x"/>
                                          </p:val>
                                        </p:tav>
                                      </p:tavLst>
                                    </p:anim>
                                    <p:anim calcmode="lin" valueType="num">
                                      <p:cBhvr additive="base">
                                        <p:cTn id="23" dur="500" fill="hold"/>
                                        <p:tgtEl>
                                          <p:spTgt spid="2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slide(fromRight)">
                                      <p:cBhvr>
                                        <p:cTn id="27" dur="500"/>
                                        <p:tgtEl>
                                          <p:spTgt spid="5"/>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slide(fromRight)">
                                      <p:cBhvr>
                                        <p:cTn id="31" dur="500"/>
                                        <p:tgtEl>
                                          <p:spTgt spid="3"/>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slide(fromLeft)">
                                      <p:cBhvr>
                                        <p:cTn id="35" dur="500"/>
                                        <p:tgtEl>
                                          <p:spTgt spid="6"/>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slide(fromLeft)">
                                      <p:cBhvr>
                                        <p:cTn id="39" dur="500"/>
                                        <p:tgtEl>
                                          <p:spTgt spid="7"/>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strips(upRight)">
                                      <p:cBhvr>
                                        <p:cTn id="43" dur="500"/>
                                        <p:tgtEl>
                                          <p:spTgt spid="30"/>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2"/>
          <p:cNvGrpSpPr/>
          <p:nvPr/>
        </p:nvGrpSpPr>
        <p:grpSpPr>
          <a:xfrm>
            <a:off x="4218179" y="3595660"/>
            <a:ext cx="3893745" cy="2497636"/>
            <a:chOff x="2346280" y="2992831"/>
            <a:chExt cx="4451440" cy="2856113"/>
          </a:xfrm>
        </p:grpSpPr>
        <p:sp>
          <p:nvSpPr>
            <p:cNvPr id="54" name="Oval 5"/>
            <p:cNvSpPr>
              <a:spLocks noChangeArrowheads="1"/>
            </p:cNvSpPr>
            <p:nvPr/>
          </p:nvSpPr>
          <p:spPr bwMode="auto">
            <a:xfrm>
              <a:off x="2346280" y="3979558"/>
              <a:ext cx="4451440" cy="1465666"/>
            </a:xfrm>
            <a:prstGeom prst="ellipse">
              <a:avLst/>
            </a:prstGeom>
            <a:gradFill rotWithShape="1">
              <a:gsLst>
                <a:gs pos="0">
                  <a:sysClr val="windowText" lastClr="000000"/>
                </a:gs>
                <a:gs pos="100000">
                  <a:sysClr val="window" lastClr="FFFFFF">
                    <a:alpha val="0"/>
                  </a:sys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55" name="组合 20"/>
            <p:cNvGrpSpPr/>
            <p:nvPr/>
          </p:nvGrpSpPr>
          <p:grpSpPr>
            <a:xfrm>
              <a:off x="3005932" y="2992831"/>
              <a:ext cx="3132137" cy="2856113"/>
              <a:chOff x="2807817" y="2992831"/>
              <a:chExt cx="3132137" cy="2856113"/>
            </a:xfrm>
          </p:grpSpPr>
          <p:grpSp>
            <p:nvGrpSpPr>
              <p:cNvPr id="56" name="Group 6"/>
              <p:cNvGrpSpPr/>
              <p:nvPr/>
            </p:nvGrpSpPr>
            <p:grpSpPr bwMode="auto">
              <a:xfrm>
                <a:off x="2823692" y="3005533"/>
                <a:ext cx="3116262" cy="2843411"/>
                <a:chOff x="3107" y="2795"/>
                <a:chExt cx="1089" cy="994"/>
              </a:xfrm>
            </p:grpSpPr>
            <p:sp>
              <p:nvSpPr>
                <p:cNvPr id="59" name="Oval 9"/>
                <p:cNvSpPr>
                  <a:spLocks noChangeArrowheads="1"/>
                </p:cNvSpPr>
                <p:nvPr/>
              </p:nvSpPr>
              <p:spPr bwMode="auto">
                <a:xfrm flipV="1">
                  <a:off x="3332" y="3607"/>
                  <a:ext cx="183" cy="182"/>
                </a:xfrm>
                <a:prstGeom prst="ellipse">
                  <a:avLst/>
                </a:prstGeom>
                <a:gradFill rotWithShape="1">
                  <a:gsLst>
                    <a:gs pos="0">
                      <a:sysClr val="window" lastClr="FFFFFF">
                        <a:alpha val="29999"/>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rot="10800000" wrap="none" anchor="ctr"/>
                <a:lstStyle/>
                <a:p>
                  <a:pPr>
                    <a:defRPr/>
                  </a:pPr>
                  <a:endParaRPr lang="zh-CN" altLang="en-US" kern="0">
                    <a:solidFill>
                      <a:sysClr val="windowText" lastClr="000000"/>
                    </a:solidFill>
                    <a:latin typeface="微软雅黑" panose="020B0503020204020204" pitchFamily="34" charset="-122"/>
                  </a:endParaRPr>
                </a:p>
              </p:txBody>
            </p:sp>
            <p:grpSp>
              <p:nvGrpSpPr>
                <p:cNvPr id="60" name="Group 10"/>
                <p:cNvGrpSpPr/>
                <p:nvPr/>
              </p:nvGrpSpPr>
              <p:grpSpPr bwMode="auto">
                <a:xfrm>
                  <a:off x="3107" y="2795"/>
                  <a:ext cx="1089" cy="681"/>
                  <a:chOff x="1610" y="2838"/>
                  <a:chExt cx="1089" cy="681"/>
                </a:xfrm>
              </p:grpSpPr>
              <p:sp>
                <p:nvSpPr>
                  <p:cNvPr id="61" name="Freeform 11"/>
                  <p:cNvSpPr/>
                  <p:nvPr/>
                </p:nvSpPr>
                <p:spPr bwMode="auto">
                  <a:xfrm>
                    <a:off x="1610" y="2838"/>
                    <a:ext cx="1089" cy="68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rotWithShape="1">
                    <a:gsLst>
                      <a:gs pos="0">
                        <a:srgbClr val="EAEAEA"/>
                      </a:gs>
                      <a:gs pos="100000">
                        <a:srgbClr val="B2B2B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endParaRPr>
                  </a:p>
                </p:txBody>
              </p:sp>
              <p:sp>
                <p:nvSpPr>
                  <p:cNvPr id="62" name="Oval 12"/>
                  <p:cNvSpPr>
                    <a:spLocks noChangeArrowheads="1"/>
                  </p:cNvSpPr>
                  <p:nvPr/>
                </p:nvSpPr>
                <p:spPr bwMode="auto">
                  <a:xfrm>
                    <a:off x="1835" y="2976"/>
                    <a:ext cx="183" cy="182"/>
                  </a:xfrm>
                  <a:prstGeom prst="ellipse">
                    <a:avLst/>
                  </a:prstGeom>
                  <a:gradFill rotWithShape="1">
                    <a:gsLst>
                      <a:gs pos="0">
                        <a:sysClr val="window" lastClr="FFFFFF">
                          <a:alpha val="50000"/>
                        </a:sysClr>
                      </a:gs>
                      <a:gs pos="100000">
                        <a:srgbClr val="67ABF5">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defRPr/>
                    </a:pPr>
                    <a:endParaRPr lang="zh-CN" altLang="en-US" kern="0">
                      <a:solidFill>
                        <a:sysClr val="windowText" lastClr="000000"/>
                      </a:solidFill>
                      <a:latin typeface="微软雅黑" panose="020B0503020204020204" pitchFamily="34" charset="-122"/>
                    </a:endParaRPr>
                  </a:p>
                </p:txBody>
              </p:sp>
            </p:grpSp>
          </p:grpSp>
          <p:sp>
            <p:nvSpPr>
              <p:cNvPr id="57" name="Text Box 13"/>
              <p:cNvSpPr txBox="1">
                <a:spLocks noChangeArrowheads="1"/>
              </p:cNvSpPr>
              <p:nvPr/>
            </p:nvSpPr>
            <p:spPr bwMode="auto">
              <a:xfrm>
                <a:off x="2807817" y="3872711"/>
                <a:ext cx="3132137" cy="422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panose="020B0604020202020204" pitchFamily="34" charset="0"/>
                    <a:ea typeface="微软雅黑" panose="020B0503020204020204" pitchFamily="34" charset="-122"/>
                  </a:defRPr>
                </a:lvl1pPr>
                <a:lvl2pPr marL="742950" indent="-285750" eaLnBrk="0" hangingPunct="0">
                  <a:defRPr b="1">
                    <a:solidFill>
                      <a:schemeClr val="tx1"/>
                    </a:solidFill>
                    <a:latin typeface="Arial" panose="020B0604020202020204" pitchFamily="34" charset="0"/>
                    <a:ea typeface="微软雅黑" panose="020B0503020204020204" pitchFamily="34" charset="-122"/>
                  </a:defRPr>
                </a:lvl2pPr>
                <a:lvl3pPr marL="1143000" indent="-228600" eaLnBrk="0" hangingPunct="0">
                  <a:defRPr b="1">
                    <a:solidFill>
                      <a:schemeClr val="tx1"/>
                    </a:solidFill>
                    <a:latin typeface="Arial" panose="020B0604020202020204" pitchFamily="34" charset="0"/>
                    <a:ea typeface="微软雅黑" panose="020B0503020204020204" pitchFamily="34" charset="-122"/>
                  </a:defRPr>
                </a:lvl3pPr>
                <a:lvl4pPr marL="1600200" indent="-228600" eaLnBrk="0" hangingPunct="0">
                  <a:defRPr b="1">
                    <a:solidFill>
                      <a:schemeClr val="tx1"/>
                    </a:solidFill>
                    <a:latin typeface="Arial" panose="020B0604020202020204" pitchFamily="34" charset="0"/>
                    <a:ea typeface="微软雅黑" panose="020B0503020204020204" pitchFamily="34" charset="-122"/>
                  </a:defRPr>
                </a:lvl4pPr>
                <a:lvl5pPr marL="2057400" indent="-228600" eaLnBrk="0" hangingPunct="0">
                  <a:defRPr b="1">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微软雅黑" panose="020B0503020204020204" pitchFamily="34" charset="-122"/>
                  </a:defRPr>
                </a:lvl9pPr>
              </a:lstStyle>
              <a:p>
                <a:pPr algn="ctr" eaLnBrk="1" latinLnBrk="1" hangingPunct="1">
                  <a:defRPr/>
                </a:pPr>
                <a:r>
                  <a:rPr kumimoji="1" lang="zh-CN" altLang="en-US" kern="0" dirty="0">
                    <a:solidFill>
                      <a:schemeClr val="tx1">
                        <a:lumMod val="50000"/>
                        <a:lumOff val="50000"/>
                      </a:schemeClr>
                    </a:solidFill>
                    <a:latin typeface="微软雅黑" panose="020B0503020204020204" pitchFamily="34" charset="-122"/>
                  </a:rPr>
                  <a:t>标题文字</a:t>
                </a:r>
              </a:p>
            </p:txBody>
          </p:sp>
          <p:sp>
            <p:nvSpPr>
              <p:cNvPr id="58" name="Freeform 33"/>
              <p:cNvSpPr/>
              <p:nvPr/>
            </p:nvSpPr>
            <p:spPr bwMode="auto">
              <a:xfrm>
                <a:off x="2928467" y="2992831"/>
                <a:ext cx="2917825" cy="1054100"/>
              </a:xfrm>
              <a:custGeom>
                <a:avLst/>
                <a:gdLst>
                  <a:gd name="T0" fmla="*/ 0 w 4756"/>
                  <a:gd name="T1" fmla="*/ 705029702 h 1576"/>
                  <a:gd name="T2" fmla="*/ 18819235 w 4756"/>
                  <a:gd name="T3" fmla="*/ 654031595 h 1576"/>
                  <a:gd name="T4" fmla="*/ 40649548 w 4756"/>
                  <a:gd name="T5" fmla="*/ 603927734 h 1576"/>
                  <a:gd name="T6" fmla="*/ 63986013 w 4756"/>
                  <a:gd name="T7" fmla="*/ 555613702 h 1576"/>
                  <a:gd name="T8" fmla="*/ 89580172 w 4756"/>
                  <a:gd name="T9" fmla="*/ 509088832 h 1576"/>
                  <a:gd name="T10" fmla="*/ 116679871 w 4756"/>
                  <a:gd name="T11" fmla="*/ 463458876 h 1576"/>
                  <a:gd name="T12" fmla="*/ 145285722 w 4756"/>
                  <a:gd name="T13" fmla="*/ 420512327 h 1576"/>
                  <a:gd name="T14" fmla="*/ 176149267 w 4756"/>
                  <a:gd name="T15" fmla="*/ 378461362 h 1576"/>
                  <a:gd name="T16" fmla="*/ 207765582 w 4756"/>
                  <a:gd name="T17" fmla="*/ 338199558 h 1576"/>
                  <a:gd name="T18" fmla="*/ 224326509 w 4756"/>
                  <a:gd name="T19" fmla="*/ 318516113 h 1576"/>
                  <a:gd name="T20" fmla="*/ 258954515 w 4756"/>
                  <a:gd name="T21" fmla="*/ 281832630 h 1576"/>
                  <a:gd name="T22" fmla="*/ 295087446 w 4756"/>
                  <a:gd name="T23" fmla="*/ 246044731 h 1576"/>
                  <a:gd name="T24" fmla="*/ 332726530 w 4756"/>
                  <a:gd name="T25" fmla="*/ 212940239 h 1576"/>
                  <a:gd name="T26" fmla="*/ 371117769 w 4756"/>
                  <a:gd name="T27" fmla="*/ 181625577 h 1576"/>
                  <a:gd name="T28" fmla="*/ 411014547 w 4756"/>
                  <a:gd name="T29" fmla="*/ 152994990 h 1576"/>
                  <a:gd name="T30" fmla="*/ 452417478 w 4756"/>
                  <a:gd name="T31" fmla="*/ 126153564 h 1576"/>
                  <a:gd name="T32" fmla="*/ 495325334 w 4756"/>
                  <a:gd name="T33" fmla="*/ 101996883 h 1576"/>
                  <a:gd name="T34" fmla="*/ 517155647 w 4756"/>
                  <a:gd name="T35" fmla="*/ 90365665 h 1576"/>
                  <a:gd name="T36" fmla="*/ 560816885 w 4756"/>
                  <a:gd name="T37" fmla="*/ 69787306 h 1576"/>
                  <a:gd name="T38" fmla="*/ 605983049 w 4756"/>
                  <a:gd name="T39" fmla="*/ 51893022 h 1576"/>
                  <a:gd name="T40" fmla="*/ 651902596 w 4756"/>
                  <a:gd name="T41" fmla="*/ 35788568 h 1576"/>
                  <a:gd name="T42" fmla="*/ 699327069 w 4756"/>
                  <a:gd name="T43" fmla="*/ 23262435 h 1576"/>
                  <a:gd name="T44" fmla="*/ 746752155 w 4756"/>
                  <a:gd name="T45" fmla="*/ 13420378 h 1576"/>
                  <a:gd name="T46" fmla="*/ 795682166 w 4756"/>
                  <a:gd name="T47" fmla="*/ 5368151 h 1576"/>
                  <a:gd name="T48" fmla="*/ 845365560 w 4756"/>
                  <a:gd name="T49" fmla="*/ 894915 h 1576"/>
                  <a:gd name="T50" fmla="*/ 895048954 w 4756"/>
                  <a:gd name="T51" fmla="*/ 0 h 1576"/>
                  <a:gd name="T52" fmla="*/ 919890344 w 4756"/>
                  <a:gd name="T53" fmla="*/ 0 h 1576"/>
                  <a:gd name="T54" fmla="*/ 969573125 w 4756"/>
                  <a:gd name="T55" fmla="*/ 3578991 h 1576"/>
                  <a:gd name="T56" fmla="*/ 1018503749 w 4756"/>
                  <a:gd name="T57" fmla="*/ 8947142 h 1576"/>
                  <a:gd name="T58" fmla="*/ 1066680991 w 4756"/>
                  <a:gd name="T59" fmla="*/ 17894284 h 1576"/>
                  <a:gd name="T60" fmla="*/ 1114858846 w 4756"/>
                  <a:gd name="T61" fmla="*/ 29525502 h 1576"/>
                  <a:gd name="T62" fmla="*/ 1160777780 w 4756"/>
                  <a:gd name="T63" fmla="*/ 43840795 h 1576"/>
                  <a:gd name="T64" fmla="*/ 1206697327 w 4756"/>
                  <a:gd name="T65" fmla="*/ 60840164 h 1576"/>
                  <a:gd name="T66" fmla="*/ 1251110721 w 4756"/>
                  <a:gd name="T67" fmla="*/ 79628694 h 1576"/>
                  <a:gd name="T68" fmla="*/ 1272941648 w 4756"/>
                  <a:gd name="T69" fmla="*/ 90365665 h 1576"/>
                  <a:gd name="T70" fmla="*/ 1316602273 w 4756"/>
                  <a:gd name="T71" fmla="*/ 113628101 h 1576"/>
                  <a:gd name="T72" fmla="*/ 1358004590 w 4756"/>
                  <a:gd name="T73" fmla="*/ 139574612 h 1576"/>
                  <a:gd name="T74" fmla="*/ 1398654751 w 4756"/>
                  <a:gd name="T75" fmla="*/ 167310284 h 1576"/>
                  <a:gd name="T76" fmla="*/ 1438551529 w 4756"/>
                  <a:gd name="T77" fmla="*/ 196835785 h 1576"/>
                  <a:gd name="T78" fmla="*/ 1476190613 w 4756"/>
                  <a:gd name="T79" fmla="*/ 229045362 h 1576"/>
                  <a:gd name="T80" fmla="*/ 1513076314 w 4756"/>
                  <a:gd name="T81" fmla="*/ 263939015 h 1576"/>
                  <a:gd name="T82" fmla="*/ 1548456476 w 4756"/>
                  <a:gd name="T83" fmla="*/ 299726914 h 1576"/>
                  <a:gd name="T84" fmla="*/ 1582331712 w 4756"/>
                  <a:gd name="T85" fmla="*/ 338199558 h 1576"/>
                  <a:gd name="T86" fmla="*/ 1598139870 w 4756"/>
                  <a:gd name="T87" fmla="*/ 357883002 h 1576"/>
                  <a:gd name="T88" fmla="*/ 1629756184 w 4756"/>
                  <a:gd name="T89" fmla="*/ 399039721 h 1576"/>
                  <a:gd name="T90" fmla="*/ 1659867574 w 4756"/>
                  <a:gd name="T91" fmla="*/ 441985601 h 1576"/>
                  <a:gd name="T92" fmla="*/ 1687720042 w 4756"/>
                  <a:gd name="T93" fmla="*/ 485826396 h 1576"/>
                  <a:gd name="T94" fmla="*/ 1713314202 w 4756"/>
                  <a:gd name="T95" fmla="*/ 532351267 h 1576"/>
                  <a:gd name="T96" fmla="*/ 1738155592 w 4756"/>
                  <a:gd name="T97" fmla="*/ 579770383 h 1576"/>
                  <a:gd name="T98" fmla="*/ 1760739287 w 4756"/>
                  <a:gd name="T99" fmla="*/ 628979330 h 1576"/>
                  <a:gd name="T100" fmla="*/ 1781064061 w 4756"/>
                  <a:gd name="T101" fmla="*/ 679083191 h 1576"/>
                  <a:gd name="T102" fmla="*/ 0 w 4756"/>
                  <a:gd name="T103" fmla="*/ 705029702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pPr>
                  <a:defRPr/>
                </a:pPr>
                <a:endParaRPr lang="zh-CN" altLang="en-US" kern="0">
                  <a:solidFill>
                    <a:sysClr val="windowText" lastClr="000000"/>
                  </a:solidFill>
                </a:endParaRPr>
              </a:p>
            </p:txBody>
          </p:sp>
        </p:grpSp>
      </p:grpSp>
      <p:sp>
        <p:nvSpPr>
          <p:cNvPr id="63" name="AutoShape 15"/>
          <p:cNvSpPr>
            <a:spLocks noChangeArrowheads="1"/>
          </p:cNvSpPr>
          <p:nvPr/>
        </p:nvSpPr>
        <p:spPr bwMode="auto">
          <a:xfrm rot="19800000">
            <a:off x="5075248" y="3356978"/>
            <a:ext cx="399920" cy="329709"/>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4" name="AutoShape 15"/>
          <p:cNvSpPr>
            <a:spLocks noChangeArrowheads="1"/>
          </p:cNvSpPr>
          <p:nvPr/>
        </p:nvSpPr>
        <p:spPr bwMode="auto">
          <a:xfrm rot="18000000">
            <a:off x="4419606" y="4036776"/>
            <a:ext cx="399816" cy="329795"/>
          </a:xfrm>
          <a:prstGeom prst="upArrow">
            <a:avLst>
              <a:gd name="adj1" fmla="val 52833"/>
              <a:gd name="adj2" fmla="val 45940"/>
            </a:avLst>
          </a:prstGeom>
          <a:solidFill>
            <a:schemeClr val="accent2"/>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5" name="AutoShape 15"/>
          <p:cNvSpPr>
            <a:spLocks noChangeArrowheads="1"/>
          </p:cNvSpPr>
          <p:nvPr/>
        </p:nvSpPr>
        <p:spPr bwMode="auto">
          <a:xfrm rot="1800000">
            <a:off x="6831523" y="3356978"/>
            <a:ext cx="399920" cy="329709"/>
          </a:xfrm>
          <a:prstGeom prst="upArrow">
            <a:avLst>
              <a:gd name="adj1" fmla="val 52833"/>
              <a:gd name="adj2" fmla="val 45940"/>
            </a:avLst>
          </a:prstGeom>
          <a:solidFill>
            <a:schemeClr val="accent4"/>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6" name="AutoShape 15"/>
          <p:cNvSpPr>
            <a:spLocks noChangeArrowheads="1"/>
          </p:cNvSpPr>
          <p:nvPr/>
        </p:nvSpPr>
        <p:spPr bwMode="auto">
          <a:xfrm rot="3600000">
            <a:off x="7487269" y="4036776"/>
            <a:ext cx="399816" cy="329795"/>
          </a:xfrm>
          <a:prstGeom prst="upArrow">
            <a:avLst>
              <a:gd name="adj1" fmla="val 52833"/>
              <a:gd name="adj2" fmla="val 45940"/>
            </a:avLst>
          </a:prstGeom>
          <a:solidFill>
            <a:schemeClr val="accent1"/>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sp>
        <p:nvSpPr>
          <p:cNvPr id="67" name="AutoShape 15"/>
          <p:cNvSpPr>
            <a:spLocks noChangeArrowheads="1"/>
          </p:cNvSpPr>
          <p:nvPr/>
        </p:nvSpPr>
        <p:spPr bwMode="auto">
          <a:xfrm>
            <a:off x="5988448" y="3008914"/>
            <a:ext cx="399920" cy="329709"/>
          </a:xfrm>
          <a:prstGeom prst="upArrow">
            <a:avLst>
              <a:gd name="adj1" fmla="val 52833"/>
              <a:gd name="adj2" fmla="val 45940"/>
            </a:avLst>
          </a:prstGeom>
          <a:solidFill>
            <a:schemeClr val="accent3"/>
          </a:solidFill>
          <a:ln w="3175" cap="flat" cmpd="sng" algn="ctr">
            <a:solidFill>
              <a:srgbClr val="D7D7D7"/>
            </a:solidFill>
            <a:prstDash val="solid"/>
          </a:ln>
          <a:effectLst/>
        </p:spPr>
        <p:txBody>
          <a:bodyPr anchor="ctr"/>
          <a:lstStyle/>
          <a:p>
            <a:pPr algn="ctr" fontAlgn="base">
              <a:lnSpc>
                <a:spcPct val="120000"/>
              </a:lnSpc>
              <a:spcBef>
                <a:spcPct val="0"/>
              </a:spcBef>
              <a:spcAft>
                <a:spcPct val="0"/>
              </a:spcAft>
              <a:defRPr/>
            </a:pPr>
            <a:endParaRPr lang="zh-CN" altLang="en-US" sz="2800" b="1" kern="0">
              <a:solidFill>
                <a:sysClr val="window" lastClr="FFFFFF"/>
              </a:solidFill>
              <a:latin typeface="微软雅黑" panose="020B0503020204020204" pitchFamily="34" charset="-122"/>
              <a:ea typeface="微软雅黑" panose="020B0503020204020204" pitchFamily="34" charset="-122"/>
            </a:endParaRPr>
          </a:p>
        </p:txBody>
      </p:sp>
      <p:grpSp>
        <p:nvGrpSpPr>
          <p:cNvPr id="68" name="圆形5"/>
          <p:cNvGrpSpPr/>
          <p:nvPr/>
        </p:nvGrpSpPr>
        <p:grpSpPr>
          <a:xfrm>
            <a:off x="7857647" y="3102065"/>
            <a:ext cx="1407532" cy="1367161"/>
            <a:chOff x="3538934" y="530526"/>
            <a:chExt cx="2066132" cy="2007394"/>
          </a:xfrm>
        </p:grpSpPr>
        <p:sp>
          <p:nvSpPr>
            <p:cNvPr id="69"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0" name="TextBox 69"/>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5</a:t>
              </a:r>
              <a:endParaRPr lang="zh-CN" altLang="en-US" sz="2800" dirty="0">
                <a:solidFill>
                  <a:sysClr val="window" lastClr="FFFFFF"/>
                </a:solidFill>
              </a:endParaRPr>
            </a:p>
          </p:txBody>
        </p:sp>
      </p:grpSp>
      <p:grpSp>
        <p:nvGrpSpPr>
          <p:cNvPr id="71" name="圆形4"/>
          <p:cNvGrpSpPr/>
          <p:nvPr/>
        </p:nvGrpSpPr>
        <p:grpSpPr>
          <a:xfrm>
            <a:off x="6891486" y="1943613"/>
            <a:ext cx="1407532" cy="1367161"/>
            <a:chOff x="3538934" y="530526"/>
            <a:chExt cx="2066132" cy="2007394"/>
          </a:xfrm>
        </p:grpSpPr>
        <p:sp>
          <p:nvSpPr>
            <p:cNvPr id="72" name="Oval 7"/>
            <p:cNvSpPr>
              <a:spLocks noChangeArrowheads="1"/>
            </p:cNvSpPr>
            <p:nvPr/>
          </p:nvSpPr>
          <p:spPr bwMode="gray">
            <a:xfrm>
              <a:off x="3538934" y="530526"/>
              <a:ext cx="2066132" cy="2007394"/>
            </a:xfrm>
            <a:prstGeom prst="ellipse">
              <a:avLst/>
            </a:prstGeom>
            <a:solidFill>
              <a:schemeClr val="accent4"/>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4</a:t>
              </a:r>
              <a:endParaRPr lang="zh-CN" altLang="en-US" sz="2800" dirty="0">
                <a:solidFill>
                  <a:sysClr val="window" lastClr="FFFFFF"/>
                </a:solidFill>
              </a:endParaRPr>
            </a:p>
          </p:txBody>
        </p:sp>
      </p:grpSp>
      <p:grpSp>
        <p:nvGrpSpPr>
          <p:cNvPr id="74" name="圆形3"/>
          <p:cNvGrpSpPr/>
          <p:nvPr/>
        </p:nvGrpSpPr>
        <p:grpSpPr>
          <a:xfrm>
            <a:off x="5449579" y="1472145"/>
            <a:ext cx="1407532" cy="1367161"/>
            <a:chOff x="3538934" y="530526"/>
            <a:chExt cx="2066132" cy="2007394"/>
          </a:xfrm>
        </p:grpSpPr>
        <p:sp>
          <p:nvSpPr>
            <p:cNvPr id="75" name="Oval 7"/>
            <p:cNvSpPr>
              <a:spLocks noChangeArrowheads="1"/>
            </p:cNvSpPr>
            <p:nvPr/>
          </p:nvSpPr>
          <p:spPr bwMode="gray">
            <a:xfrm>
              <a:off x="3538934" y="530526"/>
              <a:ext cx="2066132" cy="2007394"/>
            </a:xfrm>
            <a:prstGeom prst="ellipse">
              <a:avLst/>
            </a:prstGeom>
            <a:solidFill>
              <a:schemeClr val="accent3"/>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3757402" y="1272613"/>
              <a:ext cx="1656184" cy="523220"/>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3</a:t>
              </a:r>
              <a:endParaRPr lang="zh-CN" altLang="en-US" sz="2800" dirty="0">
                <a:solidFill>
                  <a:sysClr val="window" lastClr="FFFFFF"/>
                </a:solidFill>
              </a:endParaRPr>
            </a:p>
          </p:txBody>
        </p:sp>
      </p:grpSp>
      <p:grpSp>
        <p:nvGrpSpPr>
          <p:cNvPr id="77" name="圆形2"/>
          <p:cNvGrpSpPr/>
          <p:nvPr/>
        </p:nvGrpSpPr>
        <p:grpSpPr>
          <a:xfrm>
            <a:off x="4007674" y="1943613"/>
            <a:ext cx="1407532" cy="1367161"/>
            <a:chOff x="3538934" y="530526"/>
            <a:chExt cx="2066132" cy="2007394"/>
          </a:xfrm>
        </p:grpSpPr>
        <p:sp>
          <p:nvSpPr>
            <p:cNvPr id="78" name="Oval 7"/>
            <p:cNvSpPr>
              <a:spLocks noChangeArrowheads="1"/>
            </p:cNvSpPr>
            <p:nvPr/>
          </p:nvSpPr>
          <p:spPr bwMode="gray">
            <a:xfrm>
              <a:off x="3538934" y="530526"/>
              <a:ext cx="2066132" cy="2007394"/>
            </a:xfrm>
            <a:prstGeom prst="ellipse">
              <a:avLst/>
            </a:prstGeom>
            <a:solidFill>
              <a:schemeClr val="accent1"/>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79" name="TextBox 78"/>
            <p:cNvSpPr txBox="1"/>
            <p:nvPr/>
          </p:nvSpPr>
          <p:spPr>
            <a:xfrm>
              <a:off x="3757402" y="1198314"/>
              <a:ext cx="1656184" cy="671817"/>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a:solidFill>
                    <a:sysClr val="window" lastClr="FFFFFF"/>
                  </a:solidFill>
                </a:rPr>
                <a:t>文本</a:t>
              </a:r>
              <a:r>
                <a:rPr lang="en-US" altLang="zh-CN" sz="2800" dirty="0">
                  <a:solidFill>
                    <a:sysClr val="window" lastClr="FFFFFF"/>
                  </a:solidFill>
                </a:rPr>
                <a:t>2</a:t>
              </a:r>
              <a:endParaRPr lang="zh-CN" altLang="en-US" sz="2800" dirty="0">
                <a:solidFill>
                  <a:sysClr val="window" lastClr="FFFFFF"/>
                </a:solidFill>
              </a:endParaRPr>
            </a:p>
          </p:txBody>
        </p:sp>
      </p:grpSp>
      <p:grpSp>
        <p:nvGrpSpPr>
          <p:cNvPr id="80" name="圆形1"/>
          <p:cNvGrpSpPr/>
          <p:nvPr/>
        </p:nvGrpSpPr>
        <p:grpSpPr>
          <a:xfrm>
            <a:off x="3042009" y="3102065"/>
            <a:ext cx="1407532" cy="1367161"/>
            <a:chOff x="3538934" y="530526"/>
            <a:chExt cx="2066132" cy="2007394"/>
          </a:xfrm>
        </p:grpSpPr>
        <p:sp>
          <p:nvSpPr>
            <p:cNvPr id="81" name="Oval 7"/>
            <p:cNvSpPr>
              <a:spLocks noChangeArrowheads="1"/>
            </p:cNvSpPr>
            <p:nvPr/>
          </p:nvSpPr>
          <p:spPr bwMode="gray">
            <a:xfrm>
              <a:off x="3538934" y="530526"/>
              <a:ext cx="2066132" cy="2007394"/>
            </a:xfrm>
            <a:prstGeom prst="ellipse">
              <a:avLst/>
            </a:prstGeom>
            <a:solidFill>
              <a:schemeClr val="accent2"/>
            </a:solidFill>
            <a:ln w="9525" cap="rnd">
              <a:noFill/>
              <a:prstDash val="solid"/>
              <a:round/>
            </a:ln>
          </p:spPr>
          <p:txBody>
            <a:bodyPr wrap="none" anchor="ctr"/>
            <a:lstStyle/>
            <a:p>
              <a:pPr>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3757402" y="1297111"/>
              <a:ext cx="1656184" cy="474224"/>
            </a:xfrm>
            <a:prstGeom prst="rect">
              <a:avLst/>
            </a:prstGeom>
            <a:noFill/>
            <a:ln w="9525" cap="rnd">
              <a:noFill/>
              <a:prstDash val="solid"/>
              <a:round/>
            </a:ln>
          </p:spPr>
          <p:txBody>
            <a:bodyPr wrap="none" anchor="ctr"/>
            <a:lstStyle>
              <a:defPPr>
                <a:defRPr lang="zh-CN"/>
              </a:defPPr>
              <a:lvl1pPr>
                <a:defRPr kern="0">
                  <a:solidFill>
                    <a:sysClr val="windowText" lastClr="000000"/>
                  </a:solidFill>
                  <a:latin typeface="微软雅黑" panose="020B0503020204020204" pitchFamily="34" charset="-122"/>
                  <a:ea typeface="微软雅黑" panose="020B0503020204020204" pitchFamily="34" charset="-122"/>
                </a:defRPr>
              </a:lvl1pPr>
            </a:lstStyle>
            <a:p>
              <a:pPr algn="ctr">
                <a:defRPr/>
              </a:pPr>
              <a:r>
                <a:rPr lang="zh-CN" altLang="en-US" sz="2800" dirty="0">
                  <a:solidFill>
                    <a:sysClr val="window" lastClr="FFFFFF"/>
                  </a:solidFill>
                </a:rPr>
                <a:t>文本</a:t>
              </a:r>
              <a:r>
                <a:rPr lang="en-US" altLang="zh-CN" sz="2800" dirty="0">
                  <a:solidFill>
                    <a:sysClr val="window" lastClr="FFFFFF"/>
                  </a:solidFill>
                </a:rPr>
                <a:t>1</a:t>
              </a:r>
              <a:endParaRPr lang="zh-CN" altLang="en-US" sz="2800" dirty="0">
                <a:solidFill>
                  <a:sysClr val="window" lastClr="FFFFFF"/>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0"/>
                                        </p:tgtEl>
                                        <p:attrNameLst>
                                          <p:attrName>style.visibility</p:attrName>
                                        </p:attrNameLst>
                                      </p:cBhvr>
                                      <p:to>
                                        <p:strVal val="visible"/>
                                      </p:to>
                                    </p:set>
                                    <p:animEffect transition="in" filter="fade">
                                      <p:cBhvr>
                                        <p:cTn id="16" dur="500"/>
                                        <p:tgtEl>
                                          <p:spTgt spid="8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3"/>
                                        </p:tgtEl>
                                        <p:attrNameLst>
                                          <p:attrName>style.visibility</p:attrName>
                                        </p:attrNameLst>
                                      </p:cBhvr>
                                      <p:to>
                                        <p:strVal val="visible"/>
                                      </p:to>
                                    </p:set>
                                    <p:animEffect transition="in" filter="fade">
                                      <p:cBhvr>
                                        <p:cTn id="21" dur="500"/>
                                        <p:tgtEl>
                                          <p:spTgt spid="63"/>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500"/>
                                        <p:tgtEl>
                                          <p:spTgt spid="67"/>
                                        </p:tgtEl>
                                      </p:cBhvr>
                                    </p:animEffect>
                                  </p:childTnLst>
                                </p:cTn>
                              </p:par>
                            </p:childTnLst>
                          </p:cTn>
                        </p:par>
                        <p:par>
                          <p:cTn id="31" fill="hold">
                            <p:stCondLst>
                              <p:cond delay="500"/>
                            </p:stCondLst>
                            <p:childTnLst>
                              <p:par>
                                <p:cTn id="32" presetID="10" presetClass="entr" presetSubtype="0" fill="hold" nodeType="afterEffect">
                                  <p:stCondLst>
                                    <p:cond delay="0"/>
                                  </p:stCondLst>
                                  <p:childTnLst>
                                    <p:set>
                                      <p:cBhvr>
                                        <p:cTn id="33" dur="1" fill="hold">
                                          <p:stCondLst>
                                            <p:cond delay="0"/>
                                          </p:stCondLst>
                                        </p:cTn>
                                        <p:tgtEl>
                                          <p:spTgt spid="74"/>
                                        </p:tgtEl>
                                        <p:attrNameLst>
                                          <p:attrName>style.visibility</p:attrName>
                                        </p:attrNameLst>
                                      </p:cBhvr>
                                      <p:to>
                                        <p:strVal val="visible"/>
                                      </p:to>
                                    </p:set>
                                    <p:animEffect transition="in" filter="fade">
                                      <p:cBhvr>
                                        <p:cTn id="34" dur="500"/>
                                        <p:tgtEl>
                                          <p:spTgt spid="74"/>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fade">
                                      <p:cBhvr>
                                        <p:cTn id="39" dur="500"/>
                                        <p:tgtEl>
                                          <p:spTgt spid="65"/>
                                        </p:tgtEl>
                                      </p:cBhvr>
                                    </p:animEffect>
                                  </p:childTnLst>
                                </p:cTn>
                              </p:par>
                            </p:childTnLst>
                          </p:cTn>
                        </p:par>
                        <p:par>
                          <p:cTn id="40" fill="hold">
                            <p:stCondLst>
                              <p:cond delay="500"/>
                            </p:stCondLst>
                            <p:childTnLst>
                              <p:par>
                                <p:cTn id="41" presetID="10" presetClass="entr" presetSubtype="0" fill="hold" nodeType="afterEffect">
                                  <p:stCondLst>
                                    <p:cond delay="0"/>
                                  </p:stCondLst>
                                  <p:childTnLst>
                                    <p:set>
                                      <p:cBhvr>
                                        <p:cTn id="42" dur="1" fill="hold">
                                          <p:stCondLst>
                                            <p:cond delay="0"/>
                                          </p:stCondLst>
                                        </p:cTn>
                                        <p:tgtEl>
                                          <p:spTgt spid="71"/>
                                        </p:tgtEl>
                                        <p:attrNameLst>
                                          <p:attrName>style.visibility</p:attrName>
                                        </p:attrNameLst>
                                      </p:cBhvr>
                                      <p:to>
                                        <p:strVal val="visible"/>
                                      </p:to>
                                    </p:set>
                                    <p:animEffect transition="in" filter="fade">
                                      <p:cBhvr>
                                        <p:cTn id="43" dur="500"/>
                                        <p:tgtEl>
                                          <p:spTgt spid="71"/>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66"/>
                                        </p:tgtEl>
                                        <p:attrNameLst>
                                          <p:attrName>style.visibility</p:attrName>
                                        </p:attrNameLst>
                                      </p:cBhvr>
                                      <p:to>
                                        <p:strVal val="visible"/>
                                      </p:to>
                                    </p:set>
                                    <p:animEffect transition="in" filter="fade">
                                      <p:cBhvr>
                                        <p:cTn id="48" dur="500"/>
                                        <p:tgtEl>
                                          <p:spTgt spid="66"/>
                                        </p:tgtEl>
                                      </p:cBhvr>
                                    </p:animEffect>
                                  </p:childTnLst>
                                </p:cTn>
                              </p:par>
                            </p:childTnLst>
                          </p:cTn>
                        </p:par>
                        <p:par>
                          <p:cTn id="49" fill="hold">
                            <p:stCondLst>
                              <p:cond delay="500"/>
                            </p:stCondLst>
                            <p:childTnLst>
                              <p:par>
                                <p:cTn id="50" presetID="10" presetClass="entr" presetSubtype="0" fill="hold" nodeType="afterEffect">
                                  <p:stCondLst>
                                    <p:cond delay="0"/>
                                  </p:stCondLst>
                                  <p:childTnLst>
                                    <p:set>
                                      <p:cBhvr>
                                        <p:cTn id="51" dur="1" fill="hold">
                                          <p:stCondLst>
                                            <p:cond delay="0"/>
                                          </p:stCondLst>
                                        </p:cTn>
                                        <p:tgtEl>
                                          <p:spTgt spid="68"/>
                                        </p:tgtEl>
                                        <p:attrNameLst>
                                          <p:attrName>style.visibility</p:attrName>
                                        </p:attrNameLst>
                                      </p:cBhvr>
                                      <p:to>
                                        <p:strVal val="visible"/>
                                      </p:to>
                                    </p:set>
                                    <p:animEffect transition="in" filter="fade">
                                      <p:cBhvr>
                                        <p:cTn id="5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animBg="1"/>
      <p:bldP spid="66" grpId="0" animBg="1"/>
      <p:bldP spid="6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rot="2700000">
            <a:off x="5483279" y="1340405"/>
            <a:ext cx="4104456" cy="410445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6"/>
          <p:cNvSpPr txBox="1"/>
          <p:nvPr/>
        </p:nvSpPr>
        <p:spPr>
          <a:xfrm>
            <a:off x="5368796" y="2809018"/>
            <a:ext cx="4339651" cy="923330"/>
          </a:xfrm>
          <a:prstGeom prst="rect">
            <a:avLst/>
          </a:prstGeom>
          <a:noFill/>
        </p:spPr>
        <p:txBody>
          <a:bodyPr wrap="none" rtlCol="0">
            <a:spAutoFit/>
          </a:bodyPr>
          <a:lstStyle/>
          <a:p>
            <a:pPr algn="ctr"/>
            <a:r>
              <a:rPr lang="zh-CN" altLang="en-US" sz="5400" b="1" dirty="0" smtClean="0">
                <a:ln w="12700">
                  <a:noFill/>
                  <a:prstDash val="solid"/>
                </a:ln>
                <a:solidFill>
                  <a:schemeClr val="bg1"/>
                </a:solidFill>
                <a:latin typeface="+mj-ea"/>
                <a:ea typeface="+mj-ea"/>
              </a:rPr>
              <a:t>明年工作计划</a:t>
            </a:r>
            <a:endParaRPr lang="zh-CN" altLang="en-US" sz="5400" b="1" dirty="0">
              <a:ln w="12700">
                <a:noFill/>
                <a:prstDash val="solid"/>
              </a:ln>
              <a:solidFill>
                <a:schemeClr val="bg1"/>
              </a:solidFill>
              <a:latin typeface="+mj-ea"/>
              <a:ea typeface="+mj-ea"/>
            </a:endParaRPr>
          </a:p>
        </p:txBody>
      </p:sp>
      <p:sp>
        <p:nvSpPr>
          <p:cNvPr id="4" name="矩形 3"/>
          <p:cNvSpPr/>
          <p:nvPr/>
        </p:nvSpPr>
        <p:spPr>
          <a:xfrm>
            <a:off x="5715345" y="3672534"/>
            <a:ext cx="3646550" cy="707886"/>
          </a:xfrm>
          <a:prstGeom prst="rect">
            <a:avLst/>
          </a:prstGeom>
        </p:spPr>
        <p:txBody>
          <a:bodyPr wrap="square">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
        <p:nvSpPr>
          <p:cNvPr id="5" name="TextBox 8"/>
          <p:cNvSpPr txBox="1"/>
          <p:nvPr/>
        </p:nvSpPr>
        <p:spPr>
          <a:xfrm>
            <a:off x="6971798" y="2004157"/>
            <a:ext cx="1133644" cy="1015663"/>
          </a:xfrm>
          <a:prstGeom prst="rect">
            <a:avLst/>
          </a:prstGeom>
          <a:noFill/>
        </p:spPr>
        <p:txBody>
          <a:bodyPr wrap="none" rtlCol="0">
            <a:spAutoFit/>
          </a:bodyPr>
          <a:lstStyle/>
          <a:p>
            <a:pPr algn="ctr"/>
            <a:r>
              <a:rPr lang="en-US" altLang="zh-CN" sz="6000" b="1" dirty="0" smtClean="0">
                <a:ln w="12700">
                  <a:noFill/>
                  <a:prstDash val="solid"/>
                </a:ln>
                <a:solidFill>
                  <a:schemeClr val="bg1"/>
                </a:solidFill>
                <a:latin typeface="+mj-ea"/>
                <a:ea typeface="+mj-ea"/>
              </a:rPr>
              <a:t>05</a:t>
            </a:r>
            <a:endParaRPr lang="zh-CN" altLang="en-US" sz="6000" b="1" dirty="0">
              <a:ln w="12700">
                <a:noFill/>
                <a:prstDash val="solid"/>
              </a:ln>
              <a:solidFill>
                <a:schemeClr val="bg1"/>
              </a:solidFill>
              <a:latin typeface="+mj-ea"/>
              <a:ea typeface="+mj-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vertical)">
                                      <p:cBhvr>
                                        <p:cTn id="7" dur="1000"/>
                                        <p:tgtEl>
                                          <p:spTgt spid="2"/>
                                        </p:tgtEl>
                                      </p:cBhvr>
                                    </p:animEffect>
                                  </p:childTnLst>
                                </p:cTn>
                              </p:par>
                              <p:par>
                                <p:cTn id="8" presetID="42" presetClass="entr" presetSubtype="0" fill="hold" grpId="1"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3"/>
                                        </p:tgtEl>
                                        <p:attrNameLst>
                                          <p:attrName>style.visibility</p:attrName>
                                        </p:attrNameLst>
                                      </p:cBhvr>
                                      <p:to>
                                        <p:strVal val="visible"/>
                                      </p:to>
                                    </p:set>
                                    <p:anim calcmode="lin" valueType="num">
                                      <p:cBhvr>
                                        <p:cTn id="22" dur="1000" fill="hold"/>
                                        <p:tgtEl>
                                          <p:spTgt spid="3"/>
                                        </p:tgtEl>
                                        <p:attrNameLst>
                                          <p:attrName>ppt_w</p:attrName>
                                        </p:attrNameLst>
                                      </p:cBhvr>
                                      <p:tavLst>
                                        <p:tav tm="0">
                                          <p:val>
                                            <p:fltVal val="0"/>
                                          </p:val>
                                        </p:tav>
                                        <p:tav tm="100000">
                                          <p:val>
                                            <p:strVal val="#ppt_w"/>
                                          </p:val>
                                        </p:tav>
                                      </p:tavLst>
                                    </p:anim>
                                    <p:anim calcmode="lin" valueType="num">
                                      <p:cBhvr>
                                        <p:cTn id="23" dur="1000" fill="hold"/>
                                        <p:tgtEl>
                                          <p:spTgt spid="3"/>
                                        </p:tgtEl>
                                        <p:attrNameLst>
                                          <p:attrName>ppt_h</p:attrName>
                                        </p:attrNameLst>
                                      </p:cBhvr>
                                      <p:tavLst>
                                        <p:tav tm="0">
                                          <p:val>
                                            <p:fltVal val="0"/>
                                          </p:val>
                                        </p:tav>
                                        <p:tav tm="100000">
                                          <p:val>
                                            <p:strVal val="#ppt_h"/>
                                          </p:val>
                                        </p:tav>
                                      </p:tavLst>
                                    </p:anim>
                                    <p:animEffect transition="in" filter="fade">
                                      <p:cBhvr>
                                        <p:cTn id="24" dur="1000"/>
                                        <p:tgtEl>
                                          <p:spTgt spid="3"/>
                                        </p:tgtEl>
                                      </p:cBhvr>
                                    </p:animEffect>
                                    <p:anim calcmode="lin" valueType="num">
                                      <p:cBhvr>
                                        <p:cTn id="25" dur="1000" fill="hold"/>
                                        <p:tgtEl>
                                          <p:spTgt spid="3"/>
                                        </p:tgtEl>
                                        <p:attrNameLst>
                                          <p:attrName>ppt_x</p:attrName>
                                        </p:attrNameLst>
                                      </p:cBhvr>
                                      <p:tavLst>
                                        <p:tav tm="0">
                                          <p:val>
                                            <p:fltVal val="0.5"/>
                                          </p:val>
                                        </p:tav>
                                        <p:tav tm="100000">
                                          <p:val>
                                            <p:strVal val="#ppt_x"/>
                                          </p:val>
                                        </p:tav>
                                      </p:tavLst>
                                    </p:anim>
                                    <p:anim calcmode="lin" valueType="num">
                                      <p:cBhvr>
                                        <p:cTn id="26" dur="1000" fill="hold"/>
                                        <p:tgtEl>
                                          <p:spTgt spid="3"/>
                                        </p:tgtEl>
                                        <p:attrNameLst>
                                          <p:attrName>ppt_y</p:attrName>
                                        </p:attrNameLst>
                                      </p:cBhvr>
                                      <p:tavLst>
                                        <p:tav tm="0">
                                          <p:val>
                                            <p:fltVal val="0.5"/>
                                          </p:val>
                                        </p:tav>
                                        <p:tav tm="100000">
                                          <p:val>
                                            <p:strVal val="#ppt_y"/>
                                          </p:val>
                                        </p:tav>
                                      </p:tavLst>
                                    </p:anim>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barn(outVertical)">
                                      <p:cBhvr>
                                        <p:cTn id="30" dur="12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p:bldP spid="4"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3381874" y="3826351"/>
            <a:ext cx="5140769"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5948568" y="3227417"/>
            <a:ext cx="3690" cy="180757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2256075" y="4566831"/>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5" name="组合 4"/>
          <p:cNvGrpSpPr/>
          <p:nvPr/>
        </p:nvGrpSpPr>
        <p:grpSpPr>
          <a:xfrm>
            <a:off x="4902168" y="1507673"/>
            <a:ext cx="2084243" cy="2084515"/>
            <a:chOff x="2848131" y="1860029"/>
            <a:chExt cx="3807502" cy="3807502"/>
          </a:xfrm>
        </p:grpSpPr>
        <p:sp>
          <p:nvSpPr>
            <p:cNvPr id="6" name="椭圆 5"/>
            <p:cNvSpPr/>
            <p:nvPr/>
          </p:nvSpPr>
          <p:spPr>
            <a:xfrm>
              <a:off x="2848131" y="1860029"/>
              <a:ext cx="3807502" cy="38075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934750" y="2869023"/>
              <a:ext cx="1649258" cy="1742738"/>
            </a:xfrm>
            <a:prstGeom prst="rect">
              <a:avLst/>
            </a:prstGeom>
            <a:noFill/>
          </p:spPr>
          <p:txBody>
            <a:bodyPr wrap="none" rtlCol="0">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标题</a:t>
              </a:r>
              <a:endParaRPr lang="en-US" altLang="zh-CN" sz="2800" dirty="0">
                <a:solidFill>
                  <a:schemeClr val="bg1"/>
                </a:solidFill>
                <a:latin typeface="微软雅黑" panose="020B0503020204020204" pitchFamily="34" charset="-122"/>
                <a:ea typeface="微软雅黑" panose="020B0503020204020204" pitchFamily="34" charset="-122"/>
              </a:endParaRPr>
            </a:p>
            <a:p>
              <a:pPr algn="ctr"/>
              <a:r>
                <a:rPr lang="zh-CN" altLang="en-US" sz="2800" dirty="0">
                  <a:solidFill>
                    <a:schemeClr val="bg1"/>
                  </a:solidFill>
                  <a:latin typeface="微软雅黑" panose="020B0503020204020204" pitchFamily="34" charset="-122"/>
                  <a:ea typeface="微软雅黑" panose="020B0503020204020204" pitchFamily="34" charset="-122"/>
                </a:rPr>
                <a:t>文字</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4097298" y="5461495"/>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6337293" y="5461495"/>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7928819" y="4493228"/>
            <a:ext cx="1943963" cy="502701"/>
          </a:xfrm>
          <a:prstGeom prst="rect">
            <a:avLst/>
          </a:prstGeom>
          <a:noFill/>
        </p:spPr>
        <p:txBody>
          <a:bodyPr wrap="square" lIns="91431" tIns="45715" rIns="91431"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834307" y="3354227"/>
            <a:ext cx="888148" cy="888264"/>
            <a:chOff x="2170416" y="2515670"/>
            <a:chExt cx="666198" cy="666198"/>
          </a:xfrm>
        </p:grpSpPr>
        <p:sp>
          <p:nvSpPr>
            <p:cNvPr id="12" name="椭圆 11"/>
            <p:cNvSpPr/>
            <p:nvPr/>
          </p:nvSpPr>
          <p:spPr>
            <a:xfrm>
              <a:off x="2170416" y="2515670"/>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50565" y="2677666"/>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312672" y="4237600"/>
            <a:ext cx="888148" cy="888264"/>
            <a:chOff x="3279334" y="3178200"/>
            <a:chExt cx="666198" cy="666198"/>
          </a:xfrm>
        </p:grpSpPr>
        <p:sp>
          <p:nvSpPr>
            <p:cNvPr id="15" name="椭圆 14"/>
            <p:cNvSpPr/>
            <p:nvPr/>
          </p:nvSpPr>
          <p:spPr>
            <a:xfrm>
              <a:off x="3279334" y="317820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28882" y="3342022"/>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550997" y="4341664"/>
            <a:ext cx="888148" cy="888264"/>
            <a:chOff x="4958297" y="3256248"/>
            <a:chExt cx="666198" cy="666198"/>
          </a:xfrm>
        </p:grpSpPr>
        <p:sp>
          <p:nvSpPr>
            <p:cNvPr id="18" name="椭圆 17"/>
            <p:cNvSpPr/>
            <p:nvPr/>
          </p:nvSpPr>
          <p:spPr>
            <a:xfrm>
              <a:off x="4958297" y="3256248"/>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24376" y="3435846"/>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078567" y="3354227"/>
            <a:ext cx="888148" cy="888264"/>
            <a:chOff x="6104123" y="2515670"/>
            <a:chExt cx="666198" cy="666198"/>
          </a:xfrm>
        </p:grpSpPr>
        <p:sp>
          <p:nvSpPr>
            <p:cNvPr id="21" name="椭圆 20"/>
            <p:cNvSpPr/>
            <p:nvPr/>
          </p:nvSpPr>
          <p:spPr>
            <a:xfrm>
              <a:off x="6104123" y="251567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63459" y="2665244"/>
              <a:ext cx="542527" cy="311624"/>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sp>
        <p:nvSpPr>
          <p:cNvPr id="23" name="标题 2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rot="10800000">
            <a:off x="4898952" y="2593838"/>
            <a:ext cx="1638073"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3"/>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3" name="任意多边形 2"/>
          <p:cNvSpPr/>
          <p:nvPr/>
        </p:nvSpPr>
        <p:spPr bwMode="auto">
          <a:xfrm rot="14400000">
            <a:off x="6110295" y="2902813"/>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2"/>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4" name="任意多边形 3"/>
          <p:cNvSpPr/>
          <p:nvPr/>
        </p:nvSpPr>
        <p:spPr bwMode="auto">
          <a:xfrm rot="18000000">
            <a:off x="6475003" y="4101426"/>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3"/>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5" name="任意多边形 4"/>
          <p:cNvSpPr/>
          <p:nvPr/>
        </p:nvSpPr>
        <p:spPr bwMode="auto">
          <a:xfrm rot="10800000" flipH="1" flipV="1">
            <a:off x="5626410" y="5001258"/>
            <a:ext cx="1638073" cy="53532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1"/>
          </a:solidFill>
          <a:ln w="19050">
            <a:noFill/>
          </a:ln>
          <a:effectLst/>
        </p:spPr>
        <p:txBody>
          <a:bodyPr vert="horz" wrap="square" lIns="91431" tIns="45715" rIns="91431" bIns="45715" numCol="1" anchor="t" anchorCtr="0" compatLnSpc="1">
            <a:noAutofit/>
          </a:bodyPr>
          <a:lstStyle/>
          <a:p>
            <a:endParaRPr lang="zh-CN" altLang="en-US" dirty="0">
              <a:solidFill>
                <a:prstClr val="black"/>
              </a:solidFill>
            </a:endParaRPr>
          </a:p>
        </p:txBody>
      </p:sp>
      <p:sp>
        <p:nvSpPr>
          <p:cNvPr id="6" name="任意多边形 5"/>
          <p:cNvSpPr/>
          <p:nvPr/>
        </p:nvSpPr>
        <p:spPr bwMode="auto">
          <a:xfrm rot="14400000" flipH="1" flipV="1">
            <a:off x="4414853" y="4692353"/>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2"/>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7" name="任意多边形 6"/>
          <p:cNvSpPr/>
          <p:nvPr/>
        </p:nvSpPr>
        <p:spPr bwMode="auto">
          <a:xfrm rot="18000000" flipH="1" flipV="1">
            <a:off x="4031098" y="3493740"/>
            <a:ext cx="1638287" cy="535254"/>
          </a:xfrm>
          <a:custGeom>
            <a:avLst/>
            <a:gdLst>
              <a:gd name="connsiteX0" fmla="*/ 1161826 w 1638286"/>
              <a:gd name="connsiteY0" fmla="*/ 535324 h 535324"/>
              <a:gd name="connsiteX1" fmla="*/ 309069 w 1638286"/>
              <a:gd name="connsiteY1" fmla="*/ 535324 h 535324"/>
              <a:gd name="connsiteX2" fmla="*/ 0 w 1638286"/>
              <a:gd name="connsiteY2" fmla="*/ 0 h 535324"/>
              <a:gd name="connsiteX3" fmla="*/ 105173 w 1638286"/>
              <a:gd name="connsiteY3" fmla="*/ 0 h 535324"/>
              <a:gd name="connsiteX4" fmla="*/ 108430 w 1638286"/>
              <a:gd name="connsiteY4" fmla="*/ 524 h 535324"/>
              <a:gd name="connsiteX5" fmla="*/ 916509 w 1638286"/>
              <a:gd name="connsiteY5" fmla="*/ 524 h 535324"/>
              <a:gd name="connsiteX6" fmla="*/ 919811 w 1638286"/>
              <a:gd name="connsiteY6" fmla="*/ 0 h 535324"/>
              <a:gd name="connsiteX7" fmla="*/ 1638286 w 1638286"/>
              <a:gd name="connsiteY7" fmla="*/ 0 h 535324"/>
              <a:gd name="connsiteX8" fmla="*/ 1623613 w 1638286"/>
              <a:gd name="connsiteY8" fmla="*/ 25429 h 535324"/>
              <a:gd name="connsiteX9" fmla="*/ 1412461 w 1638286"/>
              <a:gd name="connsiteY9" fmla="*/ 391366 h 535324"/>
              <a:gd name="connsiteX10" fmla="*/ 1161826 w 1638286"/>
              <a:gd name="connsiteY10" fmla="*/ 535324 h 535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38286" h="535324">
                <a:moveTo>
                  <a:pt x="1161826" y="535324"/>
                </a:moveTo>
                <a:lnTo>
                  <a:pt x="309069" y="535324"/>
                </a:lnTo>
                <a:lnTo>
                  <a:pt x="0" y="0"/>
                </a:lnTo>
                <a:lnTo>
                  <a:pt x="105173" y="0"/>
                </a:lnTo>
                <a:lnTo>
                  <a:pt x="108430" y="524"/>
                </a:lnTo>
                <a:lnTo>
                  <a:pt x="916509" y="524"/>
                </a:lnTo>
                <a:lnTo>
                  <a:pt x="919811" y="0"/>
                </a:lnTo>
                <a:lnTo>
                  <a:pt x="1638286" y="0"/>
                </a:lnTo>
                <a:lnTo>
                  <a:pt x="1623613" y="25429"/>
                </a:lnTo>
                <a:cubicBezTo>
                  <a:pt x="1412461" y="391366"/>
                  <a:pt x="1412461" y="391366"/>
                  <a:pt x="1412461" y="391366"/>
                </a:cubicBezTo>
                <a:cubicBezTo>
                  <a:pt x="1366047" y="470311"/>
                  <a:pt x="1254654" y="535324"/>
                  <a:pt x="1161826" y="535324"/>
                </a:cubicBezTo>
                <a:close/>
              </a:path>
            </a:pathLst>
          </a:custGeom>
          <a:solidFill>
            <a:schemeClr val="accent1"/>
          </a:solidFill>
          <a:ln w="19050">
            <a:noFill/>
          </a:ln>
          <a:effectLst/>
        </p:spPr>
        <p:txBody>
          <a:bodyPr vert="horz" wrap="square" lIns="91431" tIns="45715" rIns="91431" bIns="45715" numCol="1" anchor="t" anchorCtr="0" compatLnSpc="1">
            <a:noAutofit/>
          </a:bodyPr>
          <a:lstStyle/>
          <a:p>
            <a:endParaRPr lang="zh-CN" altLang="en-US">
              <a:solidFill>
                <a:prstClr val="black"/>
              </a:solidFill>
            </a:endParaRPr>
          </a:p>
        </p:txBody>
      </p:sp>
      <p:sp>
        <p:nvSpPr>
          <p:cNvPr id="8" name="任意多边形 7"/>
          <p:cNvSpPr/>
          <p:nvPr/>
        </p:nvSpPr>
        <p:spPr>
          <a:xfrm flipH="1" flipV="1">
            <a:off x="1776084" y="2697457"/>
            <a:ext cx="282117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endParaRPr>
          </a:p>
        </p:txBody>
      </p:sp>
      <p:sp>
        <p:nvSpPr>
          <p:cNvPr id="9" name="任意多边形 8"/>
          <p:cNvSpPr/>
          <p:nvPr/>
        </p:nvSpPr>
        <p:spPr>
          <a:xfrm flipH="1">
            <a:off x="1767975" y="4851946"/>
            <a:ext cx="2900610"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endParaRPr>
          </a:p>
        </p:txBody>
      </p:sp>
      <p:sp>
        <p:nvSpPr>
          <p:cNvPr id="10" name="任意多边形 9"/>
          <p:cNvSpPr/>
          <p:nvPr/>
        </p:nvSpPr>
        <p:spPr>
          <a:xfrm flipV="1">
            <a:off x="7476149" y="2719685"/>
            <a:ext cx="293976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080808"/>
              </a:solidFill>
            </a:endParaRPr>
          </a:p>
        </p:txBody>
      </p:sp>
      <p:sp>
        <p:nvSpPr>
          <p:cNvPr id="11" name="任意多边形 10"/>
          <p:cNvSpPr/>
          <p:nvPr/>
        </p:nvSpPr>
        <p:spPr>
          <a:xfrm>
            <a:off x="7479292" y="4838834"/>
            <a:ext cx="2939768"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952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b="1">
              <a:ln w="12700">
                <a:solidFill>
                  <a:srgbClr val="F45157">
                    <a:satMod val="155000"/>
                  </a:srgbClr>
                </a:solidFill>
                <a:prstDash val="solid"/>
              </a:ln>
              <a:solidFill>
                <a:srgbClr val="8FA3A4">
                  <a:tint val="85000"/>
                  <a:satMod val="155000"/>
                </a:srgbClr>
              </a:solidFill>
              <a:effectLst>
                <a:outerShdw blurRad="41275" dist="20320" dir="1800000" algn="tl" rotWithShape="0">
                  <a:srgbClr val="000000">
                    <a:alpha val="40000"/>
                  </a:srgbClr>
                </a:outerShdw>
              </a:effectLst>
            </a:endParaRPr>
          </a:p>
        </p:txBody>
      </p:sp>
      <p:grpSp>
        <p:nvGrpSpPr>
          <p:cNvPr id="12" name="组合 11"/>
          <p:cNvGrpSpPr/>
          <p:nvPr/>
        </p:nvGrpSpPr>
        <p:grpSpPr>
          <a:xfrm>
            <a:off x="5413855" y="3402106"/>
            <a:ext cx="1370866" cy="1371044"/>
            <a:chOff x="4982373" y="2208496"/>
            <a:chExt cx="2227648" cy="2227648"/>
          </a:xfrm>
          <a:effectLst/>
        </p:grpSpPr>
        <p:sp>
          <p:nvSpPr>
            <p:cNvPr id="13" name="椭圆 12"/>
            <p:cNvSpPr/>
            <p:nvPr/>
          </p:nvSpPr>
          <p:spPr>
            <a:xfrm>
              <a:off x="4982373" y="2208496"/>
              <a:ext cx="2227648" cy="2227648"/>
            </a:xfrm>
            <a:prstGeom prst="ellipse">
              <a:avLst/>
            </a:prstGeom>
            <a:gradFill>
              <a:gsLst>
                <a:gs pos="0">
                  <a:schemeClr val="bg1">
                    <a:lumMod val="97000"/>
                  </a:schemeClr>
                </a:gs>
                <a:gs pos="100000">
                  <a:schemeClr val="bg1">
                    <a:lumMod val="76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endParaRPr>
            </a:p>
          </p:txBody>
        </p:sp>
        <p:grpSp>
          <p:nvGrpSpPr>
            <p:cNvPr id="14" name="Group 35"/>
            <p:cNvGrpSpPr>
              <a:grpSpLocks noChangeAspect="1"/>
            </p:cNvGrpSpPr>
            <p:nvPr/>
          </p:nvGrpSpPr>
          <p:grpSpPr bwMode="auto">
            <a:xfrm>
              <a:off x="7021143" y="3577005"/>
              <a:ext cx="86125" cy="161136"/>
              <a:chOff x="4164" y="2298"/>
              <a:chExt cx="31" cy="58"/>
            </a:xfrm>
            <a:noFill/>
          </p:grpSpPr>
          <p:sp>
            <p:nvSpPr>
              <p:cNvPr id="15"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sp>
            <p:nvSpPr>
              <p:cNvPr id="16" name="Freeform 44"/>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2700">
                <a:solidFill>
                  <a:schemeClr val="bg1">
                    <a:lumMod val="65000"/>
                  </a:schemeClr>
                </a:solidFill>
                <a:round/>
              </a:ln>
            </p:spPr>
            <p:txBody>
              <a:bodyPr vert="horz" wrap="square" lIns="91440" tIns="45720" rIns="91440" bIns="45720" numCol="1" anchor="t" anchorCtr="0" compatLnSpc="1"/>
              <a:lstStyle/>
              <a:p>
                <a:endParaRPr lang="zh-CN" altLang="en-US">
                  <a:solidFill>
                    <a:srgbClr val="56777F"/>
                  </a:solidFill>
                </a:endParaRPr>
              </a:p>
            </p:txBody>
          </p:sp>
        </p:grpSp>
      </p:grpSp>
      <p:grpSp>
        <p:nvGrpSpPr>
          <p:cNvPr id="17" name="组合 1"/>
          <p:cNvGrpSpPr/>
          <p:nvPr/>
        </p:nvGrpSpPr>
        <p:grpSpPr>
          <a:xfrm>
            <a:off x="1680086" y="1700809"/>
            <a:ext cx="2351703" cy="861609"/>
            <a:chOff x="6382171" y="2195545"/>
            <a:chExt cx="1764007" cy="646207"/>
          </a:xfrm>
        </p:grpSpPr>
        <p:sp>
          <p:nvSpPr>
            <p:cNvPr id="18"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p>
          </p:txBody>
        </p:sp>
        <p:sp>
          <p:nvSpPr>
            <p:cNvPr id="19"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0" name="组合 1"/>
          <p:cNvGrpSpPr/>
          <p:nvPr/>
        </p:nvGrpSpPr>
        <p:grpSpPr>
          <a:xfrm>
            <a:off x="1680086" y="4420985"/>
            <a:ext cx="2351703" cy="861609"/>
            <a:chOff x="6382171" y="2195545"/>
            <a:chExt cx="1764007" cy="646207"/>
          </a:xfrm>
        </p:grpSpPr>
        <p:sp>
          <p:nvSpPr>
            <p:cNvPr id="21"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p>
          </p:txBody>
        </p:sp>
        <p:sp>
          <p:nvSpPr>
            <p:cNvPr id="22"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3" name="组合 1"/>
          <p:cNvGrpSpPr/>
          <p:nvPr/>
        </p:nvGrpSpPr>
        <p:grpSpPr>
          <a:xfrm>
            <a:off x="8160215" y="1700809"/>
            <a:ext cx="2351703" cy="861609"/>
            <a:chOff x="6382171" y="2195545"/>
            <a:chExt cx="1764007" cy="646207"/>
          </a:xfrm>
        </p:grpSpPr>
        <p:sp>
          <p:nvSpPr>
            <p:cNvPr id="24"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p>
          </p:txBody>
        </p:sp>
        <p:sp>
          <p:nvSpPr>
            <p:cNvPr id="25"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6" name="组合 1"/>
          <p:cNvGrpSpPr/>
          <p:nvPr/>
        </p:nvGrpSpPr>
        <p:grpSpPr>
          <a:xfrm>
            <a:off x="8160215" y="4420985"/>
            <a:ext cx="2351703" cy="861609"/>
            <a:chOff x="6382171" y="2195545"/>
            <a:chExt cx="1764007" cy="646207"/>
          </a:xfrm>
        </p:grpSpPr>
        <p:sp>
          <p:nvSpPr>
            <p:cNvPr id="27" name="TextBox 20"/>
            <p:cNvSpPr txBox="1"/>
            <p:nvPr/>
          </p:nvSpPr>
          <p:spPr bwMode="auto">
            <a:xfrm>
              <a:off x="6382171" y="2494098"/>
              <a:ext cx="1764007" cy="347654"/>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此处添加段落文本单击此处</a:t>
              </a:r>
            </a:p>
          </p:txBody>
        </p:sp>
        <p:sp>
          <p:nvSpPr>
            <p:cNvPr id="28" name="TextBox 19"/>
            <p:cNvSpPr txBox="1">
              <a:spLocks noChangeArrowheads="1"/>
            </p:cNvSpPr>
            <p:nvPr/>
          </p:nvSpPr>
          <p:spPr bwMode="auto">
            <a:xfrm>
              <a:off x="6382172" y="2195545"/>
              <a:ext cx="1764006" cy="289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9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29" name="TextBox 19"/>
          <p:cNvSpPr txBox="1">
            <a:spLocks noChangeArrowheads="1"/>
          </p:cNvSpPr>
          <p:nvPr/>
        </p:nvSpPr>
        <p:spPr bwMode="auto">
          <a:xfrm>
            <a:off x="5484966" y="3702917"/>
            <a:ext cx="1235655" cy="78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4382" tIns="62191" rIns="124382" bIns="62191"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标题</a:t>
            </a:r>
            <a:endParaRPr lang="en-US"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gn="ctr" fontAlgn="base">
              <a:spcBef>
                <a:spcPct val="0"/>
              </a:spcBef>
              <a:spcAft>
                <a:spcPct val="0"/>
              </a:spcAft>
            </a:pP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rPr>
              <a:t>文字</a:t>
            </a:r>
            <a:endParaRPr lang="zh-CN" altLang="zh-CN" sz="2100" dirty="0">
              <a:solidFill>
                <a:schemeClr val="tx1">
                  <a:lumMod val="50000"/>
                  <a:lumOff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标题 2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
                                        </p:tgtEl>
                                        <p:attrNameLst>
                                          <p:attrName>style.visibility</p:attrName>
                                        </p:attrNameLst>
                                      </p:cBhvr>
                                      <p:to>
                                        <p:strVal val="visible"/>
                                      </p:to>
                                    </p:set>
                                    <p:anim calcmode="lin" valueType="num">
                                      <p:cBhvr>
                                        <p:cTn id="42" dur="500" fill="hold"/>
                                        <p:tgtEl>
                                          <p:spTgt spid="4"/>
                                        </p:tgtEl>
                                        <p:attrNameLst>
                                          <p:attrName>ppt_w</p:attrName>
                                        </p:attrNameLst>
                                      </p:cBhvr>
                                      <p:tavLst>
                                        <p:tav tm="0">
                                          <p:val>
                                            <p:fltVal val="0"/>
                                          </p:val>
                                        </p:tav>
                                        <p:tav tm="100000">
                                          <p:val>
                                            <p:strVal val="#ppt_w"/>
                                          </p:val>
                                        </p:tav>
                                      </p:tavLst>
                                    </p:anim>
                                    <p:anim calcmode="lin" valueType="num">
                                      <p:cBhvr>
                                        <p:cTn id="43" dur="500" fill="hold"/>
                                        <p:tgtEl>
                                          <p:spTgt spid="4"/>
                                        </p:tgtEl>
                                        <p:attrNameLst>
                                          <p:attrName>ppt_h</p:attrName>
                                        </p:attrNameLst>
                                      </p:cBhvr>
                                      <p:tavLst>
                                        <p:tav tm="0">
                                          <p:val>
                                            <p:fltVal val="0"/>
                                          </p:val>
                                        </p:tav>
                                        <p:tav tm="100000">
                                          <p:val>
                                            <p:strVal val="#ppt_h"/>
                                          </p:val>
                                        </p:tav>
                                      </p:tavLst>
                                    </p:anim>
                                    <p:animEffect transition="in" filter="fade">
                                      <p:cBhvr>
                                        <p:cTn id="44" dur="500"/>
                                        <p:tgtEl>
                                          <p:spTgt spid="4"/>
                                        </p:tgtEl>
                                      </p:cBhvr>
                                    </p:animEffect>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anim calcmode="lin" valueType="num">
                                      <p:cBhvr>
                                        <p:cTn id="50" dur="500" fill="hold"/>
                                        <p:tgtEl>
                                          <p:spTgt spid="17"/>
                                        </p:tgtEl>
                                        <p:attrNameLst>
                                          <p:attrName>ppt_x</p:attrName>
                                        </p:attrNameLst>
                                      </p:cBhvr>
                                      <p:tavLst>
                                        <p:tav tm="0">
                                          <p:val>
                                            <p:strVal val="#ppt_x"/>
                                          </p:val>
                                        </p:tav>
                                        <p:tav tm="100000">
                                          <p:val>
                                            <p:strVal val="#ppt_x"/>
                                          </p:val>
                                        </p:tav>
                                      </p:tavLst>
                                    </p:anim>
                                    <p:anim calcmode="lin" valueType="num">
                                      <p:cBhvr>
                                        <p:cTn id="51" dur="5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anim calcmode="lin" valueType="num">
                                      <p:cBhvr>
                                        <p:cTn id="55" dur="500" fill="hold"/>
                                        <p:tgtEl>
                                          <p:spTgt spid="20"/>
                                        </p:tgtEl>
                                        <p:attrNameLst>
                                          <p:attrName>ppt_x</p:attrName>
                                        </p:attrNameLst>
                                      </p:cBhvr>
                                      <p:tavLst>
                                        <p:tav tm="0">
                                          <p:val>
                                            <p:strVal val="#ppt_x"/>
                                          </p:val>
                                        </p:tav>
                                        <p:tav tm="100000">
                                          <p:val>
                                            <p:strVal val="#ppt_x"/>
                                          </p:val>
                                        </p:tav>
                                      </p:tavLst>
                                    </p:anim>
                                    <p:anim calcmode="lin" valueType="num">
                                      <p:cBhvr>
                                        <p:cTn id="56" dur="500" fill="hold"/>
                                        <p:tgtEl>
                                          <p:spTgt spid="20"/>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anim calcmode="lin" valueType="num">
                                      <p:cBhvr>
                                        <p:cTn id="60" dur="500" fill="hold"/>
                                        <p:tgtEl>
                                          <p:spTgt spid="23"/>
                                        </p:tgtEl>
                                        <p:attrNameLst>
                                          <p:attrName>ppt_x</p:attrName>
                                        </p:attrNameLst>
                                      </p:cBhvr>
                                      <p:tavLst>
                                        <p:tav tm="0">
                                          <p:val>
                                            <p:strVal val="#ppt_x"/>
                                          </p:val>
                                        </p:tav>
                                        <p:tav tm="100000">
                                          <p:val>
                                            <p:strVal val="#ppt_x"/>
                                          </p:val>
                                        </p:tav>
                                      </p:tavLst>
                                    </p:anim>
                                    <p:anim calcmode="lin" valueType="num">
                                      <p:cBhvr>
                                        <p:cTn id="61" dur="500" fill="hold"/>
                                        <p:tgtEl>
                                          <p:spTgt spid="23"/>
                                        </p:tgtEl>
                                        <p:attrNameLst>
                                          <p:attrName>ppt_y</p:attrName>
                                        </p:attrNameLst>
                                      </p:cBhvr>
                                      <p:tavLst>
                                        <p:tav tm="0">
                                          <p:val>
                                            <p:strVal val="#ppt_y+.1"/>
                                          </p:val>
                                        </p:tav>
                                        <p:tav tm="100000">
                                          <p:val>
                                            <p:strVal val="#ppt_y"/>
                                          </p:val>
                                        </p:tav>
                                      </p:tavLst>
                                    </p:anim>
                                  </p:childTnLst>
                                </p:cTn>
                              </p:par>
                              <p:par>
                                <p:cTn id="62" presetID="47" presetClass="entr" presetSubtype="0" fill="hold"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anim calcmode="lin" valueType="num">
                                      <p:cBhvr>
                                        <p:cTn id="65" dur="500" fill="hold"/>
                                        <p:tgtEl>
                                          <p:spTgt spid="26"/>
                                        </p:tgtEl>
                                        <p:attrNameLst>
                                          <p:attrName>ppt_x</p:attrName>
                                        </p:attrNameLst>
                                      </p:cBhvr>
                                      <p:tavLst>
                                        <p:tav tm="0">
                                          <p:val>
                                            <p:strVal val="#ppt_x"/>
                                          </p:val>
                                        </p:tav>
                                        <p:tav tm="100000">
                                          <p:val>
                                            <p:strVal val="#ppt_x"/>
                                          </p:val>
                                        </p:tav>
                                      </p:tavLst>
                                    </p:anim>
                                    <p:anim calcmode="lin" valueType="num">
                                      <p:cBhvr>
                                        <p:cTn id="66" dur="500" fill="hold"/>
                                        <p:tgtEl>
                                          <p:spTgt spid="26"/>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500"/>
                                        <p:tgtEl>
                                          <p:spTgt spid="10"/>
                                        </p:tgtEl>
                                      </p:cBhvr>
                                    </p:animEffect>
                                    <p:anim calcmode="lin" valueType="num">
                                      <p:cBhvr>
                                        <p:cTn id="70" dur="500" fill="hold"/>
                                        <p:tgtEl>
                                          <p:spTgt spid="10"/>
                                        </p:tgtEl>
                                        <p:attrNameLst>
                                          <p:attrName>ppt_x</p:attrName>
                                        </p:attrNameLst>
                                      </p:cBhvr>
                                      <p:tavLst>
                                        <p:tav tm="0">
                                          <p:val>
                                            <p:strVal val="#ppt_x"/>
                                          </p:val>
                                        </p:tav>
                                        <p:tav tm="100000">
                                          <p:val>
                                            <p:strVal val="#ppt_x"/>
                                          </p:val>
                                        </p:tav>
                                      </p:tavLst>
                                    </p:anim>
                                    <p:anim calcmode="lin" valueType="num">
                                      <p:cBhvr>
                                        <p:cTn id="71" dur="500" fill="hold"/>
                                        <p:tgtEl>
                                          <p:spTgt spid="10"/>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fade">
                                      <p:cBhvr>
                                        <p:cTn id="74" dur="500"/>
                                        <p:tgtEl>
                                          <p:spTgt spid="11"/>
                                        </p:tgtEl>
                                      </p:cBhvr>
                                    </p:animEffect>
                                    <p:anim calcmode="lin" valueType="num">
                                      <p:cBhvr>
                                        <p:cTn id="75" dur="500" fill="hold"/>
                                        <p:tgtEl>
                                          <p:spTgt spid="11"/>
                                        </p:tgtEl>
                                        <p:attrNameLst>
                                          <p:attrName>ppt_x</p:attrName>
                                        </p:attrNameLst>
                                      </p:cBhvr>
                                      <p:tavLst>
                                        <p:tav tm="0">
                                          <p:val>
                                            <p:strVal val="#ppt_x"/>
                                          </p:val>
                                        </p:tav>
                                        <p:tav tm="100000">
                                          <p:val>
                                            <p:strVal val="#ppt_x"/>
                                          </p:val>
                                        </p:tav>
                                      </p:tavLst>
                                    </p:anim>
                                    <p:anim calcmode="lin" valueType="num">
                                      <p:cBhvr>
                                        <p:cTn id="76" dur="500" fill="hold"/>
                                        <p:tgtEl>
                                          <p:spTgt spid="11"/>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anim calcmode="lin" valueType="num">
                                      <p:cBhvr>
                                        <p:cTn id="80" dur="500" fill="hold"/>
                                        <p:tgtEl>
                                          <p:spTgt spid="8"/>
                                        </p:tgtEl>
                                        <p:attrNameLst>
                                          <p:attrName>ppt_x</p:attrName>
                                        </p:attrNameLst>
                                      </p:cBhvr>
                                      <p:tavLst>
                                        <p:tav tm="0">
                                          <p:val>
                                            <p:strVal val="#ppt_x"/>
                                          </p:val>
                                        </p:tav>
                                        <p:tav tm="100000">
                                          <p:val>
                                            <p:strVal val="#ppt_x"/>
                                          </p:val>
                                        </p:tav>
                                      </p:tavLst>
                                    </p:anim>
                                    <p:anim calcmode="lin" valueType="num">
                                      <p:cBhvr>
                                        <p:cTn id="81" dur="500" fill="hold"/>
                                        <p:tgtEl>
                                          <p:spTgt spid="8"/>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500"/>
                                        <p:tgtEl>
                                          <p:spTgt spid="9"/>
                                        </p:tgtEl>
                                      </p:cBhvr>
                                    </p:animEffect>
                                    <p:anim calcmode="lin" valueType="num">
                                      <p:cBhvr>
                                        <p:cTn id="85" dur="500" fill="hold"/>
                                        <p:tgtEl>
                                          <p:spTgt spid="9"/>
                                        </p:tgtEl>
                                        <p:attrNameLst>
                                          <p:attrName>ppt_x</p:attrName>
                                        </p:attrNameLst>
                                      </p:cBhvr>
                                      <p:tavLst>
                                        <p:tav tm="0">
                                          <p:val>
                                            <p:strVal val="#ppt_x"/>
                                          </p:val>
                                        </p:tav>
                                        <p:tav tm="100000">
                                          <p:val>
                                            <p:strVal val="#ppt_x"/>
                                          </p:val>
                                        </p:tav>
                                      </p:tavLst>
                                    </p:anim>
                                    <p:anim calcmode="lin" valueType="num">
                                      <p:cBhvr>
                                        <p:cTn id="8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111891" y="2090339"/>
            <a:ext cx="635661" cy="462088"/>
            <a:chOff x="5918711" y="1567754"/>
            <a:chExt cx="476808" cy="346566"/>
          </a:xfrm>
          <a:solidFill>
            <a:schemeClr val="accent2"/>
          </a:solidFill>
        </p:grpSpPr>
        <p:sp>
          <p:nvSpPr>
            <p:cNvPr id="3" name="Pentagon 9"/>
            <p:cNvSpPr/>
            <p:nvPr/>
          </p:nvSpPr>
          <p:spPr>
            <a:xfrm rot="10800000" flipH="1">
              <a:off x="5918711" y="1567754"/>
              <a:ext cx="476808" cy="346566"/>
            </a:xfrm>
            <a:prstGeom prst="homePlate">
              <a:avLst>
                <a:gd name="adj" fmla="val 2383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 name="Group 29"/>
            <p:cNvGrpSpPr/>
            <p:nvPr/>
          </p:nvGrpSpPr>
          <p:grpSpPr>
            <a:xfrm>
              <a:off x="6018683" y="1608936"/>
              <a:ext cx="264199" cy="264199"/>
              <a:chOff x="8216107" y="2577307"/>
              <a:chExt cx="464344" cy="464344"/>
            </a:xfrm>
            <a:grpFill/>
          </p:grpSpPr>
          <p:sp>
            <p:nvSpPr>
              <p:cNvPr id="5"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6"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7"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8"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grpSp>
        <p:nvGrpSpPr>
          <p:cNvPr id="9" name="组合 8"/>
          <p:cNvGrpSpPr/>
          <p:nvPr/>
        </p:nvGrpSpPr>
        <p:grpSpPr>
          <a:xfrm>
            <a:off x="4460547" y="1556351"/>
            <a:ext cx="3408796" cy="4309748"/>
            <a:chOff x="3179847" y="1197818"/>
            <a:chExt cx="2556930" cy="3232311"/>
          </a:xfrm>
        </p:grpSpPr>
        <p:pic>
          <p:nvPicPr>
            <p:cNvPr id="10" name="图片 3"/>
            <p:cNvPicPr>
              <a:picLocks noChangeAspect="1"/>
            </p:cNvPicPr>
            <p:nvPr/>
          </p:nvPicPr>
          <p:blipFill rotWithShape="1">
            <a:blip r:embed="rId3" cstate="print">
              <a:extLst>
                <a:ext uri="{28A0092B-C50C-407E-A947-70E740481C1C}">
                  <a14:useLocalDpi xmlns:a14="http://schemas.microsoft.com/office/drawing/2010/main" val="0"/>
                </a:ext>
              </a:extLst>
            </a:blip>
            <a:srcRect l="53909" t="10520" r="5430" b="17484"/>
            <a:stretch>
              <a:fillRect/>
            </a:stretch>
          </p:blipFill>
          <p:spPr>
            <a:xfrm>
              <a:off x="3179847" y="1197818"/>
              <a:ext cx="2556930" cy="3232311"/>
            </a:xfrm>
            <a:prstGeom prst="rect">
              <a:avLst/>
            </a:prstGeom>
            <a:effectLst>
              <a:outerShdw blurRad="50800" dist="38100" dir="2700000" algn="tl" rotWithShape="0">
                <a:prstClr val="black">
                  <a:alpha val="40000"/>
                </a:prstClr>
              </a:outerShdw>
            </a:effectLst>
          </p:spPr>
        </p:pic>
        <p:sp>
          <p:nvSpPr>
            <p:cNvPr id="11" name="Rectangle 5"/>
            <p:cNvSpPr/>
            <p:nvPr/>
          </p:nvSpPr>
          <p:spPr>
            <a:xfrm>
              <a:off x="3539006" y="1570718"/>
              <a:ext cx="1868588" cy="252431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625887" y="2134295"/>
            <a:ext cx="635661" cy="462088"/>
            <a:chOff x="2553770" y="1555001"/>
            <a:chExt cx="476808" cy="346566"/>
          </a:xfrm>
        </p:grpSpPr>
        <p:sp>
          <p:nvSpPr>
            <p:cNvPr id="13" name="Pentagon 9"/>
            <p:cNvSpPr/>
            <p:nvPr/>
          </p:nvSpPr>
          <p:spPr>
            <a:xfrm flipH="1">
              <a:off x="2553770" y="1555001"/>
              <a:ext cx="476808" cy="346566"/>
            </a:xfrm>
            <a:prstGeom prst="homePlate">
              <a:avLst>
                <a:gd name="adj" fmla="val 238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 name="Group 36"/>
            <p:cNvGrpSpPr/>
            <p:nvPr/>
          </p:nvGrpSpPr>
          <p:grpSpPr>
            <a:xfrm>
              <a:off x="2715031" y="1600024"/>
              <a:ext cx="181552" cy="264651"/>
              <a:chOff x="3582988" y="3510757"/>
              <a:chExt cx="319088" cy="465138"/>
            </a:xfrm>
            <a:solidFill>
              <a:srgbClr val="FFFFFF"/>
            </a:solidFill>
          </p:grpSpPr>
          <p:sp>
            <p:nvSpPr>
              <p:cNvPr id="15"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16"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17" name="组合 16"/>
          <p:cNvGrpSpPr/>
          <p:nvPr/>
        </p:nvGrpSpPr>
        <p:grpSpPr>
          <a:xfrm>
            <a:off x="3636523" y="3539668"/>
            <a:ext cx="635661" cy="462088"/>
            <a:chOff x="2561748" y="2421743"/>
            <a:chExt cx="476808" cy="346566"/>
          </a:xfrm>
        </p:grpSpPr>
        <p:sp>
          <p:nvSpPr>
            <p:cNvPr id="18" name="Pentagon 9"/>
            <p:cNvSpPr/>
            <p:nvPr/>
          </p:nvSpPr>
          <p:spPr>
            <a:xfrm flipH="1">
              <a:off x="2561748" y="2421743"/>
              <a:ext cx="476808" cy="346566"/>
            </a:xfrm>
            <a:prstGeom prst="homePlate">
              <a:avLst>
                <a:gd name="adj" fmla="val 2383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AutoShape 83"/>
            <p:cNvSpPr/>
            <p:nvPr/>
          </p:nvSpPr>
          <p:spPr bwMode="auto">
            <a:xfrm>
              <a:off x="2715031" y="2508314"/>
              <a:ext cx="264199" cy="17342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sz="2000">
                <a:solidFill>
                  <a:schemeClr val="tx1">
                    <a:lumMod val="50000"/>
                    <a:lumOff val="50000"/>
                  </a:schemeClr>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grpSp>
      <p:grpSp>
        <p:nvGrpSpPr>
          <p:cNvPr id="20" name="组合 19"/>
          <p:cNvGrpSpPr/>
          <p:nvPr/>
        </p:nvGrpSpPr>
        <p:grpSpPr>
          <a:xfrm>
            <a:off x="3636523" y="4945040"/>
            <a:ext cx="635661" cy="462088"/>
            <a:chOff x="2561748" y="3061080"/>
            <a:chExt cx="476808" cy="346566"/>
          </a:xfrm>
        </p:grpSpPr>
        <p:sp>
          <p:nvSpPr>
            <p:cNvPr id="21" name="Pentagon 9"/>
            <p:cNvSpPr/>
            <p:nvPr/>
          </p:nvSpPr>
          <p:spPr>
            <a:xfrm flipH="1">
              <a:off x="2561748" y="3061080"/>
              <a:ext cx="476808" cy="346566"/>
            </a:xfrm>
            <a:prstGeom prst="homePlate">
              <a:avLst>
                <a:gd name="adj" fmla="val 2383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AutoShape 59"/>
            <p:cNvSpPr/>
            <p:nvPr/>
          </p:nvSpPr>
          <p:spPr bwMode="auto">
            <a:xfrm>
              <a:off x="2670706" y="3102263"/>
              <a:ext cx="264651" cy="264199"/>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nvGrpSpPr>
          <p:cNvPr id="23" name="组合 22"/>
          <p:cNvGrpSpPr/>
          <p:nvPr/>
        </p:nvGrpSpPr>
        <p:grpSpPr>
          <a:xfrm>
            <a:off x="912101" y="2061099"/>
            <a:ext cx="2564689" cy="1000984"/>
            <a:chOff x="1078513" y="1669167"/>
            <a:chExt cx="1923767" cy="750738"/>
          </a:xfrm>
        </p:grpSpPr>
        <p:sp>
          <p:nvSpPr>
            <p:cNvPr id="24" name="TextBox 23"/>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912101" y="3493509"/>
            <a:ext cx="2564689" cy="1000984"/>
            <a:chOff x="1078513" y="1669167"/>
            <a:chExt cx="1923767" cy="750738"/>
          </a:xfrm>
        </p:grpSpPr>
        <p:sp>
          <p:nvSpPr>
            <p:cNvPr id="27" name="TextBox 26"/>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912101" y="4865115"/>
            <a:ext cx="2564689" cy="1000984"/>
            <a:chOff x="1078513" y="1669167"/>
            <a:chExt cx="1923767" cy="750738"/>
          </a:xfrm>
        </p:grpSpPr>
        <p:sp>
          <p:nvSpPr>
            <p:cNvPr id="30" name="TextBox 29"/>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21229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111891" y="3516681"/>
            <a:ext cx="635661" cy="462088"/>
            <a:chOff x="5918711" y="2224885"/>
            <a:chExt cx="476808" cy="346566"/>
          </a:xfrm>
          <a:solidFill>
            <a:schemeClr val="accent2"/>
          </a:solidFill>
        </p:grpSpPr>
        <p:sp>
          <p:nvSpPr>
            <p:cNvPr id="33" name="Pentagon 9"/>
            <p:cNvSpPr/>
            <p:nvPr/>
          </p:nvSpPr>
          <p:spPr>
            <a:xfrm rot="10800000" flipH="1">
              <a:off x="5918711" y="2224885"/>
              <a:ext cx="476808" cy="346566"/>
            </a:xfrm>
            <a:prstGeom prst="homePlate">
              <a:avLst>
                <a:gd name="adj" fmla="val 2383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Group 22"/>
            <p:cNvGrpSpPr/>
            <p:nvPr/>
          </p:nvGrpSpPr>
          <p:grpSpPr>
            <a:xfrm>
              <a:off x="5997568" y="2282755"/>
              <a:ext cx="264199" cy="264651"/>
              <a:chOff x="7287419" y="3505994"/>
              <a:chExt cx="464344" cy="465138"/>
            </a:xfrm>
            <a:grpFill/>
          </p:grpSpPr>
          <p:sp>
            <p:nvSpPr>
              <p:cNvPr id="35" name="AutoShape 37"/>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6" name="AutoShape 38"/>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7" name="AutoShape 39"/>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8" name="AutoShape 40"/>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39" name="AutoShape 41"/>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0" name="AutoShape 42"/>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41" name="组合 40"/>
          <p:cNvGrpSpPr/>
          <p:nvPr/>
        </p:nvGrpSpPr>
        <p:grpSpPr>
          <a:xfrm>
            <a:off x="8111891" y="4943024"/>
            <a:ext cx="635661" cy="462088"/>
            <a:chOff x="5912378" y="3043536"/>
            <a:chExt cx="476808" cy="346566"/>
          </a:xfrm>
          <a:solidFill>
            <a:schemeClr val="accent2"/>
          </a:solidFill>
        </p:grpSpPr>
        <p:sp>
          <p:nvSpPr>
            <p:cNvPr id="42" name="Pentagon 9"/>
            <p:cNvSpPr/>
            <p:nvPr/>
          </p:nvSpPr>
          <p:spPr>
            <a:xfrm rot="10800000" flipH="1">
              <a:off x="5912378" y="3043536"/>
              <a:ext cx="476808" cy="346566"/>
            </a:xfrm>
            <a:prstGeom prst="homePlate">
              <a:avLst>
                <a:gd name="adj" fmla="val 2383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en-GB" sz="24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3" name="Group 12"/>
            <p:cNvGrpSpPr/>
            <p:nvPr/>
          </p:nvGrpSpPr>
          <p:grpSpPr>
            <a:xfrm>
              <a:off x="5985331" y="3091890"/>
              <a:ext cx="264199" cy="264651"/>
              <a:chOff x="9145588" y="4435475"/>
              <a:chExt cx="464344" cy="465138"/>
            </a:xfrm>
            <a:grpFill/>
          </p:grpSpPr>
          <p:sp>
            <p:nvSpPr>
              <p:cNvPr id="44"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5"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6"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7"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8"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49"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0"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1"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sp>
            <p:nvSpPr>
              <p:cNvPr id="52"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p:txBody>
          </p:sp>
        </p:grpSp>
      </p:grpSp>
      <p:grpSp>
        <p:nvGrpSpPr>
          <p:cNvPr id="53" name="组合 52"/>
          <p:cNvGrpSpPr/>
          <p:nvPr/>
        </p:nvGrpSpPr>
        <p:grpSpPr>
          <a:xfrm>
            <a:off x="8921379" y="2061099"/>
            <a:ext cx="2607230" cy="1000984"/>
            <a:chOff x="1046603" y="1669167"/>
            <a:chExt cx="1955677" cy="750738"/>
          </a:xfrm>
        </p:grpSpPr>
        <p:sp>
          <p:nvSpPr>
            <p:cNvPr id="54" name="TextBox 53"/>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046603"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8934076" y="3493509"/>
            <a:ext cx="2594532" cy="1000984"/>
            <a:chOff x="1056128" y="1669167"/>
            <a:chExt cx="1946152" cy="750738"/>
          </a:xfrm>
        </p:grpSpPr>
        <p:sp>
          <p:nvSpPr>
            <p:cNvPr id="57" name="TextBox 56"/>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934076" y="4865115"/>
            <a:ext cx="2594532" cy="1000984"/>
            <a:chOff x="1056128" y="1669167"/>
            <a:chExt cx="1946152" cy="750738"/>
          </a:xfrm>
        </p:grpSpPr>
        <p:sp>
          <p:nvSpPr>
            <p:cNvPr id="60" name="TextBox 59"/>
            <p:cNvSpPr txBox="1"/>
            <p:nvPr/>
          </p:nvSpPr>
          <p:spPr>
            <a:xfrm>
              <a:off x="1078513" y="1958240"/>
              <a:ext cx="1923767" cy="461665"/>
            </a:xfrm>
            <a:prstGeom prst="rect">
              <a:avLst/>
            </a:prstGeom>
            <a:noFill/>
          </p:spPr>
          <p:txBody>
            <a:bodyPr wrap="square" lIns="0" tIns="0" rtlCol="0" anchor="t">
              <a:spAutoFit/>
            </a:bodyPr>
            <a:lstStyle/>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60"/>
            <p:cNvSpPr txBox="1"/>
            <p:nvPr/>
          </p:nvSpPr>
          <p:spPr>
            <a:xfrm>
              <a:off x="1056128" y="1669167"/>
              <a:ext cx="820738" cy="246221"/>
            </a:xfrm>
            <a:prstGeom prst="rect">
              <a:avLst/>
            </a:prstGeom>
            <a:noFill/>
          </p:spPr>
          <p:txBody>
            <a:bodyPr wrap="none" lIns="0" tIns="0" rIns="0" bIns="0" rtlCol="0" anchor="t">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sz="2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62" name="标题 6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0-#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0-#ppt_w/2"/>
                                          </p:val>
                                        </p:tav>
                                        <p:tav tm="100000">
                                          <p:val>
                                            <p:strVal val="#ppt_x"/>
                                          </p:val>
                                        </p:tav>
                                      </p:tavLst>
                                    </p:anim>
                                    <p:anim calcmode="lin" valueType="num">
                                      <p:cBhvr additive="base">
                                        <p:cTn id="22" dur="500" fill="hold"/>
                                        <p:tgtEl>
                                          <p:spTgt spid="20"/>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0-#ppt_w/2"/>
                                          </p:val>
                                        </p:tav>
                                        <p:tav tm="100000">
                                          <p:val>
                                            <p:strVal val="#ppt_x"/>
                                          </p:val>
                                        </p:tav>
                                      </p:tavLst>
                                    </p:anim>
                                    <p:anim calcmode="lin" valueType="num">
                                      <p:cBhvr additive="base">
                                        <p:cTn id="30" dur="500" fill="hold"/>
                                        <p:tgtEl>
                                          <p:spTgt spid="26"/>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0-#ppt_w/2"/>
                                          </p:val>
                                        </p:tav>
                                        <p:tav tm="100000">
                                          <p:val>
                                            <p:strVal val="#ppt_x"/>
                                          </p:val>
                                        </p:tav>
                                      </p:tavLst>
                                    </p:anim>
                                    <p:anim calcmode="lin" valueType="num">
                                      <p:cBhvr additive="base">
                                        <p:cTn id="3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1+#ppt_w/2"/>
                                          </p:val>
                                        </p:tav>
                                        <p:tav tm="100000">
                                          <p:val>
                                            <p:strVal val="#ppt_x"/>
                                          </p:val>
                                        </p:tav>
                                      </p:tavLst>
                                    </p:anim>
                                    <p:anim calcmode="lin" valueType="num">
                                      <p:cBhvr additive="base">
                                        <p:cTn id="40" dur="500" fill="hold"/>
                                        <p:tgtEl>
                                          <p:spTgt spid="2"/>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additive="base">
                                        <p:cTn id="43" dur="500" fill="hold"/>
                                        <p:tgtEl>
                                          <p:spTgt spid="32"/>
                                        </p:tgtEl>
                                        <p:attrNameLst>
                                          <p:attrName>ppt_x</p:attrName>
                                        </p:attrNameLst>
                                      </p:cBhvr>
                                      <p:tavLst>
                                        <p:tav tm="0">
                                          <p:val>
                                            <p:strVal val="1+#ppt_w/2"/>
                                          </p:val>
                                        </p:tav>
                                        <p:tav tm="100000">
                                          <p:val>
                                            <p:strVal val="#ppt_x"/>
                                          </p:val>
                                        </p:tav>
                                      </p:tavLst>
                                    </p:anim>
                                    <p:anim calcmode="lin" valueType="num">
                                      <p:cBhvr additive="base">
                                        <p:cTn id="44" dur="500" fill="hold"/>
                                        <p:tgtEl>
                                          <p:spTgt spid="3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fill="hold"/>
                                        <p:tgtEl>
                                          <p:spTgt spid="41"/>
                                        </p:tgtEl>
                                        <p:attrNameLst>
                                          <p:attrName>ppt_x</p:attrName>
                                        </p:attrNameLst>
                                      </p:cBhvr>
                                      <p:tavLst>
                                        <p:tav tm="0">
                                          <p:val>
                                            <p:strVal val="1+#ppt_w/2"/>
                                          </p:val>
                                        </p:tav>
                                        <p:tav tm="100000">
                                          <p:val>
                                            <p:strVal val="#ppt_x"/>
                                          </p:val>
                                        </p:tav>
                                      </p:tavLst>
                                    </p:anim>
                                    <p:anim calcmode="lin" valueType="num">
                                      <p:cBhvr additive="base">
                                        <p:cTn id="48" dur="500" fill="hold"/>
                                        <p:tgtEl>
                                          <p:spTgt spid="41"/>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500" fill="hold"/>
                                        <p:tgtEl>
                                          <p:spTgt spid="53"/>
                                        </p:tgtEl>
                                        <p:attrNameLst>
                                          <p:attrName>ppt_x</p:attrName>
                                        </p:attrNameLst>
                                      </p:cBhvr>
                                      <p:tavLst>
                                        <p:tav tm="0">
                                          <p:val>
                                            <p:strVal val="1+#ppt_w/2"/>
                                          </p:val>
                                        </p:tav>
                                        <p:tav tm="100000">
                                          <p:val>
                                            <p:strVal val="#ppt_x"/>
                                          </p:val>
                                        </p:tav>
                                      </p:tavLst>
                                    </p:anim>
                                    <p:anim calcmode="lin" valueType="num">
                                      <p:cBhvr additive="base">
                                        <p:cTn id="52" dur="500" fill="hold"/>
                                        <p:tgtEl>
                                          <p:spTgt spid="5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500" fill="hold"/>
                                        <p:tgtEl>
                                          <p:spTgt spid="56"/>
                                        </p:tgtEl>
                                        <p:attrNameLst>
                                          <p:attrName>ppt_x</p:attrName>
                                        </p:attrNameLst>
                                      </p:cBhvr>
                                      <p:tavLst>
                                        <p:tav tm="0">
                                          <p:val>
                                            <p:strVal val="1+#ppt_w/2"/>
                                          </p:val>
                                        </p:tav>
                                        <p:tav tm="100000">
                                          <p:val>
                                            <p:strVal val="#ppt_x"/>
                                          </p:val>
                                        </p:tav>
                                      </p:tavLst>
                                    </p:anim>
                                    <p:anim calcmode="lin" valueType="num">
                                      <p:cBhvr additive="base">
                                        <p:cTn id="56" dur="500" fill="hold"/>
                                        <p:tgtEl>
                                          <p:spTgt spid="56"/>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anim calcmode="lin" valueType="num">
                                      <p:cBhvr additive="base">
                                        <p:cTn id="59" dur="500" fill="hold"/>
                                        <p:tgtEl>
                                          <p:spTgt spid="59"/>
                                        </p:tgtEl>
                                        <p:attrNameLst>
                                          <p:attrName>ppt_x</p:attrName>
                                        </p:attrNameLst>
                                      </p:cBhvr>
                                      <p:tavLst>
                                        <p:tav tm="0">
                                          <p:val>
                                            <p:strVal val="1+#ppt_w/2"/>
                                          </p:val>
                                        </p:tav>
                                        <p:tav tm="100000">
                                          <p:val>
                                            <p:strVal val="#ppt_x"/>
                                          </p:val>
                                        </p:tav>
                                      </p:tavLst>
                                    </p:anim>
                                    <p:anim calcmode="lin" valueType="num">
                                      <p:cBhvr additive="base">
                                        <p:cTn id="60"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07568" y="4005065"/>
            <a:ext cx="2230363" cy="1630572"/>
            <a:chOff x="1458841" y="2943034"/>
            <a:chExt cx="1887144" cy="1379472"/>
          </a:xfrm>
          <a:solidFill>
            <a:schemeClr val="accent4"/>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296834"/>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p>
          </p:txBody>
        </p:sp>
        <p:sp>
          <p:nvSpPr>
            <p:cNvPr id="6" name="TextBox 5"/>
            <p:cNvSpPr txBox="1"/>
            <p:nvPr/>
          </p:nvSpPr>
          <p:spPr>
            <a:xfrm>
              <a:off x="1671500" y="3486992"/>
              <a:ext cx="1462734" cy="416609"/>
            </a:xfrm>
            <a:prstGeom prst="rect">
              <a:avLst/>
            </a:prstGeom>
            <a:grpFill/>
            <a:ln>
              <a:noFill/>
            </a:ln>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7" name="组合 6"/>
          <p:cNvGrpSpPr/>
          <p:nvPr/>
        </p:nvGrpSpPr>
        <p:grpSpPr>
          <a:xfrm>
            <a:off x="1045807" y="1700810"/>
            <a:ext cx="3007201" cy="2170207"/>
            <a:chOff x="685067" y="915566"/>
            <a:chExt cx="2728160" cy="1968576"/>
          </a:xfrm>
          <a:solidFill>
            <a:schemeClr val="accent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318267"/>
            </a:xfrm>
            <a:prstGeom prst="rect">
              <a:avLst/>
            </a:prstGeom>
            <a:grp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p>
          </p:txBody>
        </p:sp>
        <p:sp>
          <p:nvSpPr>
            <p:cNvPr id="10" name="TextBox 9"/>
            <p:cNvSpPr txBox="1"/>
            <p:nvPr/>
          </p:nvSpPr>
          <p:spPr>
            <a:xfrm>
              <a:off x="915027" y="1635645"/>
              <a:ext cx="2062774" cy="809626"/>
            </a:xfrm>
            <a:prstGeom prst="rect">
              <a:avLst/>
            </a:prstGeom>
            <a:grpFill/>
            <a:ln>
              <a:noFill/>
            </a:ln>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p>
          </p:txBody>
        </p:sp>
      </p:grpSp>
      <p:grpSp>
        <p:nvGrpSpPr>
          <p:cNvPr id="11" name="组合 10"/>
          <p:cNvGrpSpPr/>
          <p:nvPr/>
        </p:nvGrpSpPr>
        <p:grpSpPr>
          <a:xfrm>
            <a:off x="4178271" y="3982836"/>
            <a:ext cx="2635938" cy="1972661"/>
            <a:chOff x="3390310" y="2983512"/>
            <a:chExt cx="2333818" cy="1746336"/>
          </a:xfrm>
          <a:solidFill>
            <a:schemeClr val="accent2"/>
          </a:solidFill>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310610"/>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p>
          </p:txBody>
        </p:sp>
        <p:sp>
          <p:nvSpPr>
            <p:cNvPr id="14" name="TextBox 13"/>
            <p:cNvSpPr txBox="1"/>
            <p:nvPr/>
          </p:nvSpPr>
          <p:spPr>
            <a:xfrm>
              <a:off x="3540613" y="3598912"/>
              <a:ext cx="2062773" cy="613046"/>
            </a:xfrm>
            <a:prstGeom prst="rect">
              <a:avLst/>
            </a:prstGeom>
            <a:grpFill/>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a:t>
              </a:r>
            </a:p>
          </p:txBody>
        </p:sp>
      </p:grpSp>
      <p:grpSp>
        <p:nvGrpSpPr>
          <p:cNvPr id="15" name="组合 14"/>
          <p:cNvGrpSpPr/>
          <p:nvPr/>
        </p:nvGrpSpPr>
        <p:grpSpPr>
          <a:xfrm>
            <a:off x="4176039" y="2241065"/>
            <a:ext cx="2200987" cy="1630572"/>
            <a:chOff x="3467029" y="1542643"/>
            <a:chExt cx="1862287" cy="1379472"/>
          </a:xfrm>
          <a:solidFill>
            <a:schemeClr val="accent3"/>
          </a:solidFill>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grpFill/>
            <a:ln w="28575" cap="flat" cmpd="sng" algn="ctr">
              <a:noFill/>
              <a:prstDash val="solid"/>
            </a:ln>
            <a:effectLst/>
          </p:spPr>
          <p:txBody>
            <a:bodyPr rtlCol="0" anchor="ctr"/>
            <a:lstStyle/>
            <a:p>
              <a:pPr algn="ctr">
                <a:defRPr/>
              </a:pPr>
              <a:endParaRPr lang="en-US" ker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8"/>
              <a:ext cx="1395882" cy="296834"/>
            </a:xfrm>
            <a:prstGeom prst="rect">
              <a:avLst/>
            </a:prstGeom>
            <a:grp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a:defRPr/>
              </a:pPr>
              <a:r>
                <a:rPr lang="zh-CN" altLang="en-US" sz="2100" b="0" dirty="0">
                  <a:solidFill>
                    <a:schemeClr val="bg1"/>
                  </a:solidFill>
                  <a:latin typeface="微软雅黑" panose="020B0503020204020204" pitchFamily="34" charset="-122"/>
                  <a:cs typeface="Times New Roman" panose="02020603050405020304" pitchFamily="18" charset="0"/>
                </a:rPr>
                <a:t>标题文字</a:t>
              </a:r>
            </a:p>
          </p:txBody>
        </p:sp>
        <p:sp>
          <p:nvSpPr>
            <p:cNvPr id="18" name="TextBox 17"/>
            <p:cNvSpPr txBox="1"/>
            <p:nvPr/>
          </p:nvSpPr>
          <p:spPr>
            <a:xfrm>
              <a:off x="3735565" y="2148963"/>
              <a:ext cx="1496959" cy="416609"/>
            </a:xfrm>
            <a:prstGeom prst="rect">
              <a:avLst/>
            </a:prstGeom>
            <a:grpFill/>
          </p:spPr>
          <p:txBody>
            <a:bodyPr wrap="square" rtlCol="0">
              <a:spAutoFit/>
            </a:bodyPr>
            <a:lstStyle/>
            <a:p>
              <a:pPr>
                <a:defRPr/>
              </a:pPr>
              <a:r>
                <a:rPr lang="zh-CN" altLang="en-US" sz="13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19" name="组合 18"/>
          <p:cNvGrpSpPr/>
          <p:nvPr/>
        </p:nvGrpSpPr>
        <p:grpSpPr>
          <a:xfrm>
            <a:off x="7450590" y="1641148"/>
            <a:ext cx="3829312" cy="1481005"/>
            <a:chOff x="755576" y="1770370"/>
            <a:chExt cx="2872358" cy="1110754"/>
          </a:xfrm>
        </p:grpSpPr>
        <p:sp>
          <p:nvSpPr>
            <p:cNvPr id="20" name="TextBox 19"/>
            <p:cNvSpPr txBox="1"/>
            <p:nvPr/>
          </p:nvSpPr>
          <p:spPr>
            <a:xfrm>
              <a:off x="755576" y="1770370"/>
              <a:ext cx="2800350" cy="276999"/>
            </a:xfrm>
            <a:prstGeom prst="rect">
              <a:avLst/>
            </a:prstGeom>
            <a:noFill/>
          </p:spPr>
          <p:txBody>
            <a:bodyPr wrap="square" rtlCol="0">
              <a:spAutoFit/>
            </a:bodyPr>
            <a:lstStyle/>
            <a:p>
              <a:pPr algn="ct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21" name="TextBox 20"/>
            <p:cNvSpPr txBox="1"/>
            <p:nvPr/>
          </p:nvSpPr>
          <p:spPr>
            <a:xfrm>
              <a:off x="830317" y="2211710"/>
              <a:ext cx="2797617" cy="669414"/>
            </a:xfrm>
            <a:prstGeom prst="rect">
              <a:avLst/>
            </a:prstGeom>
            <a:noFill/>
          </p:spPr>
          <p:txBody>
            <a:bodyPr wrap="square"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7550232" y="3445259"/>
            <a:ext cx="3729670" cy="943848"/>
          </a:xfrm>
          <a:prstGeom prst="rect">
            <a:avLst/>
          </a:prstGeom>
          <a:noFill/>
        </p:spPr>
        <p:txBody>
          <a:bodyPr wrap="square" lIns="121908" tIns="60954" rIns="121908" bIns="60954" rtlCol="0">
            <a:spAutoFit/>
          </a:bodyPr>
          <a:lstStyle/>
          <a:p>
            <a:r>
              <a:rPr lang="zh-CN" altLang="en-US" sz="1300" spc="-13" dirty="0">
                <a:solidFill>
                  <a:schemeClr val="tx1">
                    <a:lumMod val="50000"/>
                    <a:lumOff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sp>
        <p:nvSpPr>
          <p:cNvPr id="23" name="标题 2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31331" y="3499410"/>
            <a:ext cx="2169827" cy="1847617"/>
            <a:chOff x="4208894" y="3762612"/>
            <a:chExt cx="1822450" cy="1551623"/>
          </a:xfrm>
        </p:grpSpPr>
        <p:sp>
          <p:nvSpPr>
            <p:cNvPr id="3" name="等腰三角形 2"/>
            <p:cNvSpPr/>
            <p:nvPr/>
          </p:nvSpPr>
          <p:spPr>
            <a:xfrm rot="10800000">
              <a:off x="4208894" y="3762612"/>
              <a:ext cx="1822450" cy="1551623"/>
            </a:xfrm>
            <a:prstGeom prst="triangle">
              <a:avLst/>
            </a:prstGeom>
            <a:solidFill>
              <a:schemeClr val="tx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3"/>
            <p:cNvSpPr txBox="1"/>
            <p:nvPr/>
          </p:nvSpPr>
          <p:spPr>
            <a:xfrm>
              <a:off x="4711452" y="3969357"/>
              <a:ext cx="824027" cy="620328"/>
            </a:xfrm>
            <a:prstGeom prst="rect">
              <a:avLst/>
            </a:prstGeom>
          </p:spPr>
          <p:txBody>
            <a:bodyPr wrap="squar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endParaRPr lang="en-US" altLang="zh-CN" sz="2100" kern="0" dirty="0">
                <a:solidFill>
                  <a:schemeClr val="bg1"/>
                </a:solidFill>
                <a:latin typeface="微软雅黑" panose="020B0503020204020204" pitchFamily="34" charset="-122"/>
                <a:ea typeface="微软雅黑" panose="020B0503020204020204" pitchFamily="34" charset="-122"/>
              </a:endParaRPr>
            </a:p>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6191999" y="3636445"/>
            <a:ext cx="2101488" cy="1786865"/>
            <a:chOff x="5237842" y="4004098"/>
            <a:chExt cx="1765052" cy="1500603"/>
          </a:xfrm>
        </p:grpSpPr>
        <p:sp>
          <p:nvSpPr>
            <p:cNvPr id="6" name="等腰三角形 7"/>
            <p:cNvSpPr/>
            <p:nvPr/>
          </p:nvSpPr>
          <p:spPr>
            <a:xfrm>
              <a:off x="5237842" y="4004098"/>
              <a:ext cx="1765052" cy="1500603"/>
            </a:xfrm>
            <a:custGeom>
              <a:avLst/>
              <a:gdLst/>
              <a:ahLst/>
              <a:cxnLst/>
              <a:rect l="l" t="t" r="r" b="b"/>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close/>
                </a:path>
              </a:pathLst>
            </a:custGeom>
            <a:solidFill>
              <a:schemeClr val="accent2"/>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7" name="TextBox 6"/>
            <p:cNvSpPr txBox="1"/>
            <p:nvPr/>
          </p:nvSpPr>
          <p:spPr>
            <a:xfrm>
              <a:off x="6027157" y="4958700"/>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8" name="组合 7"/>
          <p:cNvGrpSpPr/>
          <p:nvPr/>
        </p:nvGrpSpPr>
        <p:grpSpPr>
          <a:xfrm>
            <a:off x="4878219" y="1487659"/>
            <a:ext cx="2139287" cy="1749321"/>
            <a:chOff x="4244067" y="2343574"/>
            <a:chExt cx="1796802" cy="1469072"/>
          </a:xfrm>
        </p:grpSpPr>
        <p:sp>
          <p:nvSpPr>
            <p:cNvPr id="9" name="等腰三角形 6"/>
            <p:cNvSpPr/>
            <p:nvPr/>
          </p:nvSpPr>
          <p:spPr>
            <a:xfrm>
              <a:off x="4244067" y="2343574"/>
              <a:ext cx="1796802" cy="1469072"/>
            </a:xfrm>
            <a:custGeom>
              <a:avLst/>
              <a:gdLst/>
              <a:ahLst/>
              <a:cxnLst/>
              <a:rect l="l" t="t" r="r" b="b"/>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close/>
                </a:path>
              </a:pathLst>
            </a:custGeom>
            <a:solidFill>
              <a:schemeClr val="accent1"/>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TextBox 9"/>
            <p:cNvSpPr txBox="1"/>
            <p:nvPr/>
          </p:nvSpPr>
          <p:spPr>
            <a:xfrm>
              <a:off x="4830821" y="3047006"/>
              <a:ext cx="607484" cy="348933"/>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11" name="组合 10"/>
          <p:cNvGrpSpPr/>
          <p:nvPr/>
        </p:nvGrpSpPr>
        <p:grpSpPr>
          <a:xfrm>
            <a:off x="3587222" y="3636445"/>
            <a:ext cx="2101488" cy="1786865"/>
            <a:chOff x="3275692" y="4004098"/>
            <a:chExt cx="1765052" cy="1500603"/>
          </a:xfrm>
        </p:grpSpPr>
        <p:sp>
          <p:nvSpPr>
            <p:cNvPr id="12" name="等腰三角形 11"/>
            <p:cNvSpPr/>
            <p:nvPr/>
          </p:nvSpPr>
          <p:spPr>
            <a:xfrm>
              <a:off x="3275692" y="4004098"/>
              <a:ext cx="1765052" cy="1500603"/>
            </a:xfrm>
            <a:custGeom>
              <a:avLst/>
              <a:gdLst/>
              <a:ahLst/>
              <a:cxnLst/>
              <a:rect l="l" t="t" r="r" b="b"/>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close/>
                </a:path>
              </a:pathLst>
            </a:custGeom>
            <a:solidFill>
              <a:schemeClr val="accent4"/>
            </a:solidFill>
            <a:ln w="3175" cap="flat" cmpd="sng" algn="ctr">
              <a:noFill/>
              <a:prstDash val="solid"/>
            </a:ln>
            <a:effectLst/>
          </p:spPr>
          <p:txBody>
            <a:bodyPr anchor="ctr"/>
            <a:lstStyle/>
            <a:p>
              <a:pPr algn="ctr">
                <a:defRPr/>
              </a:pPr>
              <a:endParaRPr lang="zh-CN" altLang="en-US" sz="2100" ker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3" name="TextBox 12"/>
            <p:cNvSpPr txBox="1"/>
            <p:nvPr/>
          </p:nvSpPr>
          <p:spPr>
            <a:xfrm>
              <a:off x="3652358" y="4936591"/>
              <a:ext cx="607483" cy="348934"/>
            </a:xfrm>
            <a:prstGeom prst="rect">
              <a:avLst/>
            </a:prstGeom>
            <a:noFill/>
          </p:spPr>
          <p:txBody>
            <a:bodyPr wrap="none" rtlCol="0">
              <a:spAutoFit/>
            </a:bodyPr>
            <a:lstStyle/>
            <a:p>
              <a:pPr algn="ctr">
                <a:defRPr/>
              </a:pPr>
              <a:r>
                <a:rPr lang="zh-CN" altLang="en-US" sz="2100" kern="0" dirty="0">
                  <a:solidFill>
                    <a:schemeClr val="bg1"/>
                  </a:solidFill>
                  <a:latin typeface="微软雅黑" panose="020B0503020204020204" pitchFamily="34" charset="-122"/>
                  <a:ea typeface="微软雅黑" panose="020B0503020204020204" pitchFamily="34" charset="-122"/>
                </a:rPr>
                <a:t>标题</a:t>
              </a:r>
            </a:p>
          </p:txBody>
        </p:sp>
      </p:grpSp>
      <p:grpSp>
        <p:nvGrpSpPr>
          <p:cNvPr id="14" name="组合 13"/>
          <p:cNvGrpSpPr/>
          <p:nvPr/>
        </p:nvGrpSpPr>
        <p:grpSpPr>
          <a:xfrm>
            <a:off x="6767989" y="1862063"/>
            <a:ext cx="3396983" cy="1077680"/>
            <a:chOff x="5740568" y="2797139"/>
            <a:chExt cx="2548069" cy="808260"/>
          </a:xfrm>
        </p:grpSpPr>
        <p:grpSp>
          <p:nvGrpSpPr>
            <p:cNvPr id="15" name="组合 44"/>
            <p:cNvGrpSpPr/>
            <p:nvPr/>
          </p:nvGrpSpPr>
          <p:grpSpPr bwMode="auto">
            <a:xfrm flipH="1">
              <a:off x="6042252" y="3141849"/>
              <a:ext cx="2184400" cy="369332"/>
              <a:chOff x="-362770" y="3102960"/>
              <a:chExt cx="2183514" cy="369332"/>
            </a:xfrm>
          </p:grpSpPr>
          <p:sp>
            <p:nvSpPr>
              <p:cNvPr id="18"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6" name="TextBox 11"/>
            <p:cNvSpPr txBox="1">
              <a:spLocks noChangeArrowheads="1"/>
            </p:cNvSpPr>
            <p:nvPr/>
          </p:nvSpPr>
          <p:spPr bwMode="auto">
            <a:xfrm flipH="1">
              <a:off x="6028600" y="279713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5740568" y="3605399"/>
              <a:ext cx="2548069" cy="0"/>
            </a:xfrm>
            <a:prstGeom prst="line">
              <a:avLst/>
            </a:prstGeom>
            <a:noFill/>
            <a:ln w="12700" cap="flat" cmpd="sng" algn="ctr">
              <a:solidFill>
                <a:schemeClr val="bg1"/>
              </a:solidFill>
              <a:prstDash val="sysDot"/>
              <a:headEnd type="oval"/>
              <a:tailEnd type="oval"/>
            </a:ln>
            <a:effectLst/>
          </p:spPr>
        </p:cxnSp>
      </p:grpSp>
      <p:grpSp>
        <p:nvGrpSpPr>
          <p:cNvPr id="20" name="组合 19"/>
          <p:cNvGrpSpPr/>
          <p:nvPr/>
        </p:nvGrpSpPr>
        <p:grpSpPr>
          <a:xfrm>
            <a:off x="856012" y="3457650"/>
            <a:ext cx="3519519" cy="1058991"/>
            <a:chOff x="821899" y="3802559"/>
            <a:chExt cx="2639983" cy="794243"/>
          </a:xfrm>
        </p:grpSpPr>
        <p:grpSp>
          <p:nvGrpSpPr>
            <p:cNvPr id="21" name="组合 44"/>
            <p:cNvGrpSpPr/>
            <p:nvPr/>
          </p:nvGrpSpPr>
          <p:grpSpPr bwMode="auto">
            <a:xfrm flipH="1">
              <a:off x="821899" y="4133252"/>
              <a:ext cx="2184400" cy="369332"/>
              <a:chOff x="-362770" y="3102960"/>
              <a:chExt cx="2183514" cy="369332"/>
            </a:xfrm>
          </p:grpSpPr>
          <p:sp>
            <p:nvSpPr>
              <p:cNvPr id="24"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TextBox 11"/>
            <p:cNvSpPr txBox="1">
              <a:spLocks noChangeArrowheads="1"/>
            </p:cNvSpPr>
            <p:nvPr/>
          </p:nvSpPr>
          <p:spPr bwMode="auto">
            <a:xfrm flipH="1">
              <a:off x="844254" y="3802559"/>
              <a:ext cx="1456585" cy="311623"/>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a:off x="868640" y="4596802"/>
              <a:ext cx="2593242" cy="0"/>
            </a:xfrm>
            <a:prstGeom prst="line">
              <a:avLst/>
            </a:prstGeom>
            <a:noFill/>
            <a:ln w="12700" cap="flat" cmpd="sng" algn="ctr">
              <a:solidFill>
                <a:schemeClr val="tx1"/>
              </a:solidFill>
              <a:prstDash val="sysDot"/>
              <a:headEnd type="oval"/>
              <a:tailEnd type="oval"/>
            </a:ln>
            <a:effectLst/>
          </p:spPr>
        </p:cxnSp>
      </p:grpSp>
      <p:grpSp>
        <p:nvGrpSpPr>
          <p:cNvPr id="26" name="组合 25"/>
          <p:cNvGrpSpPr/>
          <p:nvPr/>
        </p:nvGrpSpPr>
        <p:grpSpPr>
          <a:xfrm>
            <a:off x="8004883" y="4074748"/>
            <a:ext cx="3429387" cy="1045920"/>
            <a:chOff x="5654277" y="2820959"/>
            <a:chExt cx="2572375" cy="784440"/>
          </a:xfrm>
        </p:grpSpPr>
        <p:grpSp>
          <p:nvGrpSpPr>
            <p:cNvPr id="27" name="组合 44"/>
            <p:cNvGrpSpPr/>
            <p:nvPr/>
          </p:nvGrpSpPr>
          <p:grpSpPr bwMode="auto">
            <a:xfrm flipH="1">
              <a:off x="6042252" y="3141849"/>
              <a:ext cx="2184400" cy="369332"/>
              <a:chOff x="-362770" y="3102960"/>
              <a:chExt cx="2183514" cy="369332"/>
            </a:xfrm>
          </p:grpSpPr>
          <p:sp>
            <p:nvSpPr>
              <p:cNvPr id="30" name="TextBox 11"/>
              <p:cNvSpPr txBox="1">
                <a:spLocks noChangeArrowheads="1"/>
              </p:cNvSpPr>
              <p:nvPr/>
            </p:nvSpPr>
            <p:spPr bwMode="auto">
              <a:xfrm>
                <a:off x="675034"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11"/>
              <p:cNvSpPr txBox="1">
                <a:spLocks noChangeArrowheads="1"/>
              </p:cNvSpPr>
              <p:nvPr/>
            </p:nvSpPr>
            <p:spPr bwMode="auto">
              <a:xfrm>
                <a:off x="-362770" y="3102960"/>
                <a:ext cx="1145710" cy="36933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    </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点击添加文本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8" name="TextBox 11"/>
            <p:cNvSpPr txBox="1">
              <a:spLocks noChangeArrowheads="1"/>
            </p:cNvSpPr>
            <p:nvPr/>
          </p:nvSpPr>
          <p:spPr bwMode="auto">
            <a:xfrm flipH="1">
              <a:off x="6014317" y="2820959"/>
              <a:ext cx="1456585" cy="311624"/>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标题文字</a:t>
              </a:r>
              <a:endParaRPr lang="en-US" altLang="zh-CN" sz="21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flipH="1">
              <a:off x="5654277" y="3605399"/>
              <a:ext cx="2548069" cy="0"/>
            </a:xfrm>
            <a:prstGeom prst="line">
              <a:avLst/>
            </a:prstGeom>
            <a:noFill/>
            <a:ln w="12700" cap="flat" cmpd="sng" algn="ctr">
              <a:solidFill>
                <a:schemeClr val="bg2"/>
              </a:solidFill>
              <a:prstDash val="sysDot"/>
              <a:headEnd type="oval"/>
              <a:tailEnd type="oval"/>
            </a:ln>
            <a:effectLst/>
          </p:spPr>
        </p:cxnSp>
      </p:grpSp>
      <p:sp>
        <p:nvSpPr>
          <p:cNvPr id="32" name="标题 3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8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childTnLst>
                                </p:cTn>
                              </p:par>
                              <p:par>
                                <p:cTn id="20" presetID="49" presetClass="path" presetSubtype="0" accel="50000" decel="50000" fill="hold" nodeType="withEffect">
                                  <p:stCondLst>
                                    <p:cond delay="0"/>
                                  </p:stCondLst>
                                  <p:childTnLst>
                                    <p:animMotion origin="layout" path="M 0.00031 0.00023 L -0.09464 -0.04669 " pathEditMode="relative" rAng="0" ptsTypes="AA">
                                      <p:cBhvr>
                                        <p:cTn id="21" dur="1000" spd="-100000" fill="hold"/>
                                        <p:tgtEl>
                                          <p:spTgt spid="5"/>
                                        </p:tgtEl>
                                        <p:attrNameLst>
                                          <p:attrName>ppt_x</p:attrName>
                                          <p:attrName>ppt_y</p:attrName>
                                        </p:attrNameLst>
                                      </p:cBhvr>
                                      <p:rCtr x="-4755" y="-2358"/>
                                    </p:animMotion>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childTnLst>
                                </p:cTn>
                              </p:par>
                              <p:par>
                                <p:cTn id="27" presetID="49" presetClass="path" presetSubtype="0" accel="50000" decel="50000" fill="hold" nodeType="withEffect">
                                  <p:stCondLst>
                                    <p:cond delay="0"/>
                                  </p:stCondLst>
                                  <p:childTnLst>
                                    <p:animMotion origin="layout" path="M 0.00061 0.00046 L 0.09618 -0.04669 " pathEditMode="relative" rAng="0" ptsTypes="AA">
                                      <p:cBhvr>
                                        <p:cTn id="28" dur="1000" spd="-100000" fill="hold"/>
                                        <p:tgtEl>
                                          <p:spTgt spid="11"/>
                                        </p:tgtEl>
                                        <p:attrNameLst>
                                          <p:attrName>ppt_x</p:attrName>
                                          <p:attrName>ppt_y</p:attrName>
                                        </p:attrNameLst>
                                      </p:cBhvr>
                                      <p:rCtr x="4771" y="-2358"/>
                                    </p:animMotion>
                                  </p:childTnLst>
                                </p:cTn>
                              </p:par>
                            </p:childTnLst>
                          </p:cTn>
                        </p:par>
                        <p:par>
                          <p:cTn id="29" fill="hold">
                            <p:stCondLst>
                              <p:cond delay="1000"/>
                            </p:stCondLst>
                            <p:childTnLst>
                              <p:par>
                                <p:cTn id="30" presetID="12" presetClass="entr" presetSubtype="2"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slide(fromRight)">
                                      <p:cBhvr>
                                        <p:cTn id="32" dur="1000"/>
                                        <p:tgtEl>
                                          <p:spTgt spid="14"/>
                                        </p:tgtEl>
                                      </p:cBhvr>
                                    </p:animEffect>
                                  </p:childTnLst>
                                </p:cTn>
                              </p:par>
                              <p:par>
                                <p:cTn id="33" presetID="1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slide(fromLeft)">
                                      <p:cBhvr>
                                        <p:cTn id="35" dur="1000"/>
                                        <p:tgtEl>
                                          <p:spTgt spid="20"/>
                                        </p:tgtEl>
                                      </p:cBhvr>
                                    </p:animEffect>
                                  </p:childTnLst>
                                </p:cTn>
                              </p:par>
                            </p:childTnLst>
                          </p:cTn>
                        </p:par>
                        <p:par>
                          <p:cTn id="36" fill="hold">
                            <p:stCondLst>
                              <p:cond delay="2000"/>
                            </p:stCondLst>
                            <p:childTnLst>
                              <p:par>
                                <p:cTn id="37" presetID="12" presetClass="entr" presetSubtype="2"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lide(fromRight)">
                                      <p:cBhvr>
                                        <p:cTn id="39"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97285" y="1743173"/>
            <a:ext cx="7124389" cy="3948611"/>
            <a:chOff x="447425" y="1307379"/>
            <a:chExt cx="5343987" cy="2961458"/>
          </a:xfrm>
        </p:grpSpPr>
        <p:sp>
          <p:nvSpPr>
            <p:cNvPr id="3" name="五角星 2"/>
            <p:cNvSpPr/>
            <p:nvPr/>
          </p:nvSpPr>
          <p:spPr>
            <a:xfrm>
              <a:off x="2051581" y="1738257"/>
              <a:ext cx="2165350" cy="2165350"/>
            </a:xfrm>
            <a:prstGeom prst="star5">
              <a:avLst/>
            </a:prstGeom>
            <a:noFill/>
            <a:ln w="9525">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2694589" y="2496403"/>
              <a:ext cx="862568" cy="864315"/>
              <a:chOff x="3002267" y="2879804"/>
              <a:chExt cx="775207" cy="776777"/>
            </a:xfrm>
          </p:grpSpPr>
          <p:sp>
            <p:nvSpPr>
              <p:cNvPr id="2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008157" y="3020617"/>
                <a:ext cx="739230" cy="497889"/>
              </a:xfrm>
              <a:prstGeom prst="rect">
                <a:avLst/>
              </a:prstGeom>
              <a:noFill/>
              <a:ln>
                <a:noFill/>
              </a:ln>
            </p:spPr>
            <p:txBody>
              <a:bodyPr wrap="square" rtlCol="0">
                <a:spAutoFit/>
              </a:bodyPr>
              <a:lstStyle/>
              <a:p>
                <a:pPr algn="ctr"/>
                <a:r>
                  <a:rPr lang="zh-CN" altLang="en-US" sz="2100" dirty="0">
                    <a:solidFill>
                      <a:schemeClr val="accent2"/>
                    </a:solidFill>
                    <a:latin typeface="微软雅黑" panose="020B0503020204020204" pitchFamily="34" charset="-122"/>
                    <a:ea typeface="微软雅黑" panose="020B0503020204020204" pitchFamily="34" charset="-122"/>
                  </a:rPr>
                  <a:t>标题</a:t>
                </a:r>
                <a:endParaRPr lang="en-US" altLang="zh-CN" sz="2100" dirty="0">
                  <a:solidFill>
                    <a:schemeClr val="accent2"/>
                  </a:solidFill>
                  <a:latin typeface="微软雅黑" panose="020B0503020204020204" pitchFamily="34" charset="-122"/>
                  <a:ea typeface="微软雅黑" panose="020B0503020204020204" pitchFamily="34" charset="-122"/>
                </a:endParaRPr>
              </a:p>
              <a:p>
                <a:pPr algn="ctr"/>
                <a:r>
                  <a:rPr lang="zh-CN" altLang="en-US" sz="2100" dirty="0">
                    <a:solidFill>
                      <a:schemeClr val="accent2"/>
                    </a:solidFill>
                    <a:latin typeface="微软雅黑" panose="020B0503020204020204" pitchFamily="34" charset="-122"/>
                    <a:ea typeface="微软雅黑" panose="020B0503020204020204" pitchFamily="34" charset="-122"/>
                  </a:rPr>
                  <a:t>文字</a:t>
                </a:r>
              </a:p>
            </p:txBody>
          </p:sp>
        </p:grpSp>
        <p:grpSp>
          <p:nvGrpSpPr>
            <p:cNvPr id="5" name="组合 4"/>
            <p:cNvGrpSpPr/>
            <p:nvPr/>
          </p:nvGrpSpPr>
          <p:grpSpPr>
            <a:xfrm>
              <a:off x="2874301" y="1307379"/>
              <a:ext cx="524509" cy="525571"/>
              <a:chOff x="3002267" y="2879804"/>
              <a:chExt cx="775207" cy="776777"/>
            </a:xfrm>
          </p:grpSpPr>
          <p:sp>
            <p:nvSpPr>
              <p:cNvPr id="23" name="椭圆 80"/>
              <p:cNvSpPr/>
              <p:nvPr/>
            </p:nvSpPr>
            <p:spPr bwMode="auto">
              <a:xfrm>
                <a:off x="3002267" y="2879804"/>
                <a:ext cx="775207" cy="776777"/>
              </a:xfrm>
              <a:prstGeom prst="ellipse">
                <a:avLst/>
              </a:prstGeom>
              <a:solidFill>
                <a:schemeClr val="accent3"/>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021853" y="3001038"/>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01</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130182" y="2294206"/>
              <a:ext cx="524509" cy="525571"/>
              <a:chOff x="3002267" y="2879804"/>
              <a:chExt cx="775207" cy="776777"/>
            </a:xfrm>
          </p:grpSpPr>
          <p:sp>
            <p:nvSpPr>
              <p:cNvPr id="21" name="椭圆 80"/>
              <p:cNvSpPr/>
              <p:nvPr/>
            </p:nvSpPr>
            <p:spPr bwMode="auto">
              <a:xfrm>
                <a:off x="3002267" y="2879804"/>
                <a:ext cx="775207" cy="776777"/>
              </a:xfrm>
              <a:prstGeom prst="ellipse">
                <a:avLst/>
              </a:prstGeom>
              <a:solidFill>
                <a:schemeClr val="accent4"/>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02</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653964" y="2281489"/>
              <a:ext cx="524509" cy="525571"/>
              <a:chOff x="3002267" y="2879804"/>
              <a:chExt cx="775207" cy="776777"/>
            </a:xfrm>
          </p:grpSpPr>
          <p:sp>
            <p:nvSpPr>
              <p:cNvPr id="19" name="椭圆 80"/>
              <p:cNvSpPr/>
              <p:nvPr/>
            </p:nvSpPr>
            <p:spPr bwMode="auto">
              <a:xfrm>
                <a:off x="3002267" y="2879804"/>
                <a:ext cx="775207" cy="776777"/>
              </a:xfrm>
              <a:prstGeom prst="ellipse">
                <a:avLst/>
              </a:prstGeom>
              <a:solidFill>
                <a:schemeClr val="accent1"/>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03</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139099" y="3743266"/>
              <a:ext cx="524509" cy="525571"/>
              <a:chOff x="3002267" y="2879804"/>
              <a:chExt cx="775207" cy="776777"/>
            </a:xfrm>
          </p:grpSpPr>
          <p:sp>
            <p:nvSpPr>
              <p:cNvPr id="17" name="椭圆 80"/>
              <p:cNvSpPr/>
              <p:nvPr/>
            </p:nvSpPr>
            <p:spPr bwMode="auto">
              <a:xfrm>
                <a:off x="3002267" y="2879804"/>
                <a:ext cx="775207" cy="776777"/>
              </a:xfrm>
              <a:prstGeom prst="ellipse">
                <a:avLst/>
              </a:prstGeom>
              <a:solidFill>
                <a:schemeClr val="tx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04</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3645317" y="3743266"/>
              <a:ext cx="524509" cy="525571"/>
              <a:chOff x="3002267" y="2879804"/>
              <a:chExt cx="775207" cy="776777"/>
            </a:xfrm>
          </p:grpSpPr>
          <p:sp>
            <p:nvSpPr>
              <p:cNvPr id="15" name="椭圆 80"/>
              <p:cNvSpPr/>
              <p:nvPr/>
            </p:nvSpPr>
            <p:spPr bwMode="auto">
              <a:xfrm>
                <a:off x="3002267" y="2879804"/>
                <a:ext cx="775207" cy="776777"/>
              </a:xfrm>
              <a:prstGeom prst="ellipse">
                <a:avLst/>
              </a:prstGeom>
              <a:solidFill>
                <a:schemeClr val="accent2"/>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4400" kern="0" dirty="0">
                  <a:solidFill>
                    <a:srgbClr val="FFFFFF"/>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021853" y="2989776"/>
                <a:ext cx="739230" cy="562919"/>
              </a:xfrm>
              <a:prstGeom prst="rect">
                <a:avLst/>
              </a:prstGeom>
              <a:noFill/>
              <a:ln>
                <a:noFill/>
              </a:ln>
            </p:spPr>
            <p:txBody>
              <a:bodyPr wrap="square" rtlCol="0">
                <a:spAutoFit/>
              </a:bodyPr>
              <a:lstStyle/>
              <a:p>
                <a:pPr algn="ctr"/>
                <a:r>
                  <a:rPr lang="en-US" altLang="zh-CN" sz="2700" dirty="0">
                    <a:solidFill>
                      <a:schemeClr val="bg1"/>
                    </a:solidFill>
                    <a:latin typeface="微软雅黑" panose="020B0503020204020204" pitchFamily="34" charset="-122"/>
                    <a:ea typeface="微软雅黑" panose="020B0503020204020204" pitchFamily="34" charset="-122"/>
                  </a:rPr>
                  <a:t>05</a:t>
                </a:r>
                <a:endParaRPr lang="zh-CN" altLang="en-US" sz="2700" dirty="0">
                  <a:solidFill>
                    <a:schemeClr val="bg1"/>
                  </a:solidFill>
                  <a:latin typeface="微软雅黑" panose="020B0503020204020204" pitchFamily="34" charset="-122"/>
                  <a:ea typeface="微软雅黑" panose="020B0503020204020204" pitchFamily="34" charset="-122"/>
                </a:endParaRPr>
              </a:p>
            </p:txBody>
          </p:sp>
        </p:grpSp>
        <p:sp>
          <p:nvSpPr>
            <p:cNvPr id="10" name="TextBox 9"/>
            <p:cNvSpPr txBox="1"/>
            <p:nvPr/>
          </p:nvSpPr>
          <p:spPr>
            <a:xfrm>
              <a:off x="1760303" y="1401616"/>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11" name="TextBox 10"/>
            <p:cNvSpPr txBox="1"/>
            <p:nvPr/>
          </p:nvSpPr>
          <p:spPr>
            <a:xfrm>
              <a:off x="4844876" y="2418122"/>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12" name="TextBox 11"/>
            <p:cNvSpPr txBox="1"/>
            <p:nvPr/>
          </p:nvSpPr>
          <p:spPr>
            <a:xfrm>
              <a:off x="4338218" y="3920157"/>
              <a:ext cx="946536" cy="311623"/>
            </a:xfrm>
            <a:prstGeom prst="rect">
              <a:avLst/>
            </a:prstGeom>
            <a:noFill/>
          </p:spPr>
          <p:txBody>
            <a:bodyPr wrap="none" rtlCol="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sp>
          <p:nvSpPr>
            <p:cNvPr id="13" name="TextBox 12"/>
            <p:cNvSpPr txBox="1"/>
            <p:nvPr/>
          </p:nvSpPr>
          <p:spPr>
            <a:xfrm>
              <a:off x="447425" y="2451600"/>
              <a:ext cx="1006657"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 </a:t>
              </a:r>
            </a:p>
          </p:txBody>
        </p:sp>
        <p:sp>
          <p:nvSpPr>
            <p:cNvPr id="14" name="TextBox 13"/>
            <p:cNvSpPr txBox="1"/>
            <p:nvPr/>
          </p:nvSpPr>
          <p:spPr>
            <a:xfrm>
              <a:off x="988015" y="3870314"/>
              <a:ext cx="946536" cy="311623"/>
            </a:xfrm>
            <a:prstGeom prst="rect">
              <a:avLst/>
            </a:prstGeom>
            <a:noFill/>
          </p:spPr>
          <p:txBody>
            <a:bodyPr wrap="none" rtlCol="0">
              <a:spAutoFit/>
            </a:bodyPr>
            <a:lstStyle/>
            <a:p>
              <a:pPr algn="ctr"/>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标题文字</a:t>
              </a:r>
            </a:p>
          </p:txBody>
        </p:sp>
      </p:grpSp>
      <p:grpSp>
        <p:nvGrpSpPr>
          <p:cNvPr id="27" name="组合 26"/>
          <p:cNvGrpSpPr/>
          <p:nvPr/>
        </p:nvGrpSpPr>
        <p:grpSpPr>
          <a:xfrm>
            <a:off x="8223831" y="2257127"/>
            <a:ext cx="1402767" cy="457556"/>
            <a:chOff x="4516579" y="722741"/>
            <a:chExt cx="1052212" cy="343167"/>
          </a:xfrm>
        </p:grpSpPr>
        <p:sp>
          <p:nvSpPr>
            <p:cNvPr id="28" name="圆角矩形 27"/>
            <p:cNvSpPr/>
            <p:nvPr/>
          </p:nvSpPr>
          <p:spPr>
            <a:xfrm>
              <a:off x="4516579" y="746402"/>
              <a:ext cx="1052212" cy="319506"/>
            </a:xfrm>
            <a:prstGeom prst="roundRect">
              <a:avLst/>
            </a:prstGeom>
            <a:solidFill>
              <a:schemeClr val="accent2"/>
            </a:solidFill>
            <a:ln w="25400" cap="flat" cmpd="sng" algn="ctr">
              <a:noFill/>
              <a:prstDash val="solid"/>
            </a:ln>
            <a:effectLst/>
          </p:spPr>
          <p:txBody>
            <a:bodyPr anchor="ctr"/>
            <a:lstStyle/>
            <a:p>
              <a:pPr algn="ctr" fontAlgn="base">
                <a:spcBef>
                  <a:spcPct val="0"/>
                </a:spcBef>
                <a:spcAft>
                  <a:spcPct val="0"/>
                </a:spcAft>
              </a:pPr>
              <a:endParaRPr lang="zh-CN" altLang="en-US" kern="0" dirty="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4546013" y="722741"/>
              <a:ext cx="946536" cy="311624"/>
            </a:xfrm>
            <a:prstGeom prst="rect">
              <a:avLst/>
            </a:prstGeom>
          </p:spPr>
          <p:txBody>
            <a:bodyPr wrap="none">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添加标题</a:t>
              </a:r>
            </a:p>
          </p:txBody>
        </p:sp>
      </p:grpSp>
      <p:sp>
        <p:nvSpPr>
          <p:cNvPr id="30" name="矩形 29"/>
          <p:cNvSpPr/>
          <p:nvPr/>
        </p:nvSpPr>
        <p:spPr>
          <a:xfrm>
            <a:off x="8111962" y="2966945"/>
            <a:ext cx="3392668" cy="2862323"/>
          </a:xfrm>
          <a:prstGeom prst="rect">
            <a:avLst/>
          </a:prstGeom>
        </p:spPr>
        <p:txBody>
          <a:bodyPr wrap="square" lIns="91431" tIns="45715" rIns="91431" bIns="45715">
            <a:spAutoFit/>
          </a:bodyPr>
          <a:lstStyle/>
          <a:p>
            <a:pPr>
              <a:lnSpc>
                <a:spcPct val="15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nSpc>
                <a:spcPct val="150000"/>
              </a:lnSpc>
              <a:defRPr/>
            </a:pPr>
            <a:endParaRPr lang="en-US" altLang="zh-CN" sz="1300" kern="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标题 30"/>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additive="base">
                                        <p:cTn id="14" dur="500" fill="hold"/>
                                        <p:tgtEl>
                                          <p:spTgt spid="27"/>
                                        </p:tgtEl>
                                        <p:attrNameLst>
                                          <p:attrName>ppt_x</p:attrName>
                                        </p:attrNameLst>
                                      </p:cBhvr>
                                      <p:tavLst>
                                        <p:tav tm="0">
                                          <p:val>
                                            <p:strVal val="#ppt_x"/>
                                          </p:val>
                                        </p:tav>
                                        <p:tav tm="100000">
                                          <p:val>
                                            <p:strVal val="#ppt_x"/>
                                          </p:val>
                                        </p:tav>
                                      </p:tavLst>
                                    </p:anim>
                                    <p:anim calcmode="lin" valueType="num">
                                      <p:cBhvr additive="base">
                                        <p:cTn id="15" dur="500" fill="hold"/>
                                        <p:tgtEl>
                                          <p:spTgt spid="27"/>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ppt_x"/>
                                          </p:val>
                                        </p:tav>
                                        <p:tav tm="100000">
                                          <p:val>
                                            <p:strVal val="#ppt_x"/>
                                          </p:val>
                                        </p:tav>
                                      </p:tavLst>
                                    </p:anim>
                                    <p:anim calcmode="lin" valueType="num">
                                      <p:cBhvr additive="base">
                                        <p:cTn id="19"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6">
            <a:extLst>
              <a:ext uri="{28A0092B-C50C-407E-A947-70E740481C1C}">
                <a14:useLocalDpi xmlns:a14="http://schemas.microsoft.com/office/drawing/2010/main" val="0"/>
              </a:ext>
            </a:extLst>
          </a:blip>
          <a:stretch>
            <a:fillRect/>
          </a:stretch>
        </p:blipFill>
        <p:spPr>
          <a:xfrm>
            <a:off x="1860883" y="629893"/>
            <a:ext cx="8999620" cy="2294904"/>
          </a:xfrm>
          <a:prstGeom prst="rect">
            <a:avLst/>
          </a:prstGeom>
        </p:spPr>
      </p:pic>
      <p:sp>
        <p:nvSpPr>
          <p:cNvPr id="3" name="PA_矩形 2"/>
          <p:cNvSpPr/>
          <p:nvPr>
            <p:custDataLst>
              <p:tags r:id="rId2"/>
            </p:custDataLst>
          </p:nvPr>
        </p:nvSpPr>
        <p:spPr>
          <a:xfrm flipH="1">
            <a:off x="2917413" y="3021049"/>
            <a:ext cx="7012651" cy="830997"/>
          </a:xfrm>
          <a:prstGeom prst="rect">
            <a:avLst/>
          </a:prstGeom>
          <a:ln>
            <a:noFill/>
          </a:ln>
        </p:spPr>
        <p:txBody>
          <a:bodyPr wrap="square">
            <a:spAutoFit/>
          </a:bodyPr>
          <a:lstStyle/>
          <a:p>
            <a:pPr algn="ctr"/>
            <a:r>
              <a:rPr lang="zh-CN" altLang="en-US" sz="4800" b="1" dirty="0" smtClean="0">
                <a:solidFill>
                  <a:schemeClr val="bg1"/>
                </a:solidFill>
                <a:latin typeface="微软雅黑" panose="020B0503020204020204" pitchFamily="34" charset="-122"/>
                <a:ea typeface="微软雅黑" panose="020B0503020204020204" pitchFamily="34" charset="-122"/>
                <a:cs typeface="BrowalliaUPC" panose="020B0604020202020204" pitchFamily="34" charset="-34"/>
              </a:rPr>
              <a:t>感谢您的耐心观看</a:t>
            </a:r>
            <a:endParaRPr lang="en-US" altLang="zh-CN" sz="4800" b="1" dirty="0">
              <a:solidFill>
                <a:schemeClr val="bg1"/>
              </a:solidFill>
              <a:latin typeface="微软雅黑" panose="020B0503020204020204" pitchFamily="34" charset="-122"/>
              <a:ea typeface="微软雅黑" panose="020B0503020204020204" pitchFamily="34" charset="-122"/>
              <a:cs typeface="BrowalliaUPC" panose="020B0604020202020204" pitchFamily="34" charset="-34"/>
            </a:endParaRPr>
          </a:p>
        </p:txBody>
      </p:sp>
      <p:sp>
        <p:nvSpPr>
          <p:cNvPr id="4" name="PA_文本框 7"/>
          <p:cNvSpPr txBox="1"/>
          <p:nvPr>
            <p:custDataLst>
              <p:tags r:id="rId3"/>
            </p:custDataLst>
          </p:nvPr>
        </p:nvSpPr>
        <p:spPr>
          <a:xfrm>
            <a:off x="3687434" y="3874111"/>
            <a:ext cx="5472608" cy="553998"/>
          </a:xfrm>
          <a:prstGeom prst="rect">
            <a:avLst/>
          </a:prstGeom>
          <a:noFill/>
          <a:effectLst/>
        </p:spPr>
        <p:txBody>
          <a:bodyPr wrap="square" rtlCol="0">
            <a:spAutoFit/>
          </a:bodyPr>
          <a:lstStyle/>
          <a:p>
            <a:pPr algn="ctr"/>
            <a:r>
              <a:rPr lang="en-US" altLang="zh-CN" sz="1000" dirty="0">
                <a:solidFill>
                  <a:schemeClr val="bg1"/>
                </a:solidFill>
                <a:latin typeface="微软雅黑" panose="020B0503020204020204" pitchFamily="34" charset="-122"/>
                <a:ea typeface="微软雅黑" panose="020B0503020204020204" pitchFamily="34" charset="-122"/>
              </a:rPr>
              <a:t>Your content to play here, or through your copy, paste in this box, and select only </a:t>
            </a:r>
          </a:p>
          <a:p>
            <a:pPr algn="ctr"/>
            <a:r>
              <a:rPr lang="en-US" altLang="zh-CN" sz="1000" dirty="0">
                <a:solidFill>
                  <a:schemeClr val="bg1"/>
                </a:solidFill>
                <a:latin typeface="微软雅黑" panose="020B0503020204020204" pitchFamily="34" charset="-122"/>
                <a:ea typeface="微软雅黑" panose="020B0503020204020204" pitchFamily="34" charset="-122"/>
              </a:rPr>
              <a:t>the text. Your content to play here, or through your copy, paste in </a:t>
            </a:r>
          </a:p>
          <a:p>
            <a:pPr algn="ctr"/>
            <a:r>
              <a:rPr lang="en-US" altLang="zh-CN" sz="1000" dirty="0">
                <a:solidFill>
                  <a:schemeClr val="bg1"/>
                </a:solidFill>
                <a:latin typeface="微软雅黑" panose="020B0503020204020204" pitchFamily="34" charset="-122"/>
                <a:ea typeface="微软雅黑" panose="020B0503020204020204" pitchFamily="34" charset="-122"/>
              </a:rPr>
              <a:t>this box, and select only the text.</a:t>
            </a:r>
          </a:p>
        </p:txBody>
      </p:sp>
      <p:cxnSp>
        <p:nvCxnSpPr>
          <p:cNvPr id="5" name="PA_直接连接符 4"/>
          <p:cNvCxnSpPr/>
          <p:nvPr>
            <p:custDataLst>
              <p:tags r:id="rId4"/>
            </p:custDataLst>
          </p:nvPr>
        </p:nvCxnSpPr>
        <p:spPr>
          <a:xfrm>
            <a:off x="3687434" y="3852045"/>
            <a:ext cx="54726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C00000"/>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3426</Words>
  <Application>Microsoft Office PowerPoint</Application>
  <PresentationFormat>自定义</PresentationFormat>
  <Paragraphs>474</Paragraphs>
  <Slides>39</Slides>
  <Notes>29</Notes>
  <HiddenSlides>0</HiddenSlides>
  <MMClips>1</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16</cp:revision>
  <dcterms:created xsi:type="dcterms:W3CDTF">2015-05-05T08:02:00Z</dcterms:created>
  <dcterms:modified xsi:type="dcterms:W3CDTF">2018-02-21T03:01:02Z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