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79" r:id="rId3"/>
    <p:sldId id="280" r:id="rId4"/>
    <p:sldId id="274" r:id="rId5"/>
    <p:sldId id="260" r:id="rId6"/>
    <p:sldId id="275" r:id="rId7"/>
    <p:sldId id="264" r:id="rId8"/>
    <p:sldId id="270" r:id="rId9"/>
    <p:sldId id="284" r:id="rId10"/>
    <p:sldId id="271" r:id="rId11"/>
    <p:sldId id="262" r:id="rId12"/>
    <p:sldId id="267" r:id="rId13"/>
    <p:sldId id="268" r:id="rId14"/>
    <p:sldId id="266" r:id="rId15"/>
    <p:sldId id="283" r:id="rId16"/>
    <p:sldId id="263" r:id="rId17"/>
    <p:sldId id="269" r:id="rId18"/>
    <p:sldId id="277" r:id="rId19"/>
    <p:sldId id="273" r:id="rId20"/>
    <p:sldId id="282" r:id="rId21"/>
    <p:sldId id="261" r:id="rId22"/>
    <p:sldId id="265" r:id="rId23"/>
    <p:sldId id="272" r:id="rId24"/>
    <p:sldId id="276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1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400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045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33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539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715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929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699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156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096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632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173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329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841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50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07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298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092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373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037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253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6209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9878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5735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9603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720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8469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5.jpg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-303806" y="1126671"/>
            <a:ext cx="12932450" cy="3352800"/>
            <a:chOff x="-303806" y="1126671"/>
            <a:chExt cx="12932450" cy="3352800"/>
          </a:xfrm>
        </p:grpSpPr>
        <p:sp>
          <p:nvSpPr>
            <p:cNvPr id="2" name="矩形 1"/>
            <p:cNvSpPr/>
            <p:nvPr/>
          </p:nvSpPr>
          <p:spPr>
            <a:xfrm>
              <a:off x="0" y="1126671"/>
              <a:ext cx="12192000" cy="3352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19013" t="73732" r="16349"/>
            <a:stretch/>
          </p:blipFill>
          <p:spPr>
            <a:xfrm rot="1667621">
              <a:off x="-303806" y="3594688"/>
              <a:ext cx="3691752" cy="389680"/>
            </a:xfrm>
            <a:custGeom>
              <a:avLst/>
              <a:gdLst>
                <a:gd name="connsiteX0" fmla="*/ 0 w 3691752"/>
                <a:gd name="connsiteY0" fmla="*/ 0 h 389680"/>
                <a:gd name="connsiteX1" fmla="*/ 3691752 w 3691752"/>
                <a:gd name="connsiteY1" fmla="*/ 0 h 389680"/>
                <a:gd name="connsiteX2" fmla="*/ 3675247 w 3691752"/>
                <a:gd name="connsiteY2" fmla="*/ 10500 h 389680"/>
                <a:gd name="connsiteX3" fmla="*/ 2955877 w 3691752"/>
                <a:gd name="connsiteY3" fmla="*/ 389680 h 389680"/>
                <a:gd name="connsiteX4" fmla="*/ 205400 w 3691752"/>
                <a:gd name="connsiteY4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1752" h="389680">
                  <a:moveTo>
                    <a:pt x="0" y="0"/>
                  </a:moveTo>
                  <a:lnTo>
                    <a:pt x="3691752" y="0"/>
                  </a:lnTo>
                  <a:lnTo>
                    <a:pt x="3675247" y="10500"/>
                  </a:lnTo>
                  <a:lnTo>
                    <a:pt x="2955877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/>
            <a:stretch/>
          </p:blipFill>
          <p:spPr>
            <a:xfrm rot="1667621">
              <a:off x="169925" y="2184053"/>
              <a:ext cx="3788011" cy="38968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6924"/>
            <a:stretch/>
          </p:blipFill>
          <p:spPr>
            <a:xfrm rot="1667621">
              <a:off x="2888491" y="3199092"/>
              <a:ext cx="5014364" cy="389680"/>
            </a:xfrm>
            <a:custGeom>
              <a:avLst/>
              <a:gdLst>
                <a:gd name="connsiteX0" fmla="*/ 0 w 5014364"/>
                <a:gd name="connsiteY0" fmla="*/ 0 h 389680"/>
                <a:gd name="connsiteX1" fmla="*/ 5014364 w 5014364"/>
                <a:gd name="connsiteY1" fmla="*/ 0 h 389680"/>
                <a:gd name="connsiteX2" fmla="*/ 4475357 w 5014364"/>
                <a:gd name="connsiteY2" fmla="*/ 389680 h 389680"/>
                <a:gd name="connsiteX3" fmla="*/ 0 w 5014364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4364" h="389680">
                  <a:moveTo>
                    <a:pt x="0" y="0"/>
                  </a:moveTo>
                  <a:lnTo>
                    <a:pt x="5014364" y="0"/>
                  </a:lnTo>
                  <a:lnTo>
                    <a:pt x="4475357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43868" t="73732"/>
            <a:stretch/>
          </p:blipFill>
          <p:spPr>
            <a:xfrm rot="1667621">
              <a:off x="3046536" y="1479105"/>
              <a:ext cx="3024038" cy="389680"/>
            </a:xfrm>
            <a:custGeom>
              <a:avLst/>
              <a:gdLst>
                <a:gd name="connsiteX0" fmla="*/ 0 w 3024038"/>
                <a:gd name="connsiteY0" fmla="*/ 389680 h 389680"/>
                <a:gd name="connsiteX1" fmla="*/ 739291 w 3024038"/>
                <a:gd name="connsiteY1" fmla="*/ 0 h 389680"/>
                <a:gd name="connsiteX2" fmla="*/ 3024038 w 3024038"/>
                <a:gd name="connsiteY2" fmla="*/ 0 h 389680"/>
                <a:gd name="connsiteX3" fmla="*/ 3024037 w 3024038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4038" h="389680">
                  <a:moveTo>
                    <a:pt x="0" y="389680"/>
                  </a:moveTo>
                  <a:lnTo>
                    <a:pt x="739291" y="0"/>
                  </a:lnTo>
                  <a:lnTo>
                    <a:pt x="3024038" y="0"/>
                  </a:lnTo>
                  <a:lnTo>
                    <a:pt x="3024037" y="389680"/>
                  </a:ln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/>
            <a:stretch/>
          </p:blipFill>
          <p:spPr>
            <a:xfrm rot="1667621">
              <a:off x="5847378" y="2953183"/>
              <a:ext cx="5387410" cy="38968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38025"/>
            <a:stretch/>
          </p:blipFill>
          <p:spPr>
            <a:xfrm rot="1667621">
              <a:off x="9068945" y="2963242"/>
              <a:ext cx="3338863" cy="389680"/>
            </a:xfrm>
            <a:custGeom>
              <a:avLst/>
              <a:gdLst>
                <a:gd name="connsiteX0" fmla="*/ 0 w 3338863"/>
                <a:gd name="connsiteY0" fmla="*/ 0 h 389680"/>
                <a:gd name="connsiteX1" fmla="*/ 3209833 w 3338863"/>
                <a:gd name="connsiteY1" fmla="*/ 0 h 389680"/>
                <a:gd name="connsiteX2" fmla="*/ 3338863 w 3338863"/>
                <a:gd name="connsiteY2" fmla="*/ 244792 h 389680"/>
                <a:gd name="connsiteX3" fmla="*/ 3138454 w 3338863"/>
                <a:gd name="connsiteY3" fmla="*/ 389680 h 389680"/>
                <a:gd name="connsiteX4" fmla="*/ 0 w 3338863"/>
                <a:gd name="connsiteY4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8863" h="389680">
                  <a:moveTo>
                    <a:pt x="0" y="0"/>
                  </a:moveTo>
                  <a:lnTo>
                    <a:pt x="3209833" y="0"/>
                  </a:lnTo>
                  <a:lnTo>
                    <a:pt x="3338863" y="244792"/>
                  </a:lnTo>
                  <a:lnTo>
                    <a:pt x="3138454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6016" t="73732"/>
            <a:stretch/>
          </p:blipFill>
          <p:spPr>
            <a:xfrm rot="1667621">
              <a:off x="8642844" y="1745473"/>
              <a:ext cx="3985800" cy="389680"/>
            </a:xfrm>
            <a:custGeom>
              <a:avLst/>
              <a:gdLst>
                <a:gd name="connsiteX0" fmla="*/ 243203 w 3985800"/>
                <a:gd name="connsiteY0" fmla="*/ 213854 h 389680"/>
                <a:gd name="connsiteX1" fmla="*/ 648922 w 3985800"/>
                <a:gd name="connsiteY1" fmla="*/ 0 h 389680"/>
                <a:gd name="connsiteX2" fmla="*/ 3985800 w 3985800"/>
                <a:gd name="connsiteY2" fmla="*/ 0 h 389680"/>
                <a:gd name="connsiteX3" fmla="*/ 3985800 w 3985800"/>
                <a:gd name="connsiteY3" fmla="*/ 389680 h 389680"/>
                <a:gd name="connsiteX4" fmla="*/ 0 w 3985800"/>
                <a:gd name="connsiteY4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5800" h="389680">
                  <a:moveTo>
                    <a:pt x="243203" y="213854"/>
                  </a:moveTo>
                  <a:lnTo>
                    <a:pt x="648922" y="0"/>
                  </a:lnTo>
                  <a:lnTo>
                    <a:pt x="3985800" y="0"/>
                  </a:lnTo>
                  <a:lnTo>
                    <a:pt x="3985800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54337" t="73732"/>
            <a:stretch/>
          </p:blipFill>
          <p:spPr>
            <a:xfrm rot="1667621">
              <a:off x="6721558" y="1347611"/>
              <a:ext cx="2460034" cy="389680"/>
            </a:xfrm>
            <a:custGeom>
              <a:avLst/>
              <a:gdLst>
                <a:gd name="connsiteX0" fmla="*/ 0 w 2460034"/>
                <a:gd name="connsiteY0" fmla="*/ 389680 h 389680"/>
                <a:gd name="connsiteX1" fmla="*/ 739291 w 2460034"/>
                <a:gd name="connsiteY1" fmla="*/ 0 h 389680"/>
                <a:gd name="connsiteX2" fmla="*/ 2460034 w 2460034"/>
                <a:gd name="connsiteY2" fmla="*/ 0 h 389680"/>
                <a:gd name="connsiteX3" fmla="*/ 2460034 w 2460034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0034" h="389680">
                  <a:moveTo>
                    <a:pt x="0" y="389680"/>
                  </a:moveTo>
                  <a:lnTo>
                    <a:pt x="739291" y="0"/>
                  </a:lnTo>
                  <a:lnTo>
                    <a:pt x="2460034" y="0"/>
                  </a:lnTo>
                  <a:lnTo>
                    <a:pt x="2460034" y="389680"/>
                  </a:lnTo>
                  <a:close/>
                </a:path>
              </a:pathLst>
            </a:custGeom>
          </p:spPr>
        </p:pic>
        <p:sp>
          <p:nvSpPr>
            <p:cNvPr id="55" name="矩形 54"/>
            <p:cNvSpPr/>
            <p:nvPr/>
          </p:nvSpPr>
          <p:spPr>
            <a:xfrm>
              <a:off x="0" y="1126671"/>
              <a:ext cx="12192000" cy="3352800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72000" y="441000"/>
            <a:ext cx="11448000" cy="5976000"/>
            <a:chOff x="372000" y="441000"/>
            <a:chExt cx="11448000" cy="5976000"/>
          </a:xfrm>
        </p:grpSpPr>
        <p:sp>
          <p:nvSpPr>
            <p:cNvPr id="54" name="任意多边形 53"/>
            <p:cNvSpPr/>
            <p:nvPr/>
          </p:nvSpPr>
          <p:spPr>
            <a:xfrm>
              <a:off x="504825" y="542925"/>
              <a:ext cx="11182350" cy="5772150"/>
            </a:xfrm>
            <a:custGeom>
              <a:avLst/>
              <a:gdLst>
                <a:gd name="connsiteX0" fmla="*/ 2582061 w 11182350"/>
                <a:gd name="connsiteY0" fmla="*/ 0 h 5772150"/>
                <a:gd name="connsiteX1" fmla="*/ 11182350 w 11182350"/>
                <a:gd name="connsiteY1" fmla="*/ 0 h 5772150"/>
                <a:gd name="connsiteX2" fmla="*/ 11182350 w 11182350"/>
                <a:gd name="connsiteY2" fmla="*/ 5772150 h 5772150"/>
                <a:gd name="connsiteX3" fmla="*/ 9878211 w 11182350"/>
                <a:gd name="connsiteY3" fmla="*/ 5772150 h 5772150"/>
                <a:gd name="connsiteX4" fmla="*/ 9878211 w 11182350"/>
                <a:gd name="connsiteY4" fmla="*/ 5701499 h 5772150"/>
                <a:gd name="connsiteX5" fmla="*/ 11111699 w 11182350"/>
                <a:gd name="connsiteY5" fmla="*/ 5701499 h 5772150"/>
                <a:gd name="connsiteX6" fmla="*/ 11111699 w 11182350"/>
                <a:gd name="connsiteY6" fmla="*/ 70651 h 5772150"/>
                <a:gd name="connsiteX7" fmla="*/ 2582061 w 11182350"/>
                <a:gd name="connsiteY7" fmla="*/ 70651 h 5772150"/>
                <a:gd name="connsiteX8" fmla="*/ 0 w 11182350"/>
                <a:gd name="connsiteY8" fmla="*/ 0 h 5772150"/>
                <a:gd name="connsiteX9" fmla="*/ 1553361 w 11182350"/>
                <a:gd name="connsiteY9" fmla="*/ 0 h 5772150"/>
                <a:gd name="connsiteX10" fmla="*/ 1553361 w 11182350"/>
                <a:gd name="connsiteY10" fmla="*/ 70651 h 5772150"/>
                <a:gd name="connsiteX11" fmla="*/ 70651 w 11182350"/>
                <a:gd name="connsiteY11" fmla="*/ 70651 h 5772150"/>
                <a:gd name="connsiteX12" fmla="*/ 70651 w 11182350"/>
                <a:gd name="connsiteY12" fmla="*/ 5701499 h 5772150"/>
                <a:gd name="connsiteX13" fmla="*/ 8849511 w 11182350"/>
                <a:gd name="connsiteY13" fmla="*/ 5701499 h 5772150"/>
                <a:gd name="connsiteX14" fmla="*/ 8849511 w 11182350"/>
                <a:gd name="connsiteY14" fmla="*/ 5772150 h 5772150"/>
                <a:gd name="connsiteX15" fmla="*/ 0 w 11182350"/>
                <a:gd name="connsiteY15" fmla="*/ 5772150 h 577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82350" h="5772150">
                  <a:moveTo>
                    <a:pt x="2582061" y="0"/>
                  </a:moveTo>
                  <a:lnTo>
                    <a:pt x="11182350" y="0"/>
                  </a:lnTo>
                  <a:lnTo>
                    <a:pt x="11182350" y="5772150"/>
                  </a:lnTo>
                  <a:lnTo>
                    <a:pt x="9878211" y="5772150"/>
                  </a:lnTo>
                  <a:lnTo>
                    <a:pt x="9878211" y="5701499"/>
                  </a:lnTo>
                  <a:lnTo>
                    <a:pt x="11111699" y="5701499"/>
                  </a:lnTo>
                  <a:lnTo>
                    <a:pt x="11111699" y="70651"/>
                  </a:lnTo>
                  <a:lnTo>
                    <a:pt x="2582061" y="70651"/>
                  </a:lnTo>
                  <a:close/>
                  <a:moveTo>
                    <a:pt x="0" y="0"/>
                  </a:moveTo>
                  <a:lnTo>
                    <a:pt x="1553361" y="0"/>
                  </a:lnTo>
                  <a:lnTo>
                    <a:pt x="1553361" y="70651"/>
                  </a:lnTo>
                  <a:lnTo>
                    <a:pt x="70651" y="70651"/>
                  </a:lnTo>
                  <a:lnTo>
                    <a:pt x="70651" y="5701499"/>
                  </a:lnTo>
                  <a:lnTo>
                    <a:pt x="8849511" y="5701499"/>
                  </a:lnTo>
                  <a:lnTo>
                    <a:pt x="8849511" y="5772150"/>
                  </a:lnTo>
                  <a:lnTo>
                    <a:pt x="0" y="57721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72000" y="441000"/>
              <a:ext cx="11448000" cy="5976000"/>
            </a:xfrm>
            <a:custGeom>
              <a:avLst/>
              <a:gdLst>
                <a:gd name="connsiteX0" fmla="*/ 11118483 w 11448000"/>
                <a:gd name="connsiteY0" fmla="*/ 4522980 h 5976000"/>
                <a:gd name="connsiteX1" fmla="*/ 11448000 w 11448000"/>
                <a:gd name="connsiteY1" fmla="*/ 4522980 h 5976000"/>
                <a:gd name="connsiteX2" fmla="*/ 11448000 w 11448000"/>
                <a:gd name="connsiteY2" fmla="*/ 5976000 h 5976000"/>
                <a:gd name="connsiteX3" fmla="*/ 10642873 w 11448000"/>
                <a:gd name="connsiteY3" fmla="*/ 5976000 h 5976000"/>
                <a:gd name="connsiteX4" fmla="*/ 10642873 w 11448000"/>
                <a:gd name="connsiteY4" fmla="*/ 5646483 h 5976000"/>
                <a:gd name="connsiteX5" fmla="*/ 11118483 w 11448000"/>
                <a:gd name="connsiteY5" fmla="*/ 5646483 h 5976000"/>
                <a:gd name="connsiteX6" fmla="*/ 0 w 11448000"/>
                <a:gd name="connsiteY6" fmla="*/ 4522980 h 5976000"/>
                <a:gd name="connsiteX7" fmla="*/ 329517 w 11448000"/>
                <a:gd name="connsiteY7" fmla="*/ 4522980 h 5976000"/>
                <a:gd name="connsiteX8" fmla="*/ 329517 w 11448000"/>
                <a:gd name="connsiteY8" fmla="*/ 5646483 h 5976000"/>
                <a:gd name="connsiteX9" fmla="*/ 3523944 w 11448000"/>
                <a:gd name="connsiteY9" fmla="*/ 5646483 h 5976000"/>
                <a:gd name="connsiteX10" fmla="*/ 3523944 w 11448000"/>
                <a:gd name="connsiteY10" fmla="*/ 5976000 h 5976000"/>
                <a:gd name="connsiteX11" fmla="*/ 0 w 11448000"/>
                <a:gd name="connsiteY11" fmla="*/ 5976000 h 5976000"/>
                <a:gd name="connsiteX12" fmla="*/ 9000600 w 11448000"/>
                <a:gd name="connsiteY12" fmla="*/ 0 h 5976000"/>
                <a:gd name="connsiteX13" fmla="*/ 11448000 w 11448000"/>
                <a:gd name="connsiteY13" fmla="*/ 0 h 5976000"/>
                <a:gd name="connsiteX14" fmla="*/ 11448000 w 11448000"/>
                <a:gd name="connsiteY14" fmla="*/ 2045682 h 5976000"/>
                <a:gd name="connsiteX15" fmla="*/ 11118483 w 11448000"/>
                <a:gd name="connsiteY15" fmla="*/ 2045682 h 5976000"/>
                <a:gd name="connsiteX16" fmla="*/ 11118483 w 11448000"/>
                <a:gd name="connsiteY16" fmla="*/ 329517 h 5976000"/>
                <a:gd name="connsiteX17" fmla="*/ 9000600 w 11448000"/>
                <a:gd name="connsiteY17" fmla="*/ 329517 h 5976000"/>
                <a:gd name="connsiteX18" fmla="*/ 0 w 11448000"/>
                <a:gd name="connsiteY18" fmla="*/ 0 h 5976000"/>
                <a:gd name="connsiteX19" fmla="*/ 1018651 w 11448000"/>
                <a:gd name="connsiteY19" fmla="*/ 0 h 5976000"/>
                <a:gd name="connsiteX20" fmla="*/ 1018651 w 11448000"/>
                <a:gd name="connsiteY20" fmla="*/ 329517 h 5976000"/>
                <a:gd name="connsiteX21" fmla="*/ 329517 w 11448000"/>
                <a:gd name="connsiteY21" fmla="*/ 329517 h 5976000"/>
                <a:gd name="connsiteX22" fmla="*/ 329517 w 11448000"/>
                <a:gd name="connsiteY22" fmla="*/ 1119697 h 5976000"/>
                <a:gd name="connsiteX23" fmla="*/ 0 w 11448000"/>
                <a:gd name="connsiteY23" fmla="*/ 1119697 h 597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448000" h="5976000">
                  <a:moveTo>
                    <a:pt x="11118483" y="4522980"/>
                  </a:moveTo>
                  <a:lnTo>
                    <a:pt x="11448000" y="4522980"/>
                  </a:lnTo>
                  <a:lnTo>
                    <a:pt x="11448000" y="5976000"/>
                  </a:lnTo>
                  <a:lnTo>
                    <a:pt x="10642873" y="5976000"/>
                  </a:lnTo>
                  <a:lnTo>
                    <a:pt x="10642873" y="5646483"/>
                  </a:lnTo>
                  <a:lnTo>
                    <a:pt x="11118483" y="5646483"/>
                  </a:lnTo>
                  <a:close/>
                  <a:moveTo>
                    <a:pt x="0" y="4522980"/>
                  </a:moveTo>
                  <a:lnTo>
                    <a:pt x="329517" y="4522980"/>
                  </a:lnTo>
                  <a:lnTo>
                    <a:pt x="329517" y="5646483"/>
                  </a:lnTo>
                  <a:lnTo>
                    <a:pt x="3523944" y="5646483"/>
                  </a:lnTo>
                  <a:lnTo>
                    <a:pt x="3523944" y="5976000"/>
                  </a:lnTo>
                  <a:lnTo>
                    <a:pt x="0" y="5976000"/>
                  </a:lnTo>
                  <a:close/>
                  <a:moveTo>
                    <a:pt x="9000600" y="0"/>
                  </a:moveTo>
                  <a:lnTo>
                    <a:pt x="11448000" y="0"/>
                  </a:lnTo>
                  <a:lnTo>
                    <a:pt x="11448000" y="2045682"/>
                  </a:lnTo>
                  <a:lnTo>
                    <a:pt x="11118483" y="2045682"/>
                  </a:lnTo>
                  <a:lnTo>
                    <a:pt x="11118483" y="329517"/>
                  </a:lnTo>
                  <a:lnTo>
                    <a:pt x="9000600" y="329517"/>
                  </a:lnTo>
                  <a:close/>
                  <a:moveTo>
                    <a:pt x="0" y="0"/>
                  </a:moveTo>
                  <a:lnTo>
                    <a:pt x="1018651" y="0"/>
                  </a:lnTo>
                  <a:lnTo>
                    <a:pt x="1018651" y="329517"/>
                  </a:lnTo>
                  <a:lnTo>
                    <a:pt x="329517" y="329517"/>
                  </a:lnTo>
                  <a:lnTo>
                    <a:pt x="329517" y="1119697"/>
                  </a:lnTo>
                  <a:lnTo>
                    <a:pt x="0" y="111969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567572" y="940186"/>
            <a:ext cx="188865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</a:rPr>
              <a:t>2</a:t>
            </a:r>
            <a:endParaRPr lang="zh-CN" altLang="en-US" sz="239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293252" y="940186"/>
            <a:ext cx="188865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</a:rPr>
              <a:t>0</a:t>
            </a:r>
            <a:endParaRPr lang="zh-CN" altLang="en-US" sz="239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018932" y="940186"/>
            <a:ext cx="188865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</a:rPr>
              <a:t>1</a:t>
            </a:r>
            <a:endParaRPr lang="zh-CN" altLang="en-US" sz="239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744611" y="940186"/>
            <a:ext cx="188384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</a:rPr>
              <a:t>8</a:t>
            </a:r>
            <a:endParaRPr lang="zh-CN" altLang="en-US" sz="239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338479" y="4497197"/>
            <a:ext cx="9532722" cy="9012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 smtClean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工作总结 新年计划</a:t>
            </a:r>
            <a:endParaRPr lang="zh-CN" altLang="en-US" sz="4800" b="1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233931" y="5376571"/>
            <a:ext cx="574181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film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pic>
        <p:nvPicPr>
          <p:cNvPr id="64" name="Taylor Swift - State Of Grace (Acoustic Version) - unplug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540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14439" y="6449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-337376" y="0"/>
            <a:ext cx="6980925" cy="6858000"/>
            <a:chOff x="-337376" y="0"/>
            <a:chExt cx="6980925" cy="6858000"/>
          </a:xfrm>
        </p:grpSpPr>
        <p:sp>
          <p:nvSpPr>
            <p:cNvPr id="2" name="矩形 1"/>
            <p:cNvSpPr/>
            <p:nvPr/>
          </p:nvSpPr>
          <p:spPr>
            <a:xfrm>
              <a:off x="-1" y="0"/>
              <a:ext cx="4871545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51767"/>
            <a:stretch/>
          </p:blipFill>
          <p:spPr>
            <a:xfrm rot="1667621">
              <a:off x="3240711" y="721111"/>
              <a:ext cx="1827073" cy="389680"/>
            </a:xfrm>
            <a:custGeom>
              <a:avLst/>
              <a:gdLst>
                <a:gd name="connsiteX0" fmla="*/ 0 w 1827073"/>
                <a:gd name="connsiteY0" fmla="*/ 0 h 389680"/>
                <a:gd name="connsiteX1" fmla="*/ 1621673 w 1827073"/>
                <a:gd name="connsiteY1" fmla="*/ 0 h 389680"/>
                <a:gd name="connsiteX2" fmla="*/ 1827073 w 1827073"/>
                <a:gd name="connsiteY2" fmla="*/ 389680 h 389680"/>
                <a:gd name="connsiteX3" fmla="*/ 0 w 1827073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7073" h="389680">
                  <a:moveTo>
                    <a:pt x="0" y="0"/>
                  </a:moveTo>
                  <a:lnTo>
                    <a:pt x="1621673" y="0"/>
                  </a:lnTo>
                  <a:lnTo>
                    <a:pt x="1827073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7547" t="73732"/>
            <a:stretch/>
          </p:blipFill>
          <p:spPr>
            <a:xfrm rot="1667621">
              <a:off x="-73257" y="657329"/>
              <a:ext cx="4394402" cy="389680"/>
            </a:xfrm>
            <a:custGeom>
              <a:avLst/>
              <a:gdLst>
                <a:gd name="connsiteX0" fmla="*/ 0 w 4394402"/>
                <a:gd name="connsiteY0" fmla="*/ 389680 h 389680"/>
                <a:gd name="connsiteX1" fmla="*/ 739292 w 4394402"/>
                <a:gd name="connsiteY1" fmla="*/ 0 h 389680"/>
                <a:gd name="connsiteX2" fmla="*/ 4394402 w 4394402"/>
                <a:gd name="connsiteY2" fmla="*/ 0 h 389680"/>
                <a:gd name="connsiteX3" fmla="*/ 4394402 w 4394402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4402" h="389680">
                  <a:moveTo>
                    <a:pt x="0" y="389680"/>
                  </a:moveTo>
                  <a:lnTo>
                    <a:pt x="739292" y="0"/>
                  </a:lnTo>
                  <a:lnTo>
                    <a:pt x="4394402" y="0"/>
                  </a:lnTo>
                  <a:lnTo>
                    <a:pt x="4394402" y="389680"/>
                  </a:lnTo>
                  <a:close/>
                </a:path>
              </a:pathLst>
            </a:cu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1809" t="73732"/>
            <a:stretch/>
          </p:blipFill>
          <p:spPr>
            <a:xfrm rot="1667621">
              <a:off x="-300751" y="2199388"/>
              <a:ext cx="3729805" cy="389680"/>
            </a:xfrm>
            <a:custGeom>
              <a:avLst/>
              <a:gdLst>
                <a:gd name="connsiteX0" fmla="*/ 0 w 3729805"/>
                <a:gd name="connsiteY0" fmla="*/ 0 h 389680"/>
                <a:gd name="connsiteX1" fmla="*/ 3729805 w 3729805"/>
                <a:gd name="connsiteY1" fmla="*/ 0 h 389680"/>
                <a:gd name="connsiteX2" fmla="*/ 3729805 w 3729805"/>
                <a:gd name="connsiteY2" fmla="*/ 389680 h 389680"/>
                <a:gd name="connsiteX3" fmla="*/ 205400 w 372980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9805" h="389680">
                  <a:moveTo>
                    <a:pt x="0" y="0"/>
                  </a:moveTo>
                  <a:lnTo>
                    <a:pt x="3729805" y="0"/>
                  </a:lnTo>
                  <a:lnTo>
                    <a:pt x="3729805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4046" t="73732"/>
            <a:stretch/>
          </p:blipFill>
          <p:spPr>
            <a:xfrm rot="1667621">
              <a:off x="-337376" y="4991664"/>
              <a:ext cx="4364717" cy="389680"/>
            </a:xfrm>
            <a:custGeom>
              <a:avLst/>
              <a:gdLst>
                <a:gd name="connsiteX0" fmla="*/ 0 w 4364717"/>
                <a:gd name="connsiteY0" fmla="*/ 0 h 389680"/>
                <a:gd name="connsiteX1" fmla="*/ 4364717 w 4364717"/>
                <a:gd name="connsiteY1" fmla="*/ 0 h 389680"/>
                <a:gd name="connsiteX2" fmla="*/ 4364717 w 4364717"/>
                <a:gd name="connsiteY2" fmla="*/ 389680 h 389680"/>
                <a:gd name="connsiteX3" fmla="*/ 205400 w 4364717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717" h="389680">
                  <a:moveTo>
                    <a:pt x="0" y="0"/>
                  </a:moveTo>
                  <a:lnTo>
                    <a:pt x="4364717" y="0"/>
                  </a:lnTo>
                  <a:lnTo>
                    <a:pt x="4364717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36186"/>
            <a:stretch/>
          </p:blipFill>
          <p:spPr>
            <a:xfrm rot="1667621">
              <a:off x="620834" y="6271948"/>
              <a:ext cx="2417271" cy="389680"/>
            </a:xfrm>
            <a:custGeom>
              <a:avLst/>
              <a:gdLst>
                <a:gd name="connsiteX0" fmla="*/ 0 w 2417271"/>
                <a:gd name="connsiteY0" fmla="*/ 0 h 389680"/>
                <a:gd name="connsiteX1" fmla="*/ 2417271 w 2417271"/>
                <a:gd name="connsiteY1" fmla="*/ 0 h 389680"/>
                <a:gd name="connsiteX2" fmla="*/ 1677979 w 2417271"/>
                <a:gd name="connsiteY2" fmla="*/ 389680 h 389680"/>
                <a:gd name="connsiteX3" fmla="*/ 0 w 2417271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7271" h="389680">
                  <a:moveTo>
                    <a:pt x="0" y="0"/>
                  </a:moveTo>
                  <a:lnTo>
                    <a:pt x="2417271" y="0"/>
                  </a:lnTo>
                  <a:lnTo>
                    <a:pt x="1677979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28260"/>
            <a:stretch/>
          </p:blipFill>
          <p:spPr>
            <a:xfrm rot="1667621">
              <a:off x="2401633" y="4352504"/>
              <a:ext cx="2717515" cy="389680"/>
            </a:xfrm>
            <a:custGeom>
              <a:avLst/>
              <a:gdLst>
                <a:gd name="connsiteX0" fmla="*/ 0 w 2717515"/>
                <a:gd name="connsiteY0" fmla="*/ 0 h 389680"/>
                <a:gd name="connsiteX1" fmla="*/ 2512115 w 2717515"/>
                <a:gd name="connsiteY1" fmla="*/ 0 h 389680"/>
                <a:gd name="connsiteX2" fmla="*/ 2717515 w 2717515"/>
                <a:gd name="connsiteY2" fmla="*/ 389680 h 389680"/>
                <a:gd name="connsiteX3" fmla="*/ 0 w 271751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515" h="389680">
                  <a:moveTo>
                    <a:pt x="0" y="0"/>
                  </a:moveTo>
                  <a:lnTo>
                    <a:pt x="2512115" y="0"/>
                  </a:lnTo>
                  <a:lnTo>
                    <a:pt x="2717515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sp>
          <p:nvSpPr>
            <p:cNvPr id="24" name="矩形 23"/>
            <p:cNvSpPr/>
            <p:nvPr/>
          </p:nvSpPr>
          <p:spPr>
            <a:xfrm>
              <a:off x="0" y="0"/>
              <a:ext cx="4871544" cy="6858000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072052" y="1847086"/>
              <a:ext cx="2727438" cy="3163828"/>
              <a:chOff x="4894480" y="1683657"/>
              <a:chExt cx="2403040" cy="2787526"/>
            </a:xfrm>
            <a:effectLst>
              <a:outerShdw blurRad="3683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六边形 3"/>
              <p:cNvSpPr/>
              <p:nvPr/>
            </p:nvSpPr>
            <p:spPr>
              <a:xfrm rot="5400000">
                <a:off x="4702237" y="1875900"/>
                <a:ext cx="2787526" cy="2403040"/>
              </a:xfrm>
              <a:prstGeom prst="hexagon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六边形 4"/>
              <p:cNvSpPr/>
              <p:nvPr/>
            </p:nvSpPr>
            <p:spPr>
              <a:xfrm rot="5400000">
                <a:off x="4960530" y="2098567"/>
                <a:ext cx="2270940" cy="1957706"/>
              </a:xfrm>
              <a:prstGeom prst="hexagon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008022" y="1284548"/>
              <a:ext cx="635527" cy="4288904"/>
              <a:chOff x="6020722" y="1064376"/>
              <a:chExt cx="635527" cy="4288904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6020722" y="1064376"/>
                <a:ext cx="635527" cy="635527"/>
                <a:chOff x="437504" y="266995"/>
                <a:chExt cx="899818" cy="899818"/>
              </a:xfrm>
            </p:grpSpPr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68885" r="4696" b="4361"/>
                <a:stretch/>
              </p:blipFill>
              <p:spPr>
                <a:xfrm>
                  <a:off x="437504" y="266995"/>
                  <a:ext cx="899818" cy="899818"/>
                </a:xfrm>
                <a:prstGeom prst="ellipse">
                  <a:avLst/>
                </a:prstGeom>
                <a:ln w="3175">
                  <a:noFill/>
                </a:ln>
              </p:spPr>
            </p:pic>
            <p:sp>
              <p:nvSpPr>
                <p:cNvPr id="26" name="文本框 25"/>
                <p:cNvSpPr txBox="1"/>
                <p:nvPr/>
              </p:nvSpPr>
              <p:spPr>
                <a:xfrm>
                  <a:off x="475249" y="362961"/>
                  <a:ext cx="824331" cy="74080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en-US" altLang="zh-CN" sz="280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01</a:t>
                  </a:r>
                  <a:endParaRPr lang="zh-CN" altLang="en-US" sz="28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6020722" y="2282168"/>
                <a:ext cx="635527" cy="635527"/>
                <a:chOff x="437504" y="266995"/>
                <a:chExt cx="899818" cy="899818"/>
              </a:xfrm>
            </p:grpSpPr>
            <p:pic>
              <p:nvPicPr>
                <p:cNvPr id="29" name="图片 28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68885" r="4696" b="4361"/>
                <a:stretch/>
              </p:blipFill>
              <p:spPr>
                <a:xfrm>
                  <a:off x="437504" y="266995"/>
                  <a:ext cx="899818" cy="899818"/>
                </a:xfrm>
                <a:prstGeom prst="ellipse">
                  <a:avLst/>
                </a:prstGeom>
                <a:ln w="3175">
                  <a:noFill/>
                </a:ln>
              </p:spPr>
            </p:pic>
            <p:sp>
              <p:nvSpPr>
                <p:cNvPr id="30" name="文本框 29"/>
                <p:cNvSpPr txBox="1"/>
                <p:nvPr/>
              </p:nvSpPr>
              <p:spPr>
                <a:xfrm>
                  <a:off x="475249" y="362961"/>
                  <a:ext cx="824331" cy="74080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en-US" altLang="zh-CN" sz="280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02</a:t>
                  </a:r>
                  <a:endParaRPr lang="zh-CN" altLang="en-US" sz="28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6020722" y="3499960"/>
                <a:ext cx="635527" cy="635527"/>
                <a:chOff x="437504" y="266995"/>
                <a:chExt cx="899818" cy="899818"/>
              </a:xfrm>
            </p:grpSpPr>
            <p:pic>
              <p:nvPicPr>
                <p:cNvPr id="32" name="图片 31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68885" r="4696" b="4361"/>
                <a:stretch/>
              </p:blipFill>
              <p:spPr>
                <a:xfrm>
                  <a:off x="437504" y="266995"/>
                  <a:ext cx="899818" cy="899818"/>
                </a:xfrm>
                <a:prstGeom prst="ellipse">
                  <a:avLst/>
                </a:prstGeom>
                <a:ln w="3175">
                  <a:noFill/>
                </a:ln>
              </p:spPr>
            </p:pic>
            <p:sp>
              <p:nvSpPr>
                <p:cNvPr id="33" name="文本框 32"/>
                <p:cNvSpPr txBox="1"/>
                <p:nvPr/>
              </p:nvSpPr>
              <p:spPr>
                <a:xfrm>
                  <a:off x="475249" y="362961"/>
                  <a:ext cx="824331" cy="74080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en-US" altLang="zh-CN" sz="280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03</a:t>
                  </a:r>
                  <a:endParaRPr lang="zh-CN" altLang="en-US" sz="28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6020722" y="4717753"/>
                <a:ext cx="635527" cy="635527"/>
                <a:chOff x="437504" y="266995"/>
                <a:chExt cx="899818" cy="899818"/>
              </a:xfrm>
            </p:grpSpPr>
            <p:pic>
              <p:nvPicPr>
                <p:cNvPr id="35" name="图片 34"/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68885" r="4696" b="4361"/>
                <a:stretch/>
              </p:blipFill>
              <p:spPr>
                <a:xfrm>
                  <a:off x="437504" y="266995"/>
                  <a:ext cx="899818" cy="899818"/>
                </a:xfrm>
                <a:prstGeom prst="ellipse">
                  <a:avLst/>
                </a:prstGeom>
                <a:ln w="3175">
                  <a:noFill/>
                </a:ln>
              </p:spPr>
            </p:pic>
            <p:sp>
              <p:nvSpPr>
                <p:cNvPr id="36" name="文本框 35"/>
                <p:cNvSpPr txBox="1"/>
                <p:nvPr/>
              </p:nvSpPr>
              <p:spPr>
                <a:xfrm>
                  <a:off x="475249" y="362961"/>
                  <a:ext cx="824331" cy="74080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en-US" altLang="zh-CN" sz="2800" dirty="0" smtClean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04</a:t>
                  </a:r>
                  <a:endParaRPr lang="zh-CN" altLang="en-US" sz="2800" dirty="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</p:grpSp>
        <p:sp>
          <p:nvSpPr>
            <p:cNvPr id="38" name="文本框 37"/>
            <p:cNvSpPr txBox="1"/>
            <p:nvPr/>
          </p:nvSpPr>
          <p:spPr>
            <a:xfrm>
              <a:off x="1526706" y="3593131"/>
              <a:ext cx="18181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CONTENT</a:t>
              </a:r>
              <a:endParaRPr lang="zh-CN" altLang="en-US" sz="28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642123" y="2785262"/>
              <a:ext cx="1587294" cy="8309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8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目 录</a:t>
              </a:r>
              <a:endParaRPr lang="zh-CN" altLang="en-US" sz="48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19854" y="1268413"/>
            <a:ext cx="3417945" cy="676005"/>
            <a:chOff x="9322481" y="1977453"/>
            <a:chExt cx="3417945" cy="676005"/>
          </a:xfrm>
        </p:grpSpPr>
        <p:sp>
          <p:nvSpPr>
            <p:cNvPr id="41" name="矩形 40"/>
            <p:cNvSpPr/>
            <p:nvPr/>
          </p:nvSpPr>
          <p:spPr>
            <a:xfrm>
              <a:off x="9322482" y="1977453"/>
              <a:ext cx="2217526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322481" y="2376459"/>
              <a:ext cx="341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The user can demonstrate on a projector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919854" y="2482100"/>
            <a:ext cx="3417945" cy="676005"/>
            <a:chOff x="9322481" y="1977453"/>
            <a:chExt cx="3417945" cy="676005"/>
          </a:xfrm>
        </p:grpSpPr>
        <p:sp>
          <p:nvSpPr>
            <p:cNvPr id="44" name="矩形 43"/>
            <p:cNvSpPr/>
            <p:nvPr/>
          </p:nvSpPr>
          <p:spPr>
            <a:xfrm>
              <a:off x="9322482" y="1977453"/>
              <a:ext cx="2217526" cy="496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lnSpc>
                  <a:spcPct val="120000"/>
                </a:lnSpc>
              </a:pPr>
              <a:r>
                <a:rPr lang="zh-CN" altLang="en-US" sz="2400" b="1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322481" y="2376459"/>
              <a:ext cx="341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The user can demonstrate on a projector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919854" y="3699892"/>
            <a:ext cx="3417945" cy="676005"/>
            <a:chOff x="9322481" y="1977453"/>
            <a:chExt cx="3417945" cy="676005"/>
          </a:xfrm>
        </p:grpSpPr>
        <p:sp>
          <p:nvSpPr>
            <p:cNvPr id="47" name="矩形 46"/>
            <p:cNvSpPr/>
            <p:nvPr/>
          </p:nvSpPr>
          <p:spPr>
            <a:xfrm>
              <a:off x="9322482" y="1977453"/>
              <a:ext cx="2217526" cy="496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lnSpc>
                  <a:spcPct val="120000"/>
                </a:lnSpc>
              </a:pPr>
              <a:r>
                <a:rPr lang="zh-CN" altLang="en-US" sz="2400" b="1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322481" y="2376459"/>
              <a:ext cx="341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The user can demonstrate on a projector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919854" y="4929311"/>
            <a:ext cx="3417945" cy="676005"/>
            <a:chOff x="9322481" y="1977453"/>
            <a:chExt cx="3417945" cy="676005"/>
          </a:xfrm>
        </p:grpSpPr>
        <p:sp>
          <p:nvSpPr>
            <p:cNvPr id="50" name="矩形 49"/>
            <p:cNvSpPr/>
            <p:nvPr/>
          </p:nvSpPr>
          <p:spPr>
            <a:xfrm>
              <a:off x="9322482" y="1977453"/>
              <a:ext cx="2217526" cy="496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lnSpc>
                  <a:spcPct val="120000"/>
                </a:lnSpc>
              </a:pPr>
              <a:r>
                <a:rPr lang="zh-CN" altLang="en-US" sz="2400" b="1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322481" y="2376459"/>
              <a:ext cx="34179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The user can demonstrate on a projector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834450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67738" y="0"/>
            <a:ext cx="5456524" cy="6858000"/>
            <a:chOff x="3367738" y="0"/>
            <a:chExt cx="5456524" cy="6858000"/>
          </a:xfrm>
        </p:grpSpPr>
        <p:sp>
          <p:nvSpPr>
            <p:cNvPr id="16" name="矩形 15"/>
            <p:cNvSpPr/>
            <p:nvPr/>
          </p:nvSpPr>
          <p:spPr>
            <a:xfrm>
              <a:off x="3705113" y="0"/>
              <a:ext cx="4871545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51767"/>
            <a:stretch/>
          </p:blipFill>
          <p:spPr>
            <a:xfrm rot="1667621">
              <a:off x="6945825" y="721111"/>
              <a:ext cx="1827073" cy="389680"/>
            </a:xfrm>
            <a:custGeom>
              <a:avLst/>
              <a:gdLst>
                <a:gd name="connsiteX0" fmla="*/ 0 w 1827073"/>
                <a:gd name="connsiteY0" fmla="*/ 0 h 389680"/>
                <a:gd name="connsiteX1" fmla="*/ 1621673 w 1827073"/>
                <a:gd name="connsiteY1" fmla="*/ 0 h 389680"/>
                <a:gd name="connsiteX2" fmla="*/ 1827073 w 1827073"/>
                <a:gd name="connsiteY2" fmla="*/ 389680 h 389680"/>
                <a:gd name="connsiteX3" fmla="*/ 0 w 1827073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7073" h="389680">
                  <a:moveTo>
                    <a:pt x="0" y="0"/>
                  </a:moveTo>
                  <a:lnTo>
                    <a:pt x="1621673" y="0"/>
                  </a:lnTo>
                  <a:lnTo>
                    <a:pt x="1827073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7547" t="73732"/>
            <a:stretch/>
          </p:blipFill>
          <p:spPr>
            <a:xfrm rot="1667621">
              <a:off x="3631857" y="657329"/>
              <a:ext cx="4394402" cy="389680"/>
            </a:xfrm>
            <a:custGeom>
              <a:avLst/>
              <a:gdLst>
                <a:gd name="connsiteX0" fmla="*/ 0 w 4394402"/>
                <a:gd name="connsiteY0" fmla="*/ 389680 h 389680"/>
                <a:gd name="connsiteX1" fmla="*/ 739292 w 4394402"/>
                <a:gd name="connsiteY1" fmla="*/ 0 h 389680"/>
                <a:gd name="connsiteX2" fmla="*/ 4394402 w 4394402"/>
                <a:gd name="connsiteY2" fmla="*/ 0 h 389680"/>
                <a:gd name="connsiteX3" fmla="*/ 4394402 w 4394402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4402" h="389680">
                  <a:moveTo>
                    <a:pt x="0" y="389680"/>
                  </a:moveTo>
                  <a:lnTo>
                    <a:pt x="739292" y="0"/>
                  </a:lnTo>
                  <a:lnTo>
                    <a:pt x="4394402" y="0"/>
                  </a:lnTo>
                  <a:lnTo>
                    <a:pt x="4394402" y="389680"/>
                  </a:lnTo>
                  <a:close/>
                </a:path>
              </a:pathLst>
            </a:cu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1809" t="73732"/>
            <a:stretch/>
          </p:blipFill>
          <p:spPr>
            <a:xfrm rot="1667621">
              <a:off x="3404363" y="2199388"/>
              <a:ext cx="3729805" cy="389680"/>
            </a:xfrm>
            <a:custGeom>
              <a:avLst/>
              <a:gdLst>
                <a:gd name="connsiteX0" fmla="*/ 0 w 3729805"/>
                <a:gd name="connsiteY0" fmla="*/ 0 h 389680"/>
                <a:gd name="connsiteX1" fmla="*/ 3729805 w 3729805"/>
                <a:gd name="connsiteY1" fmla="*/ 0 h 389680"/>
                <a:gd name="connsiteX2" fmla="*/ 3729805 w 3729805"/>
                <a:gd name="connsiteY2" fmla="*/ 389680 h 389680"/>
                <a:gd name="connsiteX3" fmla="*/ 205400 w 372980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9805" h="389680">
                  <a:moveTo>
                    <a:pt x="0" y="0"/>
                  </a:moveTo>
                  <a:lnTo>
                    <a:pt x="3729805" y="0"/>
                  </a:lnTo>
                  <a:lnTo>
                    <a:pt x="3729805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4046" t="73732"/>
            <a:stretch/>
          </p:blipFill>
          <p:spPr>
            <a:xfrm rot="1667621">
              <a:off x="3367738" y="4991664"/>
              <a:ext cx="4364717" cy="389680"/>
            </a:xfrm>
            <a:custGeom>
              <a:avLst/>
              <a:gdLst>
                <a:gd name="connsiteX0" fmla="*/ 0 w 4364717"/>
                <a:gd name="connsiteY0" fmla="*/ 0 h 389680"/>
                <a:gd name="connsiteX1" fmla="*/ 4364717 w 4364717"/>
                <a:gd name="connsiteY1" fmla="*/ 0 h 389680"/>
                <a:gd name="connsiteX2" fmla="*/ 4364717 w 4364717"/>
                <a:gd name="connsiteY2" fmla="*/ 389680 h 389680"/>
                <a:gd name="connsiteX3" fmla="*/ 205400 w 4364717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717" h="389680">
                  <a:moveTo>
                    <a:pt x="0" y="0"/>
                  </a:moveTo>
                  <a:lnTo>
                    <a:pt x="4364717" y="0"/>
                  </a:lnTo>
                  <a:lnTo>
                    <a:pt x="4364717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36186"/>
            <a:stretch/>
          </p:blipFill>
          <p:spPr>
            <a:xfrm rot="1667621">
              <a:off x="4325948" y="6271948"/>
              <a:ext cx="2417271" cy="389680"/>
            </a:xfrm>
            <a:custGeom>
              <a:avLst/>
              <a:gdLst>
                <a:gd name="connsiteX0" fmla="*/ 0 w 2417271"/>
                <a:gd name="connsiteY0" fmla="*/ 0 h 389680"/>
                <a:gd name="connsiteX1" fmla="*/ 2417271 w 2417271"/>
                <a:gd name="connsiteY1" fmla="*/ 0 h 389680"/>
                <a:gd name="connsiteX2" fmla="*/ 1677979 w 2417271"/>
                <a:gd name="connsiteY2" fmla="*/ 389680 h 389680"/>
                <a:gd name="connsiteX3" fmla="*/ 0 w 2417271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7271" h="389680">
                  <a:moveTo>
                    <a:pt x="0" y="0"/>
                  </a:moveTo>
                  <a:lnTo>
                    <a:pt x="2417271" y="0"/>
                  </a:lnTo>
                  <a:lnTo>
                    <a:pt x="1677979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28260"/>
            <a:stretch/>
          </p:blipFill>
          <p:spPr>
            <a:xfrm rot="1667621">
              <a:off x="6106747" y="4352504"/>
              <a:ext cx="2717515" cy="389680"/>
            </a:xfrm>
            <a:custGeom>
              <a:avLst/>
              <a:gdLst>
                <a:gd name="connsiteX0" fmla="*/ 0 w 2717515"/>
                <a:gd name="connsiteY0" fmla="*/ 0 h 389680"/>
                <a:gd name="connsiteX1" fmla="*/ 2512115 w 2717515"/>
                <a:gd name="connsiteY1" fmla="*/ 0 h 389680"/>
                <a:gd name="connsiteX2" fmla="*/ 2717515 w 2717515"/>
                <a:gd name="connsiteY2" fmla="*/ 389680 h 389680"/>
                <a:gd name="connsiteX3" fmla="*/ 0 w 271751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515" h="389680">
                  <a:moveTo>
                    <a:pt x="0" y="0"/>
                  </a:moveTo>
                  <a:lnTo>
                    <a:pt x="2512115" y="0"/>
                  </a:lnTo>
                  <a:lnTo>
                    <a:pt x="2717515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sp>
          <p:nvSpPr>
            <p:cNvPr id="30" name="矩形 29"/>
            <p:cNvSpPr/>
            <p:nvPr/>
          </p:nvSpPr>
          <p:spPr>
            <a:xfrm>
              <a:off x="3705112" y="0"/>
              <a:ext cx="4871546" cy="6858000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927073" y="1328207"/>
              <a:ext cx="2427624" cy="2816044"/>
              <a:chOff x="4894480" y="1162517"/>
              <a:chExt cx="2403040" cy="2787526"/>
            </a:xfrm>
            <a:effectLst>
              <a:outerShdw blurRad="3683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六边形 24"/>
              <p:cNvSpPr/>
              <p:nvPr/>
            </p:nvSpPr>
            <p:spPr>
              <a:xfrm rot="5400000">
                <a:off x="4702237" y="1354760"/>
                <a:ext cx="2787526" cy="2403040"/>
              </a:xfrm>
              <a:prstGeom prst="hexagon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六边形 27"/>
              <p:cNvSpPr/>
              <p:nvPr/>
            </p:nvSpPr>
            <p:spPr>
              <a:xfrm rot="5400000">
                <a:off x="4960530" y="1577427"/>
                <a:ext cx="2270940" cy="1957706"/>
              </a:xfrm>
              <a:prstGeom prst="hexagon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5434603" y="2057346"/>
              <a:ext cx="132279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8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000501" y="4450331"/>
              <a:ext cx="4191000" cy="873411"/>
              <a:chOff x="8935954" y="1810825"/>
              <a:chExt cx="4191000" cy="873411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9555919" y="1810825"/>
                <a:ext cx="2951068" cy="6093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8935954" y="2376459"/>
                <a:ext cx="419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72000" y="441000"/>
            <a:ext cx="11448000" cy="5976000"/>
            <a:chOff x="372000" y="441000"/>
            <a:chExt cx="11448000" cy="5976000"/>
          </a:xfrm>
        </p:grpSpPr>
        <p:sp>
          <p:nvSpPr>
            <p:cNvPr id="54" name="任意多边形 53"/>
            <p:cNvSpPr/>
            <p:nvPr/>
          </p:nvSpPr>
          <p:spPr>
            <a:xfrm>
              <a:off x="504825" y="542925"/>
              <a:ext cx="11182350" cy="5772150"/>
            </a:xfrm>
            <a:custGeom>
              <a:avLst/>
              <a:gdLst>
                <a:gd name="connsiteX0" fmla="*/ 2582061 w 11182350"/>
                <a:gd name="connsiteY0" fmla="*/ 0 h 5772150"/>
                <a:gd name="connsiteX1" fmla="*/ 11182350 w 11182350"/>
                <a:gd name="connsiteY1" fmla="*/ 0 h 5772150"/>
                <a:gd name="connsiteX2" fmla="*/ 11182350 w 11182350"/>
                <a:gd name="connsiteY2" fmla="*/ 5772150 h 5772150"/>
                <a:gd name="connsiteX3" fmla="*/ 9878211 w 11182350"/>
                <a:gd name="connsiteY3" fmla="*/ 5772150 h 5772150"/>
                <a:gd name="connsiteX4" fmla="*/ 9878211 w 11182350"/>
                <a:gd name="connsiteY4" fmla="*/ 5701499 h 5772150"/>
                <a:gd name="connsiteX5" fmla="*/ 11111699 w 11182350"/>
                <a:gd name="connsiteY5" fmla="*/ 5701499 h 5772150"/>
                <a:gd name="connsiteX6" fmla="*/ 11111699 w 11182350"/>
                <a:gd name="connsiteY6" fmla="*/ 70651 h 5772150"/>
                <a:gd name="connsiteX7" fmla="*/ 2582061 w 11182350"/>
                <a:gd name="connsiteY7" fmla="*/ 70651 h 5772150"/>
                <a:gd name="connsiteX8" fmla="*/ 0 w 11182350"/>
                <a:gd name="connsiteY8" fmla="*/ 0 h 5772150"/>
                <a:gd name="connsiteX9" fmla="*/ 1553361 w 11182350"/>
                <a:gd name="connsiteY9" fmla="*/ 0 h 5772150"/>
                <a:gd name="connsiteX10" fmla="*/ 1553361 w 11182350"/>
                <a:gd name="connsiteY10" fmla="*/ 70651 h 5772150"/>
                <a:gd name="connsiteX11" fmla="*/ 70651 w 11182350"/>
                <a:gd name="connsiteY11" fmla="*/ 70651 h 5772150"/>
                <a:gd name="connsiteX12" fmla="*/ 70651 w 11182350"/>
                <a:gd name="connsiteY12" fmla="*/ 5701499 h 5772150"/>
                <a:gd name="connsiteX13" fmla="*/ 8849511 w 11182350"/>
                <a:gd name="connsiteY13" fmla="*/ 5701499 h 5772150"/>
                <a:gd name="connsiteX14" fmla="*/ 8849511 w 11182350"/>
                <a:gd name="connsiteY14" fmla="*/ 5772150 h 5772150"/>
                <a:gd name="connsiteX15" fmla="*/ 0 w 11182350"/>
                <a:gd name="connsiteY15" fmla="*/ 5772150 h 577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82350" h="5772150">
                  <a:moveTo>
                    <a:pt x="2582061" y="0"/>
                  </a:moveTo>
                  <a:lnTo>
                    <a:pt x="11182350" y="0"/>
                  </a:lnTo>
                  <a:lnTo>
                    <a:pt x="11182350" y="5772150"/>
                  </a:lnTo>
                  <a:lnTo>
                    <a:pt x="9878211" y="5772150"/>
                  </a:lnTo>
                  <a:lnTo>
                    <a:pt x="9878211" y="5701499"/>
                  </a:lnTo>
                  <a:lnTo>
                    <a:pt x="11111699" y="5701499"/>
                  </a:lnTo>
                  <a:lnTo>
                    <a:pt x="11111699" y="70651"/>
                  </a:lnTo>
                  <a:lnTo>
                    <a:pt x="2582061" y="70651"/>
                  </a:lnTo>
                  <a:close/>
                  <a:moveTo>
                    <a:pt x="0" y="0"/>
                  </a:moveTo>
                  <a:lnTo>
                    <a:pt x="1553361" y="0"/>
                  </a:lnTo>
                  <a:lnTo>
                    <a:pt x="1553361" y="70651"/>
                  </a:lnTo>
                  <a:lnTo>
                    <a:pt x="70651" y="70651"/>
                  </a:lnTo>
                  <a:lnTo>
                    <a:pt x="70651" y="5701499"/>
                  </a:lnTo>
                  <a:lnTo>
                    <a:pt x="8849511" y="5701499"/>
                  </a:lnTo>
                  <a:lnTo>
                    <a:pt x="8849511" y="5772150"/>
                  </a:lnTo>
                  <a:lnTo>
                    <a:pt x="0" y="57721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72000" y="441000"/>
              <a:ext cx="11448000" cy="5976000"/>
            </a:xfrm>
            <a:custGeom>
              <a:avLst/>
              <a:gdLst>
                <a:gd name="connsiteX0" fmla="*/ 11118483 w 11448000"/>
                <a:gd name="connsiteY0" fmla="*/ 4522980 h 5976000"/>
                <a:gd name="connsiteX1" fmla="*/ 11448000 w 11448000"/>
                <a:gd name="connsiteY1" fmla="*/ 4522980 h 5976000"/>
                <a:gd name="connsiteX2" fmla="*/ 11448000 w 11448000"/>
                <a:gd name="connsiteY2" fmla="*/ 5976000 h 5976000"/>
                <a:gd name="connsiteX3" fmla="*/ 10642873 w 11448000"/>
                <a:gd name="connsiteY3" fmla="*/ 5976000 h 5976000"/>
                <a:gd name="connsiteX4" fmla="*/ 10642873 w 11448000"/>
                <a:gd name="connsiteY4" fmla="*/ 5646483 h 5976000"/>
                <a:gd name="connsiteX5" fmla="*/ 11118483 w 11448000"/>
                <a:gd name="connsiteY5" fmla="*/ 5646483 h 5976000"/>
                <a:gd name="connsiteX6" fmla="*/ 0 w 11448000"/>
                <a:gd name="connsiteY6" fmla="*/ 4522980 h 5976000"/>
                <a:gd name="connsiteX7" fmla="*/ 329517 w 11448000"/>
                <a:gd name="connsiteY7" fmla="*/ 4522980 h 5976000"/>
                <a:gd name="connsiteX8" fmla="*/ 329517 w 11448000"/>
                <a:gd name="connsiteY8" fmla="*/ 5646483 h 5976000"/>
                <a:gd name="connsiteX9" fmla="*/ 3523944 w 11448000"/>
                <a:gd name="connsiteY9" fmla="*/ 5646483 h 5976000"/>
                <a:gd name="connsiteX10" fmla="*/ 3523944 w 11448000"/>
                <a:gd name="connsiteY10" fmla="*/ 5976000 h 5976000"/>
                <a:gd name="connsiteX11" fmla="*/ 0 w 11448000"/>
                <a:gd name="connsiteY11" fmla="*/ 5976000 h 5976000"/>
                <a:gd name="connsiteX12" fmla="*/ 9000600 w 11448000"/>
                <a:gd name="connsiteY12" fmla="*/ 0 h 5976000"/>
                <a:gd name="connsiteX13" fmla="*/ 11448000 w 11448000"/>
                <a:gd name="connsiteY13" fmla="*/ 0 h 5976000"/>
                <a:gd name="connsiteX14" fmla="*/ 11448000 w 11448000"/>
                <a:gd name="connsiteY14" fmla="*/ 2045682 h 5976000"/>
                <a:gd name="connsiteX15" fmla="*/ 11118483 w 11448000"/>
                <a:gd name="connsiteY15" fmla="*/ 2045682 h 5976000"/>
                <a:gd name="connsiteX16" fmla="*/ 11118483 w 11448000"/>
                <a:gd name="connsiteY16" fmla="*/ 329517 h 5976000"/>
                <a:gd name="connsiteX17" fmla="*/ 9000600 w 11448000"/>
                <a:gd name="connsiteY17" fmla="*/ 329517 h 5976000"/>
                <a:gd name="connsiteX18" fmla="*/ 0 w 11448000"/>
                <a:gd name="connsiteY18" fmla="*/ 0 h 5976000"/>
                <a:gd name="connsiteX19" fmla="*/ 1018651 w 11448000"/>
                <a:gd name="connsiteY19" fmla="*/ 0 h 5976000"/>
                <a:gd name="connsiteX20" fmla="*/ 1018651 w 11448000"/>
                <a:gd name="connsiteY20" fmla="*/ 329517 h 5976000"/>
                <a:gd name="connsiteX21" fmla="*/ 329517 w 11448000"/>
                <a:gd name="connsiteY21" fmla="*/ 329517 h 5976000"/>
                <a:gd name="connsiteX22" fmla="*/ 329517 w 11448000"/>
                <a:gd name="connsiteY22" fmla="*/ 1119697 h 5976000"/>
                <a:gd name="connsiteX23" fmla="*/ 0 w 11448000"/>
                <a:gd name="connsiteY23" fmla="*/ 1119697 h 597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448000" h="5976000">
                  <a:moveTo>
                    <a:pt x="11118483" y="4522980"/>
                  </a:moveTo>
                  <a:lnTo>
                    <a:pt x="11448000" y="4522980"/>
                  </a:lnTo>
                  <a:lnTo>
                    <a:pt x="11448000" y="5976000"/>
                  </a:lnTo>
                  <a:lnTo>
                    <a:pt x="10642873" y="5976000"/>
                  </a:lnTo>
                  <a:lnTo>
                    <a:pt x="10642873" y="5646483"/>
                  </a:lnTo>
                  <a:lnTo>
                    <a:pt x="11118483" y="5646483"/>
                  </a:lnTo>
                  <a:close/>
                  <a:moveTo>
                    <a:pt x="0" y="4522980"/>
                  </a:moveTo>
                  <a:lnTo>
                    <a:pt x="329517" y="4522980"/>
                  </a:lnTo>
                  <a:lnTo>
                    <a:pt x="329517" y="5646483"/>
                  </a:lnTo>
                  <a:lnTo>
                    <a:pt x="3523944" y="5646483"/>
                  </a:lnTo>
                  <a:lnTo>
                    <a:pt x="3523944" y="5976000"/>
                  </a:lnTo>
                  <a:lnTo>
                    <a:pt x="0" y="5976000"/>
                  </a:lnTo>
                  <a:close/>
                  <a:moveTo>
                    <a:pt x="9000600" y="0"/>
                  </a:moveTo>
                  <a:lnTo>
                    <a:pt x="11448000" y="0"/>
                  </a:lnTo>
                  <a:lnTo>
                    <a:pt x="11448000" y="2045682"/>
                  </a:lnTo>
                  <a:lnTo>
                    <a:pt x="11118483" y="2045682"/>
                  </a:lnTo>
                  <a:lnTo>
                    <a:pt x="11118483" y="329517"/>
                  </a:lnTo>
                  <a:lnTo>
                    <a:pt x="9000600" y="329517"/>
                  </a:lnTo>
                  <a:close/>
                  <a:moveTo>
                    <a:pt x="0" y="0"/>
                  </a:moveTo>
                  <a:lnTo>
                    <a:pt x="1018651" y="0"/>
                  </a:lnTo>
                  <a:lnTo>
                    <a:pt x="1018651" y="329517"/>
                  </a:lnTo>
                  <a:lnTo>
                    <a:pt x="329517" y="329517"/>
                  </a:lnTo>
                  <a:lnTo>
                    <a:pt x="329517" y="1119697"/>
                  </a:lnTo>
                  <a:lnTo>
                    <a:pt x="0" y="111969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65720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/>
          <p:nvPr/>
        </p:nvSpPr>
        <p:spPr>
          <a:xfrm>
            <a:off x="0" y="1784349"/>
            <a:ext cx="12192000" cy="4514850"/>
          </a:xfrm>
          <a:prstGeom prst="rect">
            <a:avLst/>
          </a:prstGeom>
          <a:blipFill>
            <a:blip r:embed="rId3"/>
            <a:srcRect/>
            <a:stretch>
              <a:fillRect t="-40091" b="-3986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Rectangle 2"/>
          <p:cNvSpPr/>
          <p:nvPr/>
        </p:nvSpPr>
        <p:spPr>
          <a:xfrm>
            <a:off x="6059487" y="1784350"/>
            <a:ext cx="6132513" cy="451485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椭圆 1"/>
          <p:cNvSpPr/>
          <p:nvPr/>
        </p:nvSpPr>
        <p:spPr>
          <a:xfrm>
            <a:off x="6718300" y="2447454"/>
            <a:ext cx="457200" cy="413692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36"/>
          <p:cNvSpPr/>
          <p:nvPr/>
        </p:nvSpPr>
        <p:spPr>
          <a:xfrm>
            <a:off x="6718300" y="3365842"/>
            <a:ext cx="457200" cy="423707"/>
          </a:xfrm>
          <a:custGeom>
            <a:avLst/>
            <a:gdLst>
              <a:gd name="connsiteX0" fmla="*/ 182950 w 609756"/>
              <a:gd name="connsiteY0" fmla="*/ 245143 h 565088"/>
              <a:gd name="connsiteX1" fmla="*/ 177620 w 609756"/>
              <a:gd name="connsiteY1" fmla="*/ 266996 h 565088"/>
              <a:gd name="connsiteX2" fmla="*/ 170887 w 609756"/>
              <a:gd name="connsiteY2" fmla="*/ 290809 h 565088"/>
              <a:gd name="connsiteX3" fmla="*/ 195854 w 609756"/>
              <a:gd name="connsiteY3" fmla="*/ 290809 h 565088"/>
              <a:gd name="connsiteX4" fmla="*/ 188841 w 609756"/>
              <a:gd name="connsiteY4" fmla="*/ 266996 h 565088"/>
              <a:gd name="connsiteX5" fmla="*/ 183230 w 609756"/>
              <a:gd name="connsiteY5" fmla="*/ 245143 h 565088"/>
              <a:gd name="connsiteX6" fmla="*/ 361154 w 609756"/>
              <a:gd name="connsiteY6" fmla="*/ 226092 h 565088"/>
              <a:gd name="connsiteX7" fmla="*/ 431027 w 609756"/>
              <a:gd name="connsiteY7" fmla="*/ 226092 h 565088"/>
              <a:gd name="connsiteX8" fmla="*/ 431027 w 609756"/>
              <a:gd name="connsiteY8" fmla="*/ 247104 h 565088"/>
              <a:gd name="connsiteX9" fmla="*/ 386971 w 609756"/>
              <a:gd name="connsiteY9" fmla="*/ 247104 h 565088"/>
              <a:gd name="connsiteX10" fmla="*/ 386971 w 609756"/>
              <a:gd name="connsiteY10" fmla="*/ 270357 h 565088"/>
              <a:gd name="connsiteX11" fmla="*/ 428502 w 609756"/>
              <a:gd name="connsiteY11" fmla="*/ 270357 h 565088"/>
              <a:gd name="connsiteX12" fmla="*/ 428502 w 609756"/>
              <a:gd name="connsiteY12" fmla="*/ 291370 h 565088"/>
              <a:gd name="connsiteX13" fmla="*/ 386971 w 609756"/>
              <a:gd name="connsiteY13" fmla="*/ 291370 h 565088"/>
              <a:gd name="connsiteX14" fmla="*/ 386971 w 609756"/>
              <a:gd name="connsiteY14" fmla="*/ 317985 h 565088"/>
              <a:gd name="connsiteX15" fmla="*/ 433272 w 609756"/>
              <a:gd name="connsiteY15" fmla="*/ 317985 h 565088"/>
              <a:gd name="connsiteX16" fmla="*/ 433272 w 609756"/>
              <a:gd name="connsiteY16" fmla="*/ 338997 h 565088"/>
              <a:gd name="connsiteX17" fmla="*/ 361154 w 609756"/>
              <a:gd name="connsiteY17" fmla="*/ 338997 h 565088"/>
              <a:gd name="connsiteX18" fmla="*/ 167240 w 609756"/>
              <a:gd name="connsiteY18" fmla="*/ 226092 h 565088"/>
              <a:gd name="connsiteX19" fmla="*/ 200904 w 609756"/>
              <a:gd name="connsiteY19" fmla="*/ 226092 h 565088"/>
              <a:gd name="connsiteX20" fmla="*/ 235971 w 609756"/>
              <a:gd name="connsiteY20" fmla="*/ 338997 h 565088"/>
              <a:gd name="connsiteX21" fmla="*/ 208479 w 609756"/>
              <a:gd name="connsiteY21" fmla="*/ 338997 h 565088"/>
              <a:gd name="connsiteX22" fmla="*/ 199782 w 609756"/>
              <a:gd name="connsiteY22" fmla="*/ 309860 h 565088"/>
              <a:gd name="connsiteX23" fmla="*/ 167240 w 609756"/>
              <a:gd name="connsiteY23" fmla="*/ 309860 h 565088"/>
              <a:gd name="connsiteX24" fmla="*/ 159385 w 609756"/>
              <a:gd name="connsiteY24" fmla="*/ 338997 h 565088"/>
              <a:gd name="connsiteX25" fmla="*/ 132734 w 609756"/>
              <a:gd name="connsiteY25" fmla="*/ 338997 h 565088"/>
              <a:gd name="connsiteX26" fmla="*/ 306124 w 609756"/>
              <a:gd name="connsiteY26" fmla="*/ 224963 h 565088"/>
              <a:gd name="connsiteX27" fmla="*/ 337538 w 609756"/>
              <a:gd name="connsiteY27" fmla="*/ 230567 h 565088"/>
              <a:gd name="connsiteX28" fmla="*/ 332209 w 609756"/>
              <a:gd name="connsiteY28" fmla="*/ 251022 h 565088"/>
              <a:gd name="connsiteX29" fmla="*/ 305844 w 609756"/>
              <a:gd name="connsiteY29" fmla="*/ 245978 h 565088"/>
              <a:gd name="connsiteX30" fmla="*/ 268540 w 609756"/>
              <a:gd name="connsiteY30" fmla="*/ 282404 h 565088"/>
              <a:gd name="connsiteX31" fmla="*/ 303880 w 609756"/>
              <a:gd name="connsiteY31" fmla="*/ 319391 h 565088"/>
              <a:gd name="connsiteX32" fmla="*/ 316502 w 609756"/>
              <a:gd name="connsiteY32" fmla="*/ 317710 h 565088"/>
              <a:gd name="connsiteX33" fmla="*/ 316502 w 609756"/>
              <a:gd name="connsiteY33" fmla="*/ 294173 h 565088"/>
              <a:gd name="connsiteX34" fmla="*/ 299112 w 609756"/>
              <a:gd name="connsiteY34" fmla="*/ 294173 h 565088"/>
              <a:gd name="connsiteX35" fmla="*/ 299112 w 609756"/>
              <a:gd name="connsiteY35" fmla="*/ 274279 h 565088"/>
              <a:gd name="connsiteX36" fmla="*/ 341184 w 609756"/>
              <a:gd name="connsiteY36" fmla="*/ 274279 h 565088"/>
              <a:gd name="connsiteX37" fmla="*/ 341184 w 609756"/>
              <a:gd name="connsiteY37" fmla="*/ 333681 h 565088"/>
              <a:gd name="connsiteX38" fmla="*/ 303320 w 609756"/>
              <a:gd name="connsiteY38" fmla="*/ 340126 h 565088"/>
              <a:gd name="connsiteX39" fmla="*/ 257602 w 609756"/>
              <a:gd name="connsiteY39" fmla="*/ 324995 h 565088"/>
              <a:gd name="connsiteX40" fmla="*/ 241614 w 609756"/>
              <a:gd name="connsiteY40" fmla="*/ 283805 h 565088"/>
              <a:gd name="connsiteX41" fmla="*/ 306124 w 609756"/>
              <a:gd name="connsiteY41" fmla="*/ 224963 h 565088"/>
              <a:gd name="connsiteX42" fmla="*/ 283131 w 609756"/>
              <a:gd name="connsiteY42" fmla="*/ 0 h 565088"/>
              <a:gd name="connsiteX43" fmla="*/ 531748 w 609756"/>
              <a:gd name="connsiteY43" fmla="*/ 148206 h 565088"/>
              <a:gd name="connsiteX44" fmla="*/ 507896 w 609756"/>
              <a:gd name="connsiteY44" fmla="*/ 196114 h 565088"/>
              <a:gd name="connsiteX45" fmla="*/ 283131 w 609756"/>
              <a:gd name="connsiteY45" fmla="*/ 41744 h 565088"/>
              <a:gd name="connsiteX46" fmla="*/ 41810 w 609756"/>
              <a:gd name="connsiteY46" fmla="*/ 282684 h 565088"/>
              <a:gd name="connsiteX47" fmla="*/ 283131 w 609756"/>
              <a:gd name="connsiteY47" fmla="*/ 523344 h 565088"/>
              <a:gd name="connsiteX48" fmla="*/ 512386 w 609756"/>
              <a:gd name="connsiteY48" fmla="*/ 355807 h 565088"/>
              <a:gd name="connsiteX49" fmla="*/ 462999 w 609756"/>
              <a:gd name="connsiteY49" fmla="*/ 355807 h 565088"/>
              <a:gd name="connsiteX50" fmla="*/ 536518 w 609756"/>
              <a:gd name="connsiteY50" fmla="*/ 209281 h 565088"/>
              <a:gd name="connsiteX51" fmla="*/ 609756 w 609756"/>
              <a:gd name="connsiteY51" fmla="*/ 355807 h 565088"/>
              <a:gd name="connsiteX52" fmla="*/ 556160 w 609756"/>
              <a:gd name="connsiteY52" fmla="*/ 355807 h 565088"/>
              <a:gd name="connsiteX53" fmla="*/ 283131 w 609756"/>
              <a:gd name="connsiteY53" fmla="*/ 565088 h 565088"/>
              <a:gd name="connsiteX54" fmla="*/ 0 w 609756"/>
              <a:gd name="connsiteY54" fmla="*/ 282684 h 565088"/>
              <a:gd name="connsiteX55" fmla="*/ 283131 w 609756"/>
              <a:gd name="connsiteY55" fmla="*/ 0 h 5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9756" h="565088">
                <a:moveTo>
                  <a:pt x="182950" y="245143"/>
                </a:moveTo>
                <a:cubicBezTo>
                  <a:pt x="181267" y="251867"/>
                  <a:pt x="179583" y="260552"/>
                  <a:pt x="177620" y="266996"/>
                </a:cubicBezTo>
                <a:lnTo>
                  <a:pt x="170887" y="290809"/>
                </a:lnTo>
                <a:lnTo>
                  <a:pt x="195854" y="290809"/>
                </a:lnTo>
                <a:lnTo>
                  <a:pt x="188841" y="266996"/>
                </a:lnTo>
                <a:cubicBezTo>
                  <a:pt x="186877" y="260272"/>
                  <a:pt x="184914" y="251867"/>
                  <a:pt x="183230" y="245143"/>
                </a:cubicBezTo>
                <a:close/>
                <a:moveTo>
                  <a:pt x="361154" y="226092"/>
                </a:moveTo>
                <a:lnTo>
                  <a:pt x="431027" y="226092"/>
                </a:lnTo>
                <a:lnTo>
                  <a:pt x="431027" y="247104"/>
                </a:lnTo>
                <a:lnTo>
                  <a:pt x="386971" y="247104"/>
                </a:lnTo>
                <a:lnTo>
                  <a:pt x="386971" y="270357"/>
                </a:lnTo>
                <a:lnTo>
                  <a:pt x="428502" y="270357"/>
                </a:lnTo>
                <a:lnTo>
                  <a:pt x="428502" y="291370"/>
                </a:lnTo>
                <a:lnTo>
                  <a:pt x="386971" y="291370"/>
                </a:lnTo>
                <a:lnTo>
                  <a:pt x="386971" y="317985"/>
                </a:lnTo>
                <a:lnTo>
                  <a:pt x="433272" y="317985"/>
                </a:lnTo>
                <a:lnTo>
                  <a:pt x="433272" y="338997"/>
                </a:lnTo>
                <a:lnTo>
                  <a:pt x="361154" y="338997"/>
                </a:lnTo>
                <a:close/>
                <a:moveTo>
                  <a:pt x="167240" y="226092"/>
                </a:moveTo>
                <a:lnTo>
                  <a:pt x="200904" y="226092"/>
                </a:lnTo>
                <a:lnTo>
                  <a:pt x="235971" y="338997"/>
                </a:lnTo>
                <a:lnTo>
                  <a:pt x="208479" y="338997"/>
                </a:lnTo>
                <a:lnTo>
                  <a:pt x="199782" y="309860"/>
                </a:lnTo>
                <a:lnTo>
                  <a:pt x="167240" y="309860"/>
                </a:lnTo>
                <a:lnTo>
                  <a:pt x="159385" y="338997"/>
                </a:lnTo>
                <a:lnTo>
                  <a:pt x="132734" y="338997"/>
                </a:lnTo>
                <a:close/>
                <a:moveTo>
                  <a:pt x="306124" y="224963"/>
                </a:moveTo>
                <a:cubicBezTo>
                  <a:pt x="320709" y="224963"/>
                  <a:pt x="331928" y="227765"/>
                  <a:pt x="337538" y="230567"/>
                </a:cubicBezTo>
                <a:lnTo>
                  <a:pt x="332209" y="251022"/>
                </a:lnTo>
                <a:cubicBezTo>
                  <a:pt x="325758" y="248220"/>
                  <a:pt x="318185" y="245978"/>
                  <a:pt x="305844" y="245978"/>
                </a:cubicBezTo>
                <a:cubicBezTo>
                  <a:pt x="284528" y="245978"/>
                  <a:pt x="268540" y="258027"/>
                  <a:pt x="268540" y="282404"/>
                </a:cubicBezTo>
                <a:cubicBezTo>
                  <a:pt x="268540" y="305661"/>
                  <a:pt x="283125" y="319391"/>
                  <a:pt x="303880" y="319391"/>
                </a:cubicBezTo>
                <a:cubicBezTo>
                  <a:pt x="309771" y="319391"/>
                  <a:pt x="314539" y="318831"/>
                  <a:pt x="316502" y="317710"/>
                </a:cubicBezTo>
                <a:lnTo>
                  <a:pt x="316502" y="294173"/>
                </a:lnTo>
                <a:lnTo>
                  <a:pt x="299112" y="294173"/>
                </a:lnTo>
                <a:lnTo>
                  <a:pt x="299112" y="274279"/>
                </a:lnTo>
                <a:lnTo>
                  <a:pt x="341184" y="274279"/>
                </a:lnTo>
                <a:lnTo>
                  <a:pt x="341184" y="333681"/>
                </a:lnTo>
                <a:cubicBezTo>
                  <a:pt x="333331" y="336483"/>
                  <a:pt x="318465" y="340126"/>
                  <a:pt x="303320" y="340126"/>
                </a:cubicBezTo>
                <a:cubicBezTo>
                  <a:pt x="282845" y="340126"/>
                  <a:pt x="267979" y="334802"/>
                  <a:pt x="257602" y="324995"/>
                </a:cubicBezTo>
                <a:cubicBezTo>
                  <a:pt x="247224" y="315188"/>
                  <a:pt x="241334" y="300337"/>
                  <a:pt x="241614" y="283805"/>
                </a:cubicBezTo>
                <a:cubicBezTo>
                  <a:pt x="241895" y="246258"/>
                  <a:pt x="269101" y="224963"/>
                  <a:pt x="306124" y="224963"/>
                </a:cubicBezTo>
                <a:close/>
                <a:moveTo>
                  <a:pt x="283131" y="0"/>
                </a:moveTo>
                <a:cubicBezTo>
                  <a:pt x="390322" y="0"/>
                  <a:pt x="484045" y="59955"/>
                  <a:pt x="531748" y="148206"/>
                </a:cubicBezTo>
                <a:lnTo>
                  <a:pt x="507896" y="196114"/>
                </a:lnTo>
                <a:cubicBezTo>
                  <a:pt x="472820" y="106182"/>
                  <a:pt x="385552" y="41744"/>
                  <a:pt x="283131" y="41744"/>
                </a:cubicBezTo>
                <a:cubicBezTo>
                  <a:pt x="150124" y="41744"/>
                  <a:pt x="41810" y="149887"/>
                  <a:pt x="41810" y="282684"/>
                </a:cubicBezTo>
                <a:cubicBezTo>
                  <a:pt x="41810" y="415201"/>
                  <a:pt x="150124" y="523344"/>
                  <a:pt x="283131" y="523344"/>
                </a:cubicBezTo>
                <a:cubicBezTo>
                  <a:pt x="390322" y="523344"/>
                  <a:pt x="481239" y="452743"/>
                  <a:pt x="512386" y="355807"/>
                </a:cubicBezTo>
                <a:lnTo>
                  <a:pt x="462999" y="355807"/>
                </a:lnTo>
                <a:lnTo>
                  <a:pt x="536518" y="209281"/>
                </a:lnTo>
                <a:lnTo>
                  <a:pt x="609756" y="355807"/>
                </a:lnTo>
                <a:lnTo>
                  <a:pt x="556160" y="355807"/>
                </a:lnTo>
                <a:cubicBezTo>
                  <a:pt x="523610" y="476276"/>
                  <a:pt x="413613" y="565088"/>
                  <a:pt x="283131" y="565088"/>
                </a:cubicBezTo>
                <a:cubicBezTo>
                  <a:pt x="126834" y="565088"/>
                  <a:pt x="0" y="438454"/>
                  <a:pt x="0" y="282684"/>
                </a:cubicBezTo>
                <a:cubicBezTo>
                  <a:pt x="0" y="126634"/>
                  <a:pt x="126834" y="0"/>
                  <a:pt x="2831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37"/>
          <p:cNvSpPr/>
          <p:nvPr/>
        </p:nvSpPr>
        <p:spPr>
          <a:xfrm>
            <a:off x="6738418" y="4272490"/>
            <a:ext cx="416964" cy="45720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38"/>
          <p:cNvSpPr/>
          <p:nvPr/>
        </p:nvSpPr>
        <p:spPr>
          <a:xfrm>
            <a:off x="6718300" y="5259520"/>
            <a:ext cx="457200" cy="329931"/>
          </a:xfrm>
          <a:custGeom>
            <a:avLst/>
            <a:gdLst>
              <a:gd name="connsiteX0" fmla="*/ 91000 w 605879"/>
              <a:gd name="connsiteY0" fmla="*/ 173662 h 437224"/>
              <a:gd name="connsiteX1" fmla="*/ 331193 w 605879"/>
              <a:gd name="connsiteY1" fmla="*/ 173662 h 437224"/>
              <a:gd name="connsiteX2" fmla="*/ 342454 w 605879"/>
              <a:gd name="connsiteY2" fmla="*/ 184882 h 437224"/>
              <a:gd name="connsiteX3" fmla="*/ 331193 w 605879"/>
              <a:gd name="connsiteY3" fmla="*/ 196102 h 437224"/>
              <a:gd name="connsiteX4" fmla="*/ 91000 w 605879"/>
              <a:gd name="connsiteY4" fmla="*/ 196102 h 437224"/>
              <a:gd name="connsiteX5" fmla="*/ 79739 w 605879"/>
              <a:gd name="connsiteY5" fmla="*/ 184882 h 437224"/>
              <a:gd name="connsiteX6" fmla="*/ 91000 w 605879"/>
              <a:gd name="connsiteY6" fmla="*/ 173662 h 437224"/>
              <a:gd name="connsiteX7" fmla="*/ 421630 w 605879"/>
              <a:gd name="connsiteY7" fmla="*/ 131441 h 437224"/>
              <a:gd name="connsiteX8" fmla="*/ 423552 w 605879"/>
              <a:gd name="connsiteY8" fmla="*/ 152274 h 437224"/>
              <a:gd name="connsiteX9" fmla="*/ 275961 w 605879"/>
              <a:gd name="connsiteY9" fmla="*/ 300986 h 437224"/>
              <a:gd name="connsiteX10" fmla="*/ 408175 w 605879"/>
              <a:gd name="connsiteY10" fmla="*/ 358277 h 437224"/>
              <a:gd name="connsiteX11" fmla="*/ 418060 w 605879"/>
              <a:gd name="connsiteY11" fmla="*/ 365267 h 437224"/>
              <a:gd name="connsiteX12" fmla="*/ 488218 w 605879"/>
              <a:gd name="connsiteY12" fmla="*/ 410360 h 437224"/>
              <a:gd name="connsiteX13" fmla="*/ 474214 w 605879"/>
              <a:gd name="connsiteY13" fmla="*/ 363348 h 437224"/>
              <a:gd name="connsiteX14" fmla="*/ 482039 w 605879"/>
              <a:gd name="connsiteY14" fmla="*/ 349916 h 437224"/>
              <a:gd name="connsiteX15" fmla="*/ 583363 w 605879"/>
              <a:gd name="connsiteY15" fmla="*/ 244928 h 437224"/>
              <a:gd name="connsiteX16" fmla="*/ 421630 w 605879"/>
              <a:gd name="connsiteY16" fmla="*/ 131441 h 437224"/>
              <a:gd name="connsiteX17" fmla="*/ 75898 w 605879"/>
              <a:gd name="connsiteY17" fmla="*/ 120173 h 437224"/>
              <a:gd name="connsiteX18" fmla="*/ 340509 w 605879"/>
              <a:gd name="connsiteY18" fmla="*/ 120173 h 437224"/>
              <a:gd name="connsiteX19" fmla="*/ 351769 w 605879"/>
              <a:gd name="connsiteY19" fmla="*/ 131428 h 437224"/>
              <a:gd name="connsiteX20" fmla="*/ 340509 w 605879"/>
              <a:gd name="connsiteY20" fmla="*/ 142683 h 437224"/>
              <a:gd name="connsiteX21" fmla="*/ 75898 w 605879"/>
              <a:gd name="connsiteY21" fmla="*/ 142683 h 437224"/>
              <a:gd name="connsiteX22" fmla="*/ 64638 w 605879"/>
              <a:gd name="connsiteY22" fmla="*/ 131428 h 437224"/>
              <a:gd name="connsiteX23" fmla="*/ 75898 w 605879"/>
              <a:gd name="connsiteY23" fmla="*/ 120173 h 437224"/>
              <a:gd name="connsiteX24" fmla="*/ 210609 w 605879"/>
              <a:gd name="connsiteY24" fmla="*/ 22478 h 437224"/>
              <a:gd name="connsiteX25" fmla="*/ 22516 w 605879"/>
              <a:gd name="connsiteY25" fmla="*/ 153508 h 437224"/>
              <a:gd name="connsiteX26" fmla="*/ 139216 w 605879"/>
              <a:gd name="connsiteY26" fmla="*/ 274807 h 437224"/>
              <a:gd name="connsiteX27" fmla="*/ 147042 w 605879"/>
              <a:gd name="connsiteY27" fmla="*/ 288102 h 437224"/>
              <a:gd name="connsiteX28" fmla="*/ 130017 w 605879"/>
              <a:gd name="connsiteY28" fmla="*/ 344297 h 437224"/>
              <a:gd name="connsiteX29" fmla="*/ 214041 w 605879"/>
              <a:gd name="connsiteY29" fmla="*/ 291254 h 437224"/>
              <a:gd name="connsiteX30" fmla="*/ 223927 w 605879"/>
              <a:gd name="connsiteY30" fmla="*/ 284264 h 437224"/>
              <a:gd name="connsiteX31" fmla="*/ 398839 w 605879"/>
              <a:gd name="connsiteY31" fmla="*/ 152960 h 437224"/>
              <a:gd name="connsiteX32" fmla="*/ 369596 w 605879"/>
              <a:gd name="connsiteY32" fmla="*/ 80592 h 437224"/>
              <a:gd name="connsiteX33" fmla="*/ 210609 w 605879"/>
              <a:gd name="connsiteY33" fmla="*/ 22478 h 437224"/>
              <a:gd name="connsiteX34" fmla="*/ 210609 w 605879"/>
              <a:gd name="connsiteY34" fmla="*/ 0 h 437224"/>
              <a:gd name="connsiteX35" fmla="*/ 385796 w 605879"/>
              <a:gd name="connsiteY35" fmla="*/ 64967 h 437224"/>
              <a:gd name="connsiteX36" fmla="*/ 414079 w 605879"/>
              <a:gd name="connsiteY36" fmla="*/ 109100 h 437224"/>
              <a:gd name="connsiteX37" fmla="*/ 419845 w 605879"/>
              <a:gd name="connsiteY37" fmla="*/ 108963 h 437224"/>
              <a:gd name="connsiteX38" fmla="*/ 605879 w 605879"/>
              <a:gd name="connsiteY38" fmla="*/ 244928 h 437224"/>
              <a:gd name="connsiteX39" fmla="*/ 498515 w 605879"/>
              <a:gd name="connsiteY39" fmla="*/ 368420 h 437224"/>
              <a:gd name="connsiteX40" fmla="*/ 516088 w 605879"/>
              <a:gd name="connsiteY40" fmla="*/ 414609 h 437224"/>
              <a:gd name="connsiteX41" fmla="*/ 522953 w 605879"/>
              <a:gd name="connsiteY41" fmla="*/ 428178 h 437224"/>
              <a:gd name="connsiteX42" fmla="*/ 510185 w 605879"/>
              <a:gd name="connsiteY42" fmla="*/ 437224 h 437224"/>
              <a:gd name="connsiteX43" fmla="*/ 400487 w 605879"/>
              <a:gd name="connsiteY43" fmla="*/ 380344 h 437224"/>
              <a:gd name="connsiteX44" fmla="*/ 250836 w 605879"/>
              <a:gd name="connsiteY44" fmla="*/ 304275 h 437224"/>
              <a:gd name="connsiteX45" fmla="*/ 231752 w 605879"/>
              <a:gd name="connsiteY45" fmla="*/ 306331 h 437224"/>
              <a:gd name="connsiteX46" fmla="*/ 107639 w 605879"/>
              <a:gd name="connsiteY46" fmla="*/ 371161 h 437224"/>
              <a:gd name="connsiteX47" fmla="*/ 94596 w 605879"/>
              <a:gd name="connsiteY47" fmla="*/ 361978 h 437224"/>
              <a:gd name="connsiteX48" fmla="*/ 102009 w 605879"/>
              <a:gd name="connsiteY48" fmla="*/ 348135 h 437224"/>
              <a:gd name="connsiteX49" fmla="*/ 122741 w 605879"/>
              <a:gd name="connsiteY49" fmla="*/ 293173 h 437224"/>
              <a:gd name="connsiteX50" fmla="*/ 0 w 605879"/>
              <a:gd name="connsiteY50" fmla="*/ 153508 h 437224"/>
              <a:gd name="connsiteX51" fmla="*/ 210609 w 605879"/>
              <a:gd name="connsiteY51" fmla="*/ 0 h 43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879" h="437224">
                <a:moveTo>
                  <a:pt x="91000" y="173662"/>
                </a:moveTo>
                <a:lnTo>
                  <a:pt x="331193" y="173662"/>
                </a:lnTo>
                <a:cubicBezTo>
                  <a:pt x="337373" y="173662"/>
                  <a:pt x="342454" y="178725"/>
                  <a:pt x="342454" y="184882"/>
                </a:cubicBezTo>
                <a:cubicBezTo>
                  <a:pt x="342454" y="191040"/>
                  <a:pt x="337373" y="196102"/>
                  <a:pt x="331193" y="196102"/>
                </a:cubicBezTo>
                <a:lnTo>
                  <a:pt x="91000" y="196102"/>
                </a:lnTo>
                <a:cubicBezTo>
                  <a:pt x="84683" y="196102"/>
                  <a:pt x="79739" y="191040"/>
                  <a:pt x="79739" y="184882"/>
                </a:cubicBezTo>
                <a:cubicBezTo>
                  <a:pt x="79739" y="178725"/>
                  <a:pt x="84683" y="173662"/>
                  <a:pt x="91000" y="173662"/>
                </a:cubicBezTo>
                <a:close/>
                <a:moveTo>
                  <a:pt x="421630" y="131441"/>
                </a:moveTo>
                <a:cubicBezTo>
                  <a:pt x="423003" y="138294"/>
                  <a:pt x="423552" y="145284"/>
                  <a:pt x="423552" y="152274"/>
                </a:cubicBezTo>
                <a:cubicBezTo>
                  <a:pt x="423552" y="220668"/>
                  <a:pt x="362456" y="281249"/>
                  <a:pt x="275961" y="300986"/>
                </a:cubicBezTo>
                <a:cubicBezTo>
                  <a:pt x="302047" y="334017"/>
                  <a:pt x="350924" y="355536"/>
                  <a:pt x="408175" y="358277"/>
                </a:cubicBezTo>
                <a:cubicBezTo>
                  <a:pt x="412569" y="358551"/>
                  <a:pt x="416413" y="361293"/>
                  <a:pt x="418060" y="365267"/>
                </a:cubicBezTo>
                <a:cubicBezTo>
                  <a:pt x="427259" y="388019"/>
                  <a:pt x="463505" y="403370"/>
                  <a:pt x="488218" y="410360"/>
                </a:cubicBezTo>
                <a:cubicBezTo>
                  <a:pt x="483962" y="399944"/>
                  <a:pt x="479156" y="385004"/>
                  <a:pt x="474214" y="363348"/>
                </a:cubicBezTo>
                <a:cubicBezTo>
                  <a:pt x="472841" y="357455"/>
                  <a:pt x="476273" y="351698"/>
                  <a:pt x="482039" y="349916"/>
                </a:cubicBezTo>
                <a:cubicBezTo>
                  <a:pt x="543685" y="332236"/>
                  <a:pt x="583500" y="290980"/>
                  <a:pt x="583363" y="244928"/>
                </a:cubicBezTo>
                <a:cubicBezTo>
                  <a:pt x="583363" y="182839"/>
                  <a:pt x="511009" y="132126"/>
                  <a:pt x="421630" y="131441"/>
                </a:cubicBezTo>
                <a:close/>
                <a:moveTo>
                  <a:pt x="75898" y="120173"/>
                </a:moveTo>
                <a:lnTo>
                  <a:pt x="340509" y="120173"/>
                </a:lnTo>
                <a:cubicBezTo>
                  <a:pt x="346826" y="120173"/>
                  <a:pt x="351769" y="125114"/>
                  <a:pt x="351769" y="131428"/>
                </a:cubicBezTo>
                <a:cubicBezTo>
                  <a:pt x="351769" y="137604"/>
                  <a:pt x="346826" y="142683"/>
                  <a:pt x="340509" y="142683"/>
                </a:cubicBezTo>
                <a:lnTo>
                  <a:pt x="75898" y="142683"/>
                </a:lnTo>
                <a:cubicBezTo>
                  <a:pt x="69719" y="142683"/>
                  <a:pt x="64638" y="137604"/>
                  <a:pt x="64638" y="131428"/>
                </a:cubicBezTo>
                <a:cubicBezTo>
                  <a:pt x="64638" y="125114"/>
                  <a:pt x="69719" y="120173"/>
                  <a:pt x="75898" y="120173"/>
                </a:cubicBezTo>
                <a:close/>
                <a:moveTo>
                  <a:pt x="210609" y="22478"/>
                </a:moveTo>
                <a:cubicBezTo>
                  <a:pt x="106952" y="22478"/>
                  <a:pt x="22516" y="81277"/>
                  <a:pt x="22516" y="153508"/>
                </a:cubicBezTo>
                <a:cubicBezTo>
                  <a:pt x="22516" y="206688"/>
                  <a:pt x="68372" y="254385"/>
                  <a:pt x="139216" y="274807"/>
                </a:cubicBezTo>
                <a:cubicBezTo>
                  <a:pt x="144983" y="276452"/>
                  <a:pt x="148415" y="282208"/>
                  <a:pt x="147042" y="288102"/>
                </a:cubicBezTo>
                <a:cubicBezTo>
                  <a:pt x="140864" y="314966"/>
                  <a:pt x="135097" y="332647"/>
                  <a:pt x="130017" y="344297"/>
                </a:cubicBezTo>
                <a:cubicBezTo>
                  <a:pt x="158437" y="336622"/>
                  <a:pt x="203058" y="318667"/>
                  <a:pt x="214041" y="291254"/>
                </a:cubicBezTo>
                <a:cubicBezTo>
                  <a:pt x="215689" y="287280"/>
                  <a:pt x="219533" y="284538"/>
                  <a:pt x="223927" y="284264"/>
                </a:cubicBezTo>
                <a:cubicBezTo>
                  <a:pt x="320170" y="279604"/>
                  <a:pt x="395407" y="223135"/>
                  <a:pt x="398839" y="152960"/>
                </a:cubicBezTo>
                <a:cubicBezTo>
                  <a:pt x="400075" y="126918"/>
                  <a:pt x="389915" y="101836"/>
                  <a:pt x="369596" y="80592"/>
                </a:cubicBezTo>
                <a:cubicBezTo>
                  <a:pt x="334860" y="44133"/>
                  <a:pt x="275412" y="22478"/>
                  <a:pt x="210609" y="22478"/>
                </a:cubicBezTo>
                <a:close/>
                <a:moveTo>
                  <a:pt x="210609" y="0"/>
                </a:moveTo>
                <a:cubicBezTo>
                  <a:pt x="281453" y="0"/>
                  <a:pt x="346942" y="24260"/>
                  <a:pt x="385796" y="64967"/>
                </a:cubicBezTo>
                <a:cubicBezTo>
                  <a:pt x="398702" y="78536"/>
                  <a:pt x="408175" y="93338"/>
                  <a:pt x="414079" y="109100"/>
                </a:cubicBezTo>
                <a:cubicBezTo>
                  <a:pt x="416001" y="108963"/>
                  <a:pt x="417923" y="108963"/>
                  <a:pt x="419845" y="108963"/>
                </a:cubicBezTo>
                <a:cubicBezTo>
                  <a:pt x="522404" y="108963"/>
                  <a:pt x="606016" y="169955"/>
                  <a:pt x="605879" y="244928"/>
                </a:cubicBezTo>
                <a:cubicBezTo>
                  <a:pt x="605879" y="298519"/>
                  <a:pt x="564141" y="346079"/>
                  <a:pt x="498515" y="368420"/>
                </a:cubicBezTo>
                <a:cubicBezTo>
                  <a:pt x="506066" y="398025"/>
                  <a:pt x="512931" y="412279"/>
                  <a:pt x="516088" y="414609"/>
                </a:cubicBezTo>
                <a:cubicBezTo>
                  <a:pt x="524601" y="418858"/>
                  <a:pt x="523228" y="426671"/>
                  <a:pt x="522953" y="428178"/>
                </a:cubicBezTo>
                <a:cubicBezTo>
                  <a:pt x="522541" y="429686"/>
                  <a:pt x="520207" y="437224"/>
                  <a:pt x="510185" y="437224"/>
                </a:cubicBezTo>
                <a:cubicBezTo>
                  <a:pt x="497828" y="437224"/>
                  <a:pt x="423689" y="421325"/>
                  <a:pt x="400487" y="380344"/>
                </a:cubicBezTo>
                <a:cubicBezTo>
                  <a:pt x="333899" y="375410"/>
                  <a:pt x="277746" y="346764"/>
                  <a:pt x="250836" y="304275"/>
                </a:cubicBezTo>
                <a:cubicBezTo>
                  <a:pt x="244521" y="305098"/>
                  <a:pt x="238205" y="305783"/>
                  <a:pt x="231752" y="306331"/>
                </a:cubicBezTo>
                <a:cubicBezTo>
                  <a:pt x="206216" y="353069"/>
                  <a:pt x="121643" y="371161"/>
                  <a:pt x="107639" y="371161"/>
                </a:cubicBezTo>
                <a:cubicBezTo>
                  <a:pt x="97616" y="371161"/>
                  <a:pt x="95145" y="364171"/>
                  <a:pt x="94596" y="361978"/>
                </a:cubicBezTo>
                <a:cubicBezTo>
                  <a:pt x="94184" y="360470"/>
                  <a:pt x="92948" y="352658"/>
                  <a:pt x="102009" y="348135"/>
                </a:cubicBezTo>
                <a:cubicBezTo>
                  <a:pt x="105030" y="345942"/>
                  <a:pt x="113130" y="331550"/>
                  <a:pt x="122741" y="293173"/>
                </a:cubicBezTo>
                <a:cubicBezTo>
                  <a:pt x="47778" y="268228"/>
                  <a:pt x="0" y="214226"/>
                  <a:pt x="0" y="153508"/>
                </a:cubicBezTo>
                <a:cubicBezTo>
                  <a:pt x="0" y="68804"/>
                  <a:pt x="94458" y="0"/>
                  <a:pt x="2106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7275073" y="2292996"/>
            <a:ext cx="3951224" cy="722607"/>
            <a:chOff x="8386922" y="2192795"/>
            <a:chExt cx="3951224" cy="722607"/>
          </a:xfrm>
        </p:grpSpPr>
        <p:sp>
          <p:nvSpPr>
            <p:cNvPr id="41" name="矩形 4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386922" y="2542351"/>
              <a:ext cx="39512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275073" y="3216391"/>
            <a:ext cx="3951224" cy="722607"/>
            <a:chOff x="8386922" y="2192795"/>
            <a:chExt cx="3951224" cy="722607"/>
          </a:xfrm>
        </p:grpSpPr>
        <p:sp>
          <p:nvSpPr>
            <p:cNvPr id="44" name="矩形 4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86922" y="2542351"/>
              <a:ext cx="39512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275073" y="4139786"/>
            <a:ext cx="3951224" cy="722607"/>
            <a:chOff x="8386922" y="2192795"/>
            <a:chExt cx="3951224" cy="722607"/>
          </a:xfrm>
        </p:grpSpPr>
        <p:sp>
          <p:nvSpPr>
            <p:cNvPr id="47" name="矩形 4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386922" y="2542351"/>
              <a:ext cx="39512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75073" y="5063182"/>
            <a:ext cx="3951224" cy="722607"/>
            <a:chOff x="8386922" y="2192795"/>
            <a:chExt cx="3951224" cy="722607"/>
          </a:xfrm>
        </p:grpSpPr>
        <p:sp>
          <p:nvSpPr>
            <p:cNvPr id="50" name="矩形 4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386922" y="2542351"/>
              <a:ext cx="39512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4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22" name="文本框 21"/>
            <p:cNvSpPr txBox="1"/>
            <p:nvPr/>
          </p:nvSpPr>
          <p:spPr>
            <a:xfrm>
              <a:off x="511349" y="388361"/>
              <a:ext cx="7521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9322482" y="1837753"/>
                <a:ext cx="3417944" cy="68326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291593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1"/>
          <p:cNvSpPr/>
          <p:nvPr/>
        </p:nvSpPr>
        <p:spPr>
          <a:xfrm>
            <a:off x="2999382" y="2227168"/>
            <a:ext cx="2061721" cy="3124389"/>
          </a:xfrm>
          <a:custGeom>
            <a:avLst/>
            <a:gdLst>
              <a:gd name="connsiteX0" fmla="*/ 0 w 2316480"/>
              <a:gd name="connsiteY0" fmla="*/ 0 h 3510455"/>
              <a:gd name="connsiteX1" fmla="*/ 2316480 w 2316480"/>
              <a:gd name="connsiteY1" fmla="*/ 0 h 3510455"/>
              <a:gd name="connsiteX2" fmla="*/ 2316480 w 2316480"/>
              <a:gd name="connsiteY2" fmla="*/ 3510455 h 3510455"/>
              <a:gd name="connsiteX3" fmla="*/ 0 w 2316480"/>
              <a:gd name="connsiteY3" fmla="*/ 3510455 h 3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10455">
                <a:moveTo>
                  <a:pt x="0" y="0"/>
                </a:moveTo>
                <a:lnTo>
                  <a:pt x="2316480" y="0"/>
                </a:lnTo>
                <a:lnTo>
                  <a:pt x="2316480" y="3510455"/>
                </a:lnTo>
                <a:lnTo>
                  <a:pt x="0" y="3510455"/>
                </a:lnTo>
                <a:close/>
              </a:path>
            </a:pathLst>
          </a:custGeom>
          <a:blipFill>
            <a:blip r:embed="rId3"/>
            <a:srcRect/>
            <a:stretch>
              <a:fillRect l="-64093" r="-63309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2"/>
          <p:cNvSpPr/>
          <p:nvPr/>
        </p:nvSpPr>
        <p:spPr>
          <a:xfrm>
            <a:off x="5061104" y="2227168"/>
            <a:ext cx="2061721" cy="3124389"/>
          </a:xfrm>
          <a:custGeom>
            <a:avLst/>
            <a:gdLst>
              <a:gd name="connsiteX0" fmla="*/ 0 w 2316480"/>
              <a:gd name="connsiteY0" fmla="*/ 0 h 3500377"/>
              <a:gd name="connsiteX1" fmla="*/ 2316480 w 2316480"/>
              <a:gd name="connsiteY1" fmla="*/ 0 h 3500377"/>
              <a:gd name="connsiteX2" fmla="*/ 2316480 w 2316480"/>
              <a:gd name="connsiteY2" fmla="*/ 3500377 h 3500377"/>
              <a:gd name="connsiteX3" fmla="*/ 0 w 2316480"/>
              <a:gd name="connsiteY3" fmla="*/ 3500377 h 3500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00377">
                <a:moveTo>
                  <a:pt x="0" y="0"/>
                </a:moveTo>
                <a:lnTo>
                  <a:pt x="2316480" y="0"/>
                </a:lnTo>
                <a:lnTo>
                  <a:pt x="2316480" y="3500377"/>
                </a:lnTo>
                <a:lnTo>
                  <a:pt x="0" y="3500377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3"/>
          <p:cNvSpPr/>
          <p:nvPr/>
        </p:nvSpPr>
        <p:spPr>
          <a:xfrm>
            <a:off x="7122825" y="2227168"/>
            <a:ext cx="2061721" cy="3124389"/>
          </a:xfrm>
          <a:custGeom>
            <a:avLst/>
            <a:gdLst>
              <a:gd name="connsiteX0" fmla="*/ 0 w 2316480"/>
              <a:gd name="connsiteY0" fmla="*/ 0 h 3510455"/>
              <a:gd name="connsiteX1" fmla="*/ 2316480 w 2316480"/>
              <a:gd name="connsiteY1" fmla="*/ 0 h 3510455"/>
              <a:gd name="connsiteX2" fmla="*/ 2316480 w 2316480"/>
              <a:gd name="connsiteY2" fmla="*/ 3510455 h 3510455"/>
              <a:gd name="connsiteX3" fmla="*/ 0 w 2316480"/>
              <a:gd name="connsiteY3" fmla="*/ 3510455 h 3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10455">
                <a:moveTo>
                  <a:pt x="0" y="0"/>
                </a:moveTo>
                <a:lnTo>
                  <a:pt x="2316480" y="0"/>
                </a:lnTo>
                <a:lnTo>
                  <a:pt x="2316480" y="3510455"/>
                </a:lnTo>
                <a:lnTo>
                  <a:pt x="0" y="3510455"/>
                </a:lnTo>
                <a:close/>
              </a:path>
            </a:pathLst>
          </a:custGeom>
          <a:blipFill>
            <a:blip r:embed="rId4"/>
            <a:srcRect/>
            <a:stretch>
              <a:fillRect l="-62768" r="-62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Freeform: Shape 4"/>
          <p:cNvSpPr/>
          <p:nvPr/>
        </p:nvSpPr>
        <p:spPr>
          <a:xfrm>
            <a:off x="9184546" y="2227168"/>
            <a:ext cx="2061721" cy="3124389"/>
          </a:xfrm>
          <a:custGeom>
            <a:avLst/>
            <a:gdLst>
              <a:gd name="connsiteX0" fmla="*/ 0 w 2316480"/>
              <a:gd name="connsiteY0" fmla="*/ 0 h 3510455"/>
              <a:gd name="connsiteX1" fmla="*/ 2316480 w 2316480"/>
              <a:gd name="connsiteY1" fmla="*/ 0 h 3510455"/>
              <a:gd name="connsiteX2" fmla="*/ 2316480 w 2316480"/>
              <a:gd name="connsiteY2" fmla="*/ 3510455 h 3510455"/>
              <a:gd name="connsiteX3" fmla="*/ 0 w 2316480"/>
              <a:gd name="connsiteY3" fmla="*/ 3510455 h 3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10455">
                <a:moveTo>
                  <a:pt x="0" y="0"/>
                </a:moveTo>
                <a:lnTo>
                  <a:pt x="2316480" y="0"/>
                </a:lnTo>
                <a:lnTo>
                  <a:pt x="2316480" y="3510455"/>
                </a:lnTo>
                <a:lnTo>
                  <a:pt x="0" y="3510455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5"/>
          <p:cNvSpPr/>
          <p:nvPr/>
        </p:nvSpPr>
        <p:spPr>
          <a:xfrm>
            <a:off x="945736" y="2227168"/>
            <a:ext cx="2061721" cy="3124389"/>
          </a:xfrm>
          <a:custGeom>
            <a:avLst/>
            <a:gdLst>
              <a:gd name="connsiteX0" fmla="*/ 0 w 2316480"/>
              <a:gd name="connsiteY0" fmla="*/ 0 h 3510455"/>
              <a:gd name="connsiteX1" fmla="*/ 2316480 w 2316480"/>
              <a:gd name="connsiteY1" fmla="*/ 0 h 3510455"/>
              <a:gd name="connsiteX2" fmla="*/ 2316480 w 2316480"/>
              <a:gd name="connsiteY2" fmla="*/ 3510455 h 3510455"/>
              <a:gd name="connsiteX3" fmla="*/ 0 w 2316480"/>
              <a:gd name="connsiteY3" fmla="*/ 3510455 h 3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6480" h="3510455">
                <a:moveTo>
                  <a:pt x="0" y="0"/>
                </a:moveTo>
                <a:lnTo>
                  <a:pt x="2316480" y="0"/>
                </a:lnTo>
                <a:lnTo>
                  <a:pt x="2316480" y="3510455"/>
                </a:lnTo>
                <a:lnTo>
                  <a:pt x="0" y="3510455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1"/>
          <p:cNvSpPr>
            <a:spLocks/>
          </p:cNvSpPr>
          <p:nvPr/>
        </p:nvSpPr>
        <p:spPr bwMode="auto">
          <a:xfrm>
            <a:off x="1663571" y="3301362"/>
            <a:ext cx="605491" cy="605491"/>
          </a:xfrm>
          <a:custGeom>
            <a:avLst/>
            <a:gdLst>
              <a:gd name="T0" fmla="*/ 39 w 176"/>
              <a:gd name="T1" fmla="*/ 119 h 176"/>
              <a:gd name="T2" fmla="*/ 43 w 176"/>
              <a:gd name="T3" fmla="*/ 115 h 176"/>
              <a:gd name="T4" fmla="*/ 44 w 176"/>
              <a:gd name="T5" fmla="*/ 112 h 176"/>
              <a:gd name="T6" fmla="*/ 40 w 176"/>
              <a:gd name="T7" fmla="*/ 108 h 176"/>
              <a:gd name="T8" fmla="*/ 37 w 176"/>
              <a:gd name="T9" fmla="*/ 109 h 176"/>
              <a:gd name="T10" fmla="*/ 33 w 176"/>
              <a:gd name="T11" fmla="*/ 113 h 176"/>
              <a:gd name="T12" fmla="*/ 32 w 176"/>
              <a:gd name="T13" fmla="*/ 116 h 176"/>
              <a:gd name="T14" fmla="*/ 36 w 176"/>
              <a:gd name="T15" fmla="*/ 120 h 176"/>
              <a:gd name="T16" fmla="*/ 39 w 176"/>
              <a:gd name="T17" fmla="*/ 119 h 176"/>
              <a:gd name="T18" fmla="*/ 64 w 176"/>
              <a:gd name="T19" fmla="*/ 116 h 176"/>
              <a:gd name="T20" fmla="*/ 60 w 176"/>
              <a:gd name="T21" fmla="*/ 112 h 176"/>
              <a:gd name="T22" fmla="*/ 57 w 176"/>
              <a:gd name="T23" fmla="*/ 113 h 176"/>
              <a:gd name="T24" fmla="*/ 17 w 176"/>
              <a:gd name="T25" fmla="*/ 153 h 176"/>
              <a:gd name="T26" fmla="*/ 16 w 176"/>
              <a:gd name="T27" fmla="*/ 156 h 176"/>
              <a:gd name="T28" fmla="*/ 20 w 176"/>
              <a:gd name="T29" fmla="*/ 160 h 176"/>
              <a:gd name="T30" fmla="*/ 23 w 176"/>
              <a:gd name="T31" fmla="*/ 159 h 176"/>
              <a:gd name="T32" fmla="*/ 63 w 176"/>
              <a:gd name="T33" fmla="*/ 119 h 176"/>
              <a:gd name="T34" fmla="*/ 64 w 176"/>
              <a:gd name="T35" fmla="*/ 116 h 176"/>
              <a:gd name="T36" fmla="*/ 64 w 176"/>
              <a:gd name="T37" fmla="*/ 132 h 176"/>
              <a:gd name="T38" fmla="*/ 61 w 176"/>
              <a:gd name="T39" fmla="*/ 133 h 176"/>
              <a:gd name="T40" fmla="*/ 49 w 176"/>
              <a:gd name="T41" fmla="*/ 145 h 176"/>
              <a:gd name="T42" fmla="*/ 48 w 176"/>
              <a:gd name="T43" fmla="*/ 148 h 176"/>
              <a:gd name="T44" fmla="*/ 52 w 176"/>
              <a:gd name="T45" fmla="*/ 152 h 176"/>
              <a:gd name="T46" fmla="*/ 55 w 176"/>
              <a:gd name="T47" fmla="*/ 151 h 176"/>
              <a:gd name="T48" fmla="*/ 67 w 176"/>
              <a:gd name="T49" fmla="*/ 139 h 176"/>
              <a:gd name="T50" fmla="*/ 68 w 176"/>
              <a:gd name="T51" fmla="*/ 136 h 176"/>
              <a:gd name="T52" fmla="*/ 64 w 176"/>
              <a:gd name="T53" fmla="*/ 132 h 176"/>
              <a:gd name="T54" fmla="*/ 176 w 176"/>
              <a:gd name="T55" fmla="*/ 4 h 176"/>
              <a:gd name="T56" fmla="*/ 172 w 176"/>
              <a:gd name="T57" fmla="*/ 0 h 176"/>
              <a:gd name="T58" fmla="*/ 170 w 176"/>
              <a:gd name="T59" fmla="*/ 0 h 176"/>
              <a:gd name="T60" fmla="*/ 170 w 176"/>
              <a:gd name="T61" fmla="*/ 0 h 176"/>
              <a:gd name="T62" fmla="*/ 2 w 176"/>
              <a:gd name="T63" fmla="*/ 72 h 176"/>
              <a:gd name="T64" fmla="*/ 2 w 176"/>
              <a:gd name="T65" fmla="*/ 72 h 176"/>
              <a:gd name="T66" fmla="*/ 2 w 176"/>
              <a:gd name="T67" fmla="*/ 72 h 176"/>
              <a:gd name="T68" fmla="*/ 2 w 176"/>
              <a:gd name="T69" fmla="*/ 72 h 176"/>
              <a:gd name="T70" fmla="*/ 0 w 176"/>
              <a:gd name="T71" fmla="*/ 76 h 176"/>
              <a:gd name="T72" fmla="*/ 3 w 176"/>
              <a:gd name="T73" fmla="*/ 80 h 176"/>
              <a:gd name="T74" fmla="*/ 3 w 176"/>
              <a:gd name="T75" fmla="*/ 80 h 176"/>
              <a:gd name="T76" fmla="*/ 69 w 176"/>
              <a:gd name="T77" fmla="*/ 107 h 176"/>
              <a:gd name="T78" fmla="*/ 96 w 176"/>
              <a:gd name="T79" fmla="*/ 173 h 176"/>
              <a:gd name="T80" fmla="*/ 96 w 176"/>
              <a:gd name="T81" fmla="*/ 173 h 176"/>
              <a:gd name="T82" fmla="*/ 100 w 176"/>
              <a:gd name="T83" fmla="*/ 176 h 176"/>
              <a:gd name="T84" fmla="*/ 104 w 176"/>
              <a:gd name="T85" fmla="*/ 174 h 176"/>
              <a:gd name="T86" fmla="*/ 104 w 176"/>
              <a:gd name="T87" fmla="*/ 174 h 176"/>
              <a:gd name="T88" fmla="*/ 104 w 176"/>
              <a:gd name="T89" fmla="*/ 174 h 176"/>
              <a:gd name="T90" fmla="*/ 104 w 176"/>
              <a:gd name="T91" fmla="*/ 174 h 176"/>
              <a:gd name="T92" fmla="*/ 176 w 176"/>
              <a:gd name="T93" fmla="*/ 6 h 176"/>
              <a:gd name="T94" fmla="*/ 176 w 176"/>
              <a:gd name="T95" fmla="*/ 6 h 176"/>
              <a:gd name="T96" fmla="*/ 176 w 176"/>
              <a:gd name="T97" fmla="*/ 4 h 176"/>
              <a:gd name="T98" fmla="*/ 14 w 176"/>
              <a:gd name="T99" fmla="*/ 76 h 176"/>
              <a:gd name="T100" fmla="*/ 154 w 176"/>
              <a:gd name="T101" fmla="*/ 16 h 176"/>
              <a:gd name="T102" fmla="*/ 71 w 176"/>
              <a:gd name="T103" fmla="*/ 99 h 176"/>
              <a:gd name="T104" fmla="*/ 14 w 176"/>
              <a:gd name="T105" fmla="*/ 76 h 176"/>
              <a:gd name="T106" fmla="*/ 100 w 176"/>
              <a:gd name="T107" fmla="*/ 162 h 176"/>
              <a:gd name="T108" fmla="*/ 77 w 176"/>
              <a:gd name="T109" fmla="*/ 105 h 176"/>
              <a:gd name="T110" fmla="*/ 160 w 176"/>
              <a:gd name="T111" fmla="*/ 22 h 176"/>
              <a:gd name="T112" fmla="*/ 100 w 176"/>
              <a:gd name="T113" fmla="*/ 162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76">
                <a:moveTo>
                  <a:pt x="39" y="119"/>
                </a:moveTo>
                <a:cubicBezTo>
                  <a:pt x="43" y="115"/>
                  <a:pt x="43" y="115"/>
                  <a:pt x="43" y="115"/>
                </a:cubicBezTo>
                <a:cubicBezTo>
                  <a:pt x="44" y="114"/>
                  <a:pt x="44" y="113"/>
                  <a:pt x="44" y="112"/>
                </a:cubicBezTo>
                <a:cubicBezTo>
                  <a:pt x="44" y="110"/>
                  <a:pt x="42" y="108"/>
                  <a:pt x="40" y="108"/>
                </a:cubicBezTo>
                <a:cubicBezTo>
                  <a:pt x="39" y="108"/>
                  <a:pt x="38" y="108"/>
                  <a:pt x="37" y="109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2" y="114"/>
                  <a:pt x="32" y="115"/>
                  <a:pt x="32" y="116"/>
                </a:cubicBezTo>
                <a:cubicBezTo>
                  <a:pt x="32" y="118"/>
                  <a:pt x="34" y="120"/>
                  <a:pt x="36" y="120"/>
                </a:cubicBezTo>
                <a:cubicBezTo>
                  <a:pt x="37" y="120"/>
                  <a:pt x="38" y="120"/>
                  <a:pt x="39" y="119"/>
                </a:cubicBezTo>
                <a:moveTo>
                  <a:pt x="64" y="116"/>
                </a:moveTo>
                <a:cubicBezTo>
                  <a:pt x="64" y="114"/>
                  <a:pt x="62" y="112"/>
                  <a:pt x="60" y="112"/>
                </a:cubicBezTo>
                <a:cubicBezTo>
                  <a:pt x="59" y="112"/>
                  <a:pt x="58" y="112"/>
                  <a:pt x="57" y="113"/>
                </a:cubicBezTo>
                <a:cubicBezTo>
                  <a:pt x="17" y="153"/>
                  <a:pt x="17" y="153"/>
                  <a:pt x="17" y="153"/>
                </a:cubicBezTo>
                <a:cubicBezTo>
                  <a:pt x="16" y="154"/>
                  <a:pt x="16" y="155"/>
                  <a:pt x="16" y="156"/>
                </a:cubicBezTo>
                <a:cubicBezTo>
                  <a:pt x="16" y="158"/>
                  <a:pt x="18" y="160"/>
                  <a:pt x="20" y="160"/>
                </a:cubicBezTo>
                <a:cubicBezTo>
                  <a:pt x="21" y="160"/>
                  <a:pt x="22" y="160"/>
                  <a:pt x="23" y="159"/>
                </a:cubicBezTo>
                <a:cubicBezTo>
                  <a:pt x="63" y="119"/>
                  <a:pt x="63" y="119"/>
                  <a:pt x="63" y="119"/>
                </a:cubicBezTo>
                <a:cubicBezTo>
                  <a:pt x="64" y="118"/>
                  <a:pt x="64" y="117"/>
                  <a:pt x="64" y="116"/>
                </a:cubicBezTo>
                <a:moveTo>
                  <a:pt x="64" y="132"/>
                </a:moveTo>
                <a:cubicBezTo>
                  <a:pt x="63" y="132"/>
                  <a:pt x="62" y="132"/>
                  <a:pt x="61" y="133"/>
                </a:cubicBezTo>
                <a:cubicBezTo>
                  <a:pt x="49" y="145"/>
                  <a:pt x="49" y="145"/>
                  <a:pt x="49" y="145"/>
                </a:cubicBezTo>
                <a:cubicBezTo>
                  <a:pt x="48" y="146"/>
                  <a:pt x="48" y="147"/>
                  <a:pt x="48" y="148"/>
                </a:cubicBezTo>
                <a:cubicBezTo>
                  <a:pt x="48" y="150"/>
                  <a:pt x="50" y="152"/>
                  <a:pt x="52" y="152"/>
                </a:cubicBezTo>
                <a:cubicBezTo>
                  <a:pt x="53" y="152"/>
                  <a:pt x="54" y="152"/>
                  <a:pt x="55" y="151"/>
                </a:cubicBezTo>
                <a:cubicBezTo>
                  <a:pt x="67" y="139"/>
                  <a:pt x="67" y="139"/>
                  <a:pt x="67" y="139"/>
                </a:cubicBezTo>
                <a:cubicBezTo>
                  <a:pt x="68" y="138"/>
                  <a:pt x="68" y="137"/>
                  <a:pt x="68" y="136"/>
                </a:cubicBezTo>
                <a:cubicBezTo>
                  <a:pt x="68" y="134"/>
                  <a:pt x="66" y="132"/>
                  <a:pt x="64" y="132"/>
                </a:cubicBezTo>
                <a:moveTo>
                  <a:pt x="176" y="4"/>
                </a:moveTo>
                <a:cubicBezTo>
                  <a:pt x="176" y="2"/>
                  <a:pt x="174" y="0"/>
                  <a:pt x="172" y="0"/>
                </a:cubicBezTo>
                <a:cubicBezTo>
                  <a:pt x="171" y="0"/>
                  <a:pt x="171" y="0"/>
                  <a:pt x="170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2" y="72"/>
                  <a:pt x="2" y="72"/>
                  <a:pt x="2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3"/>
                  <a:pt x="0" y="74"/>
                  <a:pt x="0" y="76"/>
                </a:cubicBezTo>
                <a:cubicBezTo>
                  <a:pt x="0" y="78"/>
                  <a:pt x="1" y="79"/>
                  <a:pt x="3" y="80"/>
                </a:cubicBezTo>
                <a:cubicBezTo>
                  <a:pt x="3" y="80"/>
                  <a:pt x="3" y="80"/>
                  <a:pt x="3" y="8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96" y="173"/>
                  <a:pt x="96" y="173"/>
                  <a:pt x="96" y="173"/>
                </a:cubicBezTo>
                <a:cubicBezTo>
                  <a:pt x="96" y="173"/>
                  <a:pt x="96" y="173"/>
                  <a:pt x="96" y="173"/>
                </a:cubicBezTo>
                <a:cubicBezTo>
                  <a:pt x="97" y="175"/>
                  <a:pt x="98" y="176"/>
                  <a:pt x="100" y="176"/>
                </a:cubicBezTo>
                <a:cubicBezTo>
                  <a:pt x="102" y="176"/>
                  <a:pt x="103" y="175"/>
                  <a:pt x="104" y="174"/>
                </a:cubicBezTo>
                <a:cubicBezTo>
                  <a:pt x="104" y="174"/>
                  <a:pt x="104" y="174"/>
                  <a:pt x="104" y="174"/>
                </a:cubicBezTo>
                <a:cubicBezTo>
                  <a:pt x="104" y="174"/>
                  <a:pt x="104" y="174"/>
                  <a:pt x="104" y="174"/>
                </a:cubicBezTo>
                <a:cubicBezTo>
                  <a:pt x="104" y="174"/>
                  <a:pt x="104" y="174"/>
                  <a:pt x="104" y="174"/>
                </a:cubicBezTo>
                <a:cubicBezTo>
                  <a:pt x="176" y="6"/>
                  <a:pt x="176" y="6"/>
                  <a:pt x="176" y="6"/>
                </a:cubicBezTo>
                <a:cubicBezTo>
                  <a:pt x="176" y="6"/>
                  <a:pt x="176" y="6"/>
                  <a:pt x="176" y="6"/>
                </a:cubicBezTo>
                <a:cubicBezTo>
                  <a:pt x="176" y="5"/>
                  <a:pt x="176" y="5"/>
                  <a:pt x="176" y="4"/>
                </a:cubicBezTo>
                <a:moveTo>
                  <a:pt x="14" y="76"/>
                </a:moveTo>
                <a:cubicBezTo>
                  <a:pt x="154" y="16"/>
                  <a:pt x="154" y="16"/>
                  <a:pt x="154" y="16"/>
                </a:cubicBezTo>
                <a:cubicBezTo>
                  <a:pt x="71" y="99"/>
                  <a:pt x="71" y="99"/>
                  <a:pt x="71" y="99"/>
                </a:cubicBezTo>
                <a:lnTo>
                  <a:pt x="14" y="76"/>
                </a:lnTo>
                <a:close/>
                <a:moveTo>
                  <a:pt x="100" y="162"/>
                </a:moveTo>
                <a:cubicBezTo>
                  <a:pt x="77" y="105"/>
                  <a:pt x="77" y="105"/>
                  <a:pt x="77" y="105"/>
                </a:cubicBezTo>
                <a:cubicBezTo>
                  <a:pt x="160" y="22"/>
                  <a:pt x="160" y="22"/>
                  <a:pt x="160" y="22"/>
                </a:cubicBezTo>
                <a:lnTo>
                  <a:pt x="100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13"/>
          <p:cNvSpPr>
            <a:spLocks/>
          </p:cNvSpPr>
          <p:nvPr/>
        </p:nvSpPr>
        <p:spPr bwMode="auto">
          <a:xfrm>
            <a:off x="5850702" y="3362845"/>
            <a:ext cx="482527" cy="482528"/>
          </a:xfrm>
          <a:custGeom>
            <a:avLst/>
            <a:gdLst>
              <a:gd name="T0" fmla="*/ 175 w 176"/>
              <a:gd name="T1" fmla="*/ 169 h 176"/>
              <a:gd name="T2" fmla="*/ 132 w 176"/>
              <a:gd name="T3" fmla="*/ 127 h 176"/>
              <a:gd name="T4" fmla="*/ 152 w 176"/>
              <a:gd name="T5" fmla="*/ 76 h 176"/>
              <a:gd name="T6" fmla="*/ 76 w 176"/>
              <a:gd name="T7" fmla="*/ 0 h 176"/>
              <a:gd name="T8" fmla="*/ 0 w 176"/>
              <a:gd name="T9" fmla="*/ 76 h 176"/>
              <a:gd name="T10" fmla="*/ 76 w 176"/>
              <a:gd name="T11" fmla="*/ 152 h 176"/>
              <a:gd name="T12" fmla="*/ 127 w 176"/>
              <a:gd name="T13" fmla="*/ 132 h 176"/>
              <a:gd name="T14" fmla="*/ 169 w 176"/>
              <a:gd name="T15" fmla="*/ 175 h 176"/>
              <a:gd name="T16" fmla="*/ 172 w 176"/>
              <a:gd name="T17" fmla="*/ 176 h 176"/>
              <a:gd name="T18" fmla="*/ 176 w 176"/>
              <a:gd name="T19" fmla="*/ 172 h 176"/>
              <a:gd name="T20" fmla="*/ 175 w 176"/>
              <a:gd name="T21" fmla="*/ 169 h 176"/>
              <a:gd name="T22" fmla="*/ 76 w 176"/>
              <a:gd name="T23" fmla="*/ 144 h 176"/>
              <a:gd name="T24" fmla="*/ 8 w 176"/>
              <a:gd name="T25" fmla="*/ 76 h 176"/>
              <a:gd name="T26" fmla="*/ 76 w 176"/>
              <a:gd name="T27" fmla="*/ 8 h 176"/>
              <a:gd name="T28" fmla="*/ 144 w 176"/>
              <a:gd name="T29" fmla="*/ 76 h 176"/>
              <a:gd name="T30" fmla="*/ 76 w 176"/>
              <a:gd name="T31" fmla="*/ 144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6" h="176">
                <a:moveTo>
                  <a:pt x="175" y="169"/>
                </a:moveTo>
                <a:cubicBezTo>
                  <a:pt x="132" y="127"/>
                  <a:pt x="132" y="127"/>
                  <a:pt x="132" y="127"/>
                </a:cubicBezTo>
                <a:cubicBezTo>
                  <a:pt x="145" y="113"/>
                  <a:pt x="152" y="96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18"/>
                  <a:pt x="34" y="152"/>
                  <a:pt x="76" y="152"/>
                </a:cubicBezTo>
                <a:cubicBezTo>
                  <a:pt x="96" y="152"/>
                  <a:pt x="113" y="145"/>
                  <a:pt x="127" y="132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70" y="176"/>
                  <a:pt x="171" y="176"/>
                  <a:pt x="172" y="176"/>
                </a:cubicBezTo>
                <a:cubicBezTo>
                  <a:pt x="174" y="176"/>
                  <a:pt x="176" y="174"/>
                  <a:pt x="176" y="172"/>
                </a:cubicBezTo>
                <a:cubicBezTo>
                  <a:pt x="176" y="171"/>
                  <a:pt x="176" y="170"/>
                  <a:pt x="175" y="169"/>
                </a:cubicBezTo>
                <a:moveTo>
                  <a:pt x="76" y="144"/>
                </a:moveTo>
                <a:cubicBezTo>
                  <a:pt x="38" y="144"/>
                  <a:pt x="8" y="114"/>
                  <a:pt x="8" y="76"/>
                </a:cubicBezTo>
                <a:cubicBezTo>
                  <a:pt x="8" y="38"/>
                  <a:pt x="38" y="8"/>
                  <a:pt x="76" y="8"/>
                </a:cubicBezTo>
                <a:cubicBezTo>
                  <a:pt x="114" y="8"/>
                  <a:pt x="144" y="38"/>
                  <a:pt x="144" y="76"/>
                </a:cubicBezTo>
                <a:cubicBezTo>
                  <a:pt x="144" y="114"/>
                  <a:pt x="114" y="144"/>
                  <a:pt x="76" y="14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15"/>
          <p:cNvSpPr>
            <a:spLocks/>
          </p:cNvSpPr>
          <p:nvPr/>
        </p:nvSpPr>
        <p:spPr bwMode="auto">
          <a:xfrm>
            <a:off x="9964705" y="3354647"/>
            <a:ext cx="501403" cy="498921"/>
          </a:xfrm>
          <a:custGeom>
            <a:avLst/>
            <a:gdLst>
              <a:gd name="T0" fmla="*/ 176 w 176"/>
              <a:gd name="T1" fmla="*/ 52 h 176"/>
              <a:gd name="T2" fmla="*/ 124 w 176"/>
              <a:gd name="T3" fmla="*/ 0 h 176"/>
              <a:gd name="T4" fmla="*/ 88 w 176"/>
              <a:gd name="T5" fmla="*/ 15 h 176"/>
              <a:gd name="T6" fmla="*/ 52 w 176"/>
              <a:gd name="T7" fmla="*/ 0 h 176"/>
              <a:gd name="T8" fmla="*/ 0 w 176"/>
              <a:gd name="T9" fmla="*/ 52 h 176"/>
              <a:gd name="T10" fmla="*/ 0 w 176"/>
              <a:gd name="T11" fmla="*/ 58 h 176"/>
              <a:gd name="T12" fmla="*/ 88 w 176"/>
              <a:gd name="T13" fmla="*/ 176 h 176"/>
              <a:gd name="T14" fmla="*/ 176 w 176"/>
              <a:gd name="T15" fmla="*/ 58 h 176"/>
              <a:gd name="T16" fmla="*/ 176 w 176"/>
              <a:gd name="T17" fmla="*/ 52 h 176"/>
              <a:gd name="T18" fmla="*/ 168 w 176"/>
              <a:gd name="T19" fmla="*/ 57 h 176"/>
              <a:gd name="T20" fmla="*/ 88 w 176"/>
              <a:gd name="T21" fmla="*/ 167 h 176"/>
              <a:gd name="T22" fmla="*/ 8 w 176"/>
              <a:gd name="T23" fmla="*/ 57 h 176"/>
              <a:gd name="T24" fmla="*/ 8 w 176"/>
              <a:gd name="T25" fmla="*/ 52 h 176"/>
              <a:gd name="T26" fmla="*/ 52 w 176"/>
              <a:gd name="T27" fmla="*/ 8 h 176"/>
              <a:gd name="T28" fmla="*/ 82 w 176"/>
              <a:gd name="T29" fmla="*/ 20 h 176"/>
              <a:gd name="T30" fmla="*/ 88 w 176"/>
              <a:gd name="T31" fmla="*/ 26 h 176"/>
              <a:gd name="T32" fmla="*/ 94 w 176"/>
              <a:gd name="T33" fmla="*/ 20 h 176"/>
              <a:gd name="T34" fmla="*/ 124 w 176"/>
              <a:gd name="T35" fmla="*/ 8 h 176"/>
              <a:gd name="T36" fmla="*/ 168 w 176"/>
              <a:gd name="T37" fmla="*/ 52 h 176"/>
              <a:gd name="T38" fmla="*/ 168 w 176"/>
              <a:gd name="T39" fmla="*/ 5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6" h="176">
                <a:moveTo>
                  <a:pt x="176" y="52"/>
                </a:moveTo>
                <a:cubicBezTo>
                  <a:pt x="176" y="23"/>
                  <a:pt x="153" y="0"/>
                  <a:pt x="124" y="0"/>
                </a:cubicBezTo>
                <a:cubicBezTo>
                  <a:pt x="110" y="0"/>
                  <a:pt x="97" y="6"/>
                  <a:pt x="88" y="15"/>
                </a:cubicBezTo>
                <a:cubicBezTo>
                  <a:pt x="79" y="6"/>
                  <a:pt x="66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55"/>
                  <a:pt x="1" y="59"/>
                  <a:pt x="0" y="58"/>
                </a:cubicBezTo>
                <a:cubicBezTo>
                  <a:pt x="6" y="109"/>
                  <a:pt x="80" y="176"/>
                  <a:pt x="88" y="176"/>
                </a:cubicBezTo>
                <a:cubicBezTo>
                  <a:pt x="96" y="176"/>
                  <a:pt x="170" y="109"/>
                  <a:pt x="176" y="58"/>
                </a:cubicBezTo>
                <a:cubicBezTo>
                  <a:pt x="175" y="59"/>
                  <a:pt x="176" y="55"/>
                  <a:pt x="176" y="52"/>
                </a:cubicBezTo>
                <a:moveTo>
                  <a:pt x="168" y="57"/>
                </a:moveTo>
                <a:cubicBezTo>
                  <a:pt x="163" y="100"/>
                  <a:pt x="103" y="158"/>
                  <a:pt x="88" y="167"/>
                </a:cubicBezTo>
                <a:cubicBezTo>
                  <a:pt x="73" y="158"/>
                  <a:pt x="13" y="100"/>
                  <a:pt x="8" y="57"/>
                </a:cubicBezTo>
                <a:cubicBezTo>
                  <a:pt x="8" y="57"/>
                  <a:pt x="8" y="55"/>
                  <a:pt x="8" y="52"/>
                </a:cubicBezTo>
                <a:cubicBezTo>
                  <a:pt x="8" y="28"/>
                  <a:pt x="28" y="8"/>
                  <a:pt x="52" y="8"/>
                </a:cubicBezTo>
                <a:cubicBezTo>
                  <a:pt x="63" y="8"/>
                  <a:pt x="74" y="12"/>
                  <a:pt x="82" y="20"/>
                </a:cubicBezTo>
                <a:cubicBezTo>
                  <a:pt x="88" y="26"/>
                  <a:pt x="88" y="26"/>
                  <a:pt x="88" y="26"/>
                </a:cubicBezTo>
                <a:cubicBezTo>
                  <a:pt x="94" y="20"/>
                  <a:pt x="94" y="20"/>
                  <a:pt x="94" y="20"/>
                </a:cubicBezTo>
                <a:cubicBezTo>
                  <a:pt x="102" y="12"/>
                  <a:pt x="113" y="8"/>
                  <a:pt x="124" y="8"/>
                </a:cubicBezTo>
                <a:cubicBezTo>
                  <a:pt x="148" y="8"/>
                  <a:pt x="168" y="28"/>
                  <a:pt x="168" y="52"/>
                </a:cubicBezTo>
                <a:cubicBezTo>
                  <a:pt x="168" y="55"/>
                  <a:pt x="168" y="57"/>
                  <a:pt x="168" y="57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2" name="组合 11"/>
          <p:cNvGrpSpPr/>
          <p:nvPr/>
        </p:nvGrpSpPr>
        <p:grpSpPr>
          <a:xfrm>
            <a:off x="1015425" y="2673132"/>
            <a:ext cx="1922342" cy="2259945"/>
            <a:chOff x="8618684" y="764114"/>
            <a:chExt cx="2501952" cy="2259945"/>
          </a:xfrm>
        </p:grpSpPr>
        <p:sp>
          <p:nvSpPr>
            <p:cNvPr id="13" name="矩形 12"/>
            <p:cNvSpPr/>
            <p:nvPr/>
          </p:nvSpPr>
          <p:spPr>
            <a:xfrm>
              <a:off x="8618684" y="764114"/>
              <a:ext cx="250195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841109" y="2229931"/>
              <a:ext cx="205710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134829" y="2673132"/>
            <a:ext cx="1922342" cy="2259945"/>
            <a:chOff x="8618684" y="764114"/>
            <a:chExt cx="2501952" cy="2259945"/>
          </a:xfrm>
        </p:grpSpPr>
        <p:sp>
          <p:nvSpPr>
            <p:cNvPr id="24" name="矩形 23"/>
            <p:cNvSpPr/>
            <p:nvPr/>
          </p:nvSpPr>
          <p:spPr>
            <a:xfrm>
              <a:off x="8618684" y="764114"/>
              <a:ext cx="250195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841109" y="2229931"/>
              <a:ext cx="205710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50200" y="2673132"/>
            <a:ext cx="1922342" cy="2259945"/>
            <a:chOff x="8618684" y="764114"/>
            <a:chExt cx="2501952" cy="2259945"/>
          </a:xfrm>
        </p:grpSpPr>
        <p:sp>
          <p:nvSpPr>
            <p:cNvPr id="30" name="矩形 29"/>
            <p:cNvSpPr/>
            <p:nvPr/>
          </p:nvSpPr>
          <p:spPr>
            <a:xfrm>
              <a:off x="8618684" y="764114"/>
              <a:ext cx="250195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841109" y="2229931"/>
              <a:ext cx="205710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5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22" name="文本框 21"/>
            <p:cNvSpPr txBox="1"/>
            <p:nvPr/>
          </p:nvSpPr>
          <p:spPr>
            <a:xfrm>
              <a:off x="511349" y="388361"/>
              <a:ext cx="7521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9322482" y="1837753"/>
                <a:ext cx="3417944" cy="68326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676939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4" grpId="0" animBg="1"/>
      <p:bldP spid="16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圆角矩形 29"/>
          <p:cNvSpPr/>
          <p:nvPr/>
        </p:nvSpPr>
        <p:spPr>
          <a:xfrm>
            <a:off x="897752" y="1886858"/>
            <a:ext cx="4800600" cy="3892282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11077" r="-110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6096000" y="1996443"/>
            <a:ext cx="5386616" cy="842961"/>
            <a:chOff x="1031102" y="2105301"/>
            <a:chExt cx="5386616" cy="842961"/>
          </a:xfrm>
        </p:grpSpPr>
        <p:grpSp>
          <p:nvGrpSpPr>
            <p:cNvPr id="46" name="组合 45"/>
            <p:cNvGrpSpPr/>
            <p:nvPr/>
          </p:nvGrpSpPr>
          <p:grpSpPr>
            <a:xfrm>
              <a:off x="1031102" y="2143490"/>
              <a:ext cx="771248" cy="771248"/>
              <a:chOff x="1736858" y="5291364"/>
              <a:chExt cx="1074058" cy="1074058"/>
            </a:xfrm>
          </p:grpSpPr>
          <p:sp>
            <p:nvSpPr>
              <p:cNvPr id="50" name="圆角矩形 49"/>
              <p:cNvSpPr/>
              <p:nvPr/>
            </p:nvSpPr>
            <p:spPr>
              <a:xfrm>
                <a:off x="1736858" y="5291364"/>
                <a:ext cx="1074058" cy="1074058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1" name="椭圆 3"/>
              <p:cNvSpPr/>
              <p:nvPr/>
            </p:nvSpPr>
            <p:spPr>
              <a:xfrm>
                <a:off x="1993260" y="5652968"/>
                <a:ext cx="561254" cy="350849"/>
              </a:xfrm>
              <a:custGeom>
                <a:avLst/>
                <a:gdLst>
                  <a:gd name="connsiteX0" fmla="*/ 218748 w 607427"/>
                  <a:gd name="connsiteY0" fmla="*/ 211767 h 379713"/>
                  <a:gd name="connsiteX1" fmla="*/ 303678 w 607427"/>
                  <a:gd name="connsiteY1" fmla="*/ 286283 h 379713"/>
                  <a:gd name="connsiteX2" fmla="*/ 388608 w 607427"/>
                  <a:gd name="connsiteY2" fmla="*/ 211767 h 379713"/>
                  <a:gd name="connsiteX3" fmla="*/ 580118 w 607427"/>
                  <a:gd name="connsiteY3" fmla="*/ 379713 h 379713"/>
                  <a:gd name="connsiteX4" fmla="*/ 27238 w 607427"/>
                  <a:gd name="connsiteY4" fmla="*/ 379713 h 379713"/>
                  <a:gd name="connsiteX5" fmla="*/ 607427 w 607427"/>
                  <a:gd name="connsiteY5" fmla="*/ 19970 h 379713"/>
                  <a:gd name="connsiteX6" fmla="*/ 607427 w 607427"/>
                  <a:gd name="connsiteY6" fmla="*/ 359531 h 379713"/>
                  <a:gd name="connsiteX7" fmla="*/ 413725 w 607427"/>
                  <a:gd name="connsiteY7" fmla="*/ 189751 h 379713"/>
                  <a:gd name="connsiteX8" fmla="*/ 0 w 607427"/>
                  <a:gd name="connsiteY8" fmla="*/ 19970 h 379713"/>
                  <a:gd name="connsiteX9" fmla="*/ 193561 w 607427"/>
                  <a:gd name="connsiteY9" fmla="*/ 189751 h 379713"/>
                  <a:gd name="connsiteX10" fmla="*/ 0 w 607427"/>
                  <a:gd name="connsiteY10" fmla="*/ 359531 h 379713"/>
                  <a:gd name="connsiteX11" fmla="*/ 27379 w 607427"/>
                  <a:gd name="connsiteY11" fmla="*/ 0 h 379713"/>
                  <a:gd name="connsiteX12" fmla="*/ 579906 w 607427"/>
                  <a:gd name="connsiteY12" fmla="*/ 0 h 379713"/>
                  <a:gd name="connsiteX13" fmla="*/ 303694 w 607427"/>
                  <a:gd name="connsiteY13" fmla="*/ 242251 h 379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7427" h="379713">
                    <a:moveTo>
                      <a:pt x="218748" y="211767"/>
                    </a:moveTo>
                    <a:lnTo>
                      <a:pt x="303678" y="286283"/>
                    </a:lnTo>
                    <a:lnTo>
                      <a:pt x="388608" y="211767"/>
                    </a:lnTo>
                    <a:lnTo>
                      <a:pt x="580118" y="379713"/>
                    </a:lnTo>
                    <a:lnTo>
                      <a:pt x="27238" y="379713"/>
                    </a:lnTo>
                    <a:close/>
                    <a:moveTo>
                      <a:pt x="607427" y="19970"/>
                    </a:moveTo>
                    <a:lnTo>
                      <a:pt x="607427" y="359531"/>
                    </a:lnTo>
                    <a:lnTo>
                      <a:pt x="413725" y="189751"/>
                    </a:lnTo>
                    <a:close/>
                    <a:moveTo>
                      <a:pt x="0" y="19970"/>
                    </a:moveTo>
                    <a:lnTo>
                      <a:pt x="193561" y="189751"/>
                    </a:lnTo>
                    <a:lnTo>
                      <a:pt x="0" y="359531"/>
                    </a:lnTo>
                    <a:close/>
                    <a:moveTo>
                      <a:pt x="27379" y="0"/>
                    </a:moveTo>
                    <a:lnTo>
                      <a:pt x="579906" y="0"/>
                    </a:lnTo>
                    <a:lnTo>
                      <a:pt x="303694" y="2422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2027734" y="2105301"/>
              <a:ext cx="4389984" cy="842961"/>
              <a:chOff x="6489597" y="2017824"/>
              <a:chExt cx="3933822" cy="842961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6489597" y="2017824"/>
                <a:ext cx="2241974" cy="44140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49" name="文本框 6"/>
              <p:cNvSpPr txBox="1"/>
              <p:nvPr/>
            </p:nvSpPr>
            <p:spPr>
              <a:xfrm>
                <a:off x="6489597" y="2403416"/>
                <a:ext cx="3933822" cy="457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</a:t>
                </a: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6096000" y="3409186"/>
            <a:ext cx="5386616" cy="842961"/>
            <a:chOff x="1031102" y="2105301"/>
            <a:chExt cx="5386616" cy="842961"/>
          </a:xfrm>
        </p:grpSpPr>
        <p:grpSp>
          <p:nvGrpSpPr>
            <p:cNvPr id="53" name="组合 52"/>
            <p:cNvGrpSpPr/>
            <p:nvPr/>
          </p:nvGrpSpPr>
          <p:grpSpPr>
            <a:xfrm>
              <a:off x="1031102" y="2143490"/>
              <a:ext cx="771248" cy="771248"/>
              <a:chOff x="1736858" y="5291364"/>
              <a:chExt cx="1074058" cy="1074058"/>
            </a:xfrm>
          </p:grpSpPr>
          <p:sp>
            <p:nvSpPr>
              <p:cNvPr id="57" name="圆角矩形 56"/>
              <p:cNvSpPr/>
              <p:nvPr/>
            </p:nvSpPr>
            <p:spPr>
              <a:xfrm>
                <a:off x="1736858" y="5291364"/>
                <a:ext cx="1074058" cy="1074058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8" name="椭圆 36"/>
              <p:cNvSpPr/>
              <p:nvPr/>
            </p:nvSpPr>
            <p:spPr>
              <a:xfrm>
                <a:off x="1993260" y="5548189"/>
                <a:ext cx="561254" cy="560407"/>
              </a:xfrm>
              <a:custGeom>
                <a:avLst/>
                <a:gdLst>
                  <a:gd name="connsiteX0" fmla="*/ 506334 w 607638"/>
                  <a:gd name="connsiteY0" fmla="*/ 455027 h 606722"/>
                  <a:gd name="connsiteX1" fmla="*/ 506334 w 607638"/>
                  <a:gd name="connsiteY1" fmla="*/ 505592 h 606722"/>
                  <a:gd name="connsiteX2" fmla="*/ 531616 w 607638"/>
                  <a:gd name="connsiteY2" fmla="*/ 505592 h 606722"/>
                  <a:gd name="connsiteX3" fmla="*/ 556986 w 607638"/>
                  <a:gd name="connsiteY3" fmla="*/ 480265 h 606722"/>
                  <a:gd name="connsiteX4" fmla="*/ 531616 w 607638"/>
                  <a:gd name="connsiteY4" fmla="*/ 455027 h 606722"/>
                  <a:gd name="connsiteX5" fmla="*/ 430401 w 607638"/>
                  <a:gd name="connsiteY5" fmla="*/ 353896 h 606722"/>
                  <a:gd name="connsiteX6" fmla="*/ 405031 w 607638"/>
                  <a:gd name="connsiteY6" fmla="*/ 379223 h 606722"/>
                  <a:gd name="connsiteX7" fmla="*/ 430401 w 607638"/>
                  <a:gd name="connsiteY7" fmla="*/ 404461 h 606722"/>
                  <a:gd name="connsiteX8" fmla="*/ 455683 w 607638"/>
                  <a:gd name="connsiteY8" fmla="*/ 404461 h 606722"/>
                  <a:gd name="connsiteX9" fmla="*/ 455683 w 607638"/>
                  <a:gd name="connsiteY9" fmla="*/ 353896 h 606722"/>
                  <a:gd name="connsiteX10" fmla="*/ 480964 w 607638"/>
                  <a:gd name="connsiteY10" fmla="*/ 252766 h 606722"/>
                  <a:gd name="connsiteX11" fmla="*/ 506334 w 607638"/>
                  <a:gd name="connsiteY11" fmla="*/ 278093 h 606722"/>
                  <a:gd name="connsiteX12" fmla="*/ 506334 w 607638"/>
                  <a:gd name="connsiteY12" fmla="*/ 303331 h 606722"/>
                  <a:gd name="connsiteX13" fmla="*/ 556986 w 607638"/>
                  <a:gd name="connsiteY13" fmla="*/ 303331 h 606722"/>
                  <a:gd name="connsiteX14" fmla="*/ 582268 w 607638"/>
                  <a:gd name="connsiteY14" fmla="*/ 328658 h 606722"/>
                  <a:gd name="connsiteX15" fmla="*/ 556986 w 607638"/>
                  <a:gd name="connsiteY15" fmla="*/ 353896 h 606722"/>
                  <a:gd name="connsiteX16" fmla="*/ 506334 w 607638"/>
                  <a:gd name="connsiteY16" fmla="*/ 353896 h 606722"/>
                  <a:gd name="connsiteX17" fmla="*/ 506334 w 607638"/>
                  <a:gd name="connsiteY17" fmla="*/ 404461 h 606722"/>
                  <a:gd name="connsiteX18" fmla="*/ 531616 w 607638"/>
                  <a:gd name="connsiteY18" fmla="*/ 404461 h 606722"/>
                  <a:gd name="connsiteX19" fmla="*/ 607638 w 607638"/>
                  <a:gd name="connsiteY19" fmla="*/ 480265 h 606722"/>
                  <a:gd name="connsiteX20" fmla="*/ 531616 w 607638"/>
                  <a:gd name="connsiteY20" fmla="*/ 556157 h 606722"/>
                  <a:gd name="connsiteX21" fmla="*/ 506334 w 607638"/>
                  <a:gd name="connsiteY21" fmla="*/ 556157 h 606722"/>
                  <a:gd name="connsiteX22" fmla="*/ 506334 w 607638"/>
                  <a:gd name="connsiteY22" fmla="*/ 581395 h 606722"/>
                  <a:gd name="connsiteX23" fmla="*/ 480964 w 607638"/>
                  <a:gd name="connsiteY23" fmla="*/ 606722 h 606722"/>
                  <a:gd name="connsiteX24" fmla="*/ 455683 w 607638"/>
                  <a:gd name="connsiteY24" fmla="*/ 581395 h 606722"/>
                  <a:gd name="connsiteX25" fmla="*/ 455683 w 607638"/>
                  <a:gd name="connsiteY25" fmla="*/ 556157 h 606722"/>
                  <a:gd name="connsiteX26" fmla="*/ 405031 w 607638"/>
                  <a:gd name="connsiteY26" fmla="*/ 556157 h 606722"/>
                  <a:gd name="connsiteX27" fmla="*/ 379749 w 607638"/>
                  <a:gd name="connsiteY27" fmla="*/ 530830 h 606722"/>
                  <a:gd name="connsiteX28" fmla="*/ 405031 w 607638"/>
                  <a:gd name="connsiteY28" fmla="*/ 505592 h 606722"/>
                  <a:gd name="connsiteX29" fmla="*/ 455683 w 607638"/>
                  <a:gd name="connsiteY29" fmla="*/ 505592 h 606722"/>
                  <a:gd name="connsiteX30" fmla="*/ 455683 w 607638"/>
                  <a:gd name="connsiteY30" fmla="*/ 455027 h 606722"/>
                  <a:gd name="connsiteX31" fmla="*/ 430401 w 607638"/>
                  <a:gd name="connsiteY31" fmla="*/ 455027 h 606722"/>
                  <a:gd name="connsiteX32" fmla="*/ 354379 w 607638"/>
                  <a:gd name="connsiteY32" fmla="*/ 379223 h 606722"/>
                  <a:gd name="connsiteX33" fmla="*/ 430401 w 607638"/>
                  <a:gd name="connsiteY33" fmla="*/ 303331 h 606722"/>
                  <a:gd name="connsiteX34" fmla="*/ 455683 w 607638"/>
                  <a:gd name="connsiteY34" fmla="*/ 303331 h 606722"/>
                  <a:gd name="connsiteX35" fmla="*/ 455683 w 607638"/>
                  <a:gd name="connsiteY35" fmla="*/ 278093 h 606722"/>
                  <a:gd name="connsiteX36" fmla="*/ 480964 w 607638"/>
                  <a:gd name="connsiteY36" fmla="*/ 252766 h 606722"/>
                  <a:gd name="connsiteX37" fmla="*/ 303759 w 607638"/>
                  <a:gd name="connsiteY37" fmla="*/ 151716 h 606722"/>
                  <a:gd name="connsiteX38" fmla="*/ 329117 w 607638"/>
                  <a:gd name="connsiteY38" fmla="*/ 176950 h 606722"/>
                  <a:gd name="connsiteX39" fmla="*/ 329117 w 607638"/>
                  <a:gd name="connsiteY39" fmla="*/ 303301 h 606722"/>
                  <a:gd name="connsiteX40" fmla="*/ 303759 w 607638"/>
                  <a:gd name="connsiteY40" fmla="*/ 328624 h 606722"/>
                  <a:gd name="connsiteX41" fmla="*/ 227862 w 607638"/>
                  <a:gd name="connsiteY41" fmla="*/ 328624 h 606722"/>
                  <a:gd name="connsiteX42" fmla="*/ 202593 w 607638"/>
                  <a:gd name="connsiteY42" fmla="*/ 303301 h 606722"/>
                  <a:gd name="connsiteX43" fmla="*/ 227862 w 607638"/>
                  <a:gd name="connsiteY43" fmla="*/ 278066 h 606722"/>
                  <a:gd name="connsiteX44" fmla="*/ 278490 w 607638"/>
                  <a:gd name="connsiteY44" fmla="*/ 278066 h 606722"/>
                  <a:gd name="connsiteX45" fmla="*/ 278490 w 607638"/>
                  <a:gd name="connsiteY45" fmla="*/ 176950 h 606722"/>
                  <a:gd name="connsiteX46" fmla="*/ 303759 w 607638"/>
                  <a:gd name="connsiteY46" fmla="*/ 151716 h 606722"/>
                  <a:gd name="connsiteX47" fmla="*/ 303762 w 607638"/>
                  <a:gd name="connsiteY47" fmla="*/ 0 h 606722"/>
                  <a:gd name="connsiteX48" fmla="*/ 606634 w 607638"/>
                  <a:gd name="connsiteY48" fmla="*/ 220667 h 606722"/>
                  <a:gd name="connsiteX49" fmla="*/ 589190 w 607638"/>
                  <a:gd name="connsiteY49" fmla="*/ 251860 h 606722"/>
                  <a:gd name="connsiteX50" fmla="*/ 557950 w 607638"/>
                  <a:gd name="connsiteY50" fmla="*/ 234353 h 606722"/>
                  <a:gd name="connsiteX51" fmla="*/ 303762 w 607638"/>
                  <a:gd name="connsiteY51" fmla="*/ 50568 h 606722"/>
                  <a:gd name="connsiteX52" fmla="*/ 50642 w 607638"/>
                  <a:gd name="connsiteY52" fmla="*/ 303317 h 606722"/>
                  <a:gd name="connsiteX53" fmla="*/ 303762 w 607638"/>
                  <a:gd name="connsiteY53" fmla="*/ 556154 h 606722"/>
                  <a:gd name="connsiteX54" fmla="*/ 329127 w 607638"/>
                  <a:gd name="connsiteY54" fmla="*/ 581394 h 606722"/>
                  <a:gd name="connsiteX55" fmla="*/ 303762 w 607638"/>
                  <a:gd name="connsiteY55" fmla="*/ 606722 h 606722"/>
                  <a:gd name="connsiteX56" fmla="*/ 0 w 607638"/>
                  <a:gd name="connsiteY56" fmla="*/ 303317 h 606722"/>
                  <a:gd name="connsiteX57" fmla="*/ 303762 w 607638"/>
                  <a:gd name="connsiteY57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607638" h="606722">
                    <a:moveTo>
                      <a:pt x="506334" y="455027"/>
                    </a:moveTo>
                    <a:lnTo>
                      <a:pt x="506334" y="505592"/>
                    </a:lnTo>
                    <a:lnTo>
                      <a:pt x="531616" y="505592"/>
                    </a:lnTo>
                    <a:cubicBezTo>
                      <a:pt x="545592" y="505592"/>
                      <a:pt x="556986" y="494217"/>
                      <a:pt x="556986" y="480265"/>
                    </a:cubicBezTo>
                    <a:cubicBezTo>
                      <a:pt x="556986" y="466401"/>
                      <a:pt x="545592" y="455027"/>
                      <a:pt x="531616" y="455027"/>
                    </a:cubicBezTo>
                    <a:close/>
                    <a:moveTo>
                      <a:pt x="430401" y="353896"/>
                    </a:moveTo>
                    <a:cubicBezTo>
                      <a:pt x="416425" y="353896"/>
                      <a:pt x="405031" y="365271"/>
                      <a:pt x="405031" y="379223"/>
                    </a:cubicBezTo>
                    <a:cubicBezTo>
                      <a:pt x="405031" y="393087"/>
                      <a:pt x="416425" y="404461"/>
                      <a:pt x="430401" y="404461"/>
                    </a:cubicBezTo>
                    <a:lnTo>
                      <a:pt x="455683" y="404461"/>
                    </a:lnTo>
                    <a:lnTo>
                      <a:pt x="455683" y="353896"/>
                    </a:lnTo>
                    <a:close/>
                    <a:moveTo>
                      <a:pt x="480964" y="252766"/>
                    </a:moveTo>
                    <a:cubicBezTo>
                      <a:pt x="495029" y="252766"/>
                      <a:pt x="506334" y="264141"/>
                      <a:pt x="506334" y="278093"/>
                    </a:cubicBezTo>
                    <a:lnTo>
                      <a:pt x="506334" y="303331"/>
                    </a:lnTo>
                    <a:lnTo>
                      <a:pt x="556986" y="303331"/>
                    </a:lnTo>
                    <a:cubicBezTo>
                      <a:pt x="570962" y="303331"/>
                      <a:pt x="582268" y="314706"/>
                      <a:pt x="582268" y="328658"/>
                    </a:cubicBezTo>
                    <a:cubicBezTo>
                      <a:pt x="582268" y="342610"/>
                      <a:pt x="570962" y="353896"/>
                      <a:pt x="556986" y="353896"/>
                    </a:cubicBezTo>
                    <a:lnTo>
                      <a:pt x="506334" y="353896"/>
                    </a:lnTo>
                    <a:lnTo>
                      <a:pt x="506334" y="404461"/>
                    </a:lnTo>
                    <a:lnTo>
                      <a:pt x="531616" y="404461"/>
                    </a:lnTo>
                    <a:cubicBezTo>
                      <a:pt x="573544" y="404461"/>
                      <a:pt x="607638" y="438497"/>
                      <a:pt x="607638" y="480265"/>
                    </a:cubicBezTo>
                    <a:cubicBezTo>
                      <a:pt x="607638" y="522121"/>
                      <a:pt x="573544" y="556157"/>
                      <a:pt x="531616" y="556157"/>
                    </a:cubicBezTo>
                    <a:lnTo>
                      <a:pt x="506334" y="556157"/>
                    </a:lnTo>
                    <a:lnTo>
                      <a:pt x="506334" y="581395"/>
                    </a:lnTo>
                    <a:cubicBezTo>
                      <a:pt x="506334" y="595347"/>
                      <a:pt x="495029" y="606722"/>
                      <a:pt x="480964" y="606722"/>
                    </a:cubicBezTo>
                    <a:cubicBezTo>
                      <a:pt x="466988" y="606722"/>
                      <a:pt x="455683" y="595347"/>
                      <a:pt x="455683" y="581395"/>
                    </a:cubicBezTo>
                    <a:lnTo>
                      <a:pt x="455683" y="556157"/>
                    </a:lnTo>
                    <a:lnTo>
                      <a:pt x="405031" y="556157"/>
                    </a:lnTo>
                    <a:cubicBezTo>
                      <a:pt x="391055" y="556157"/>
                      <a:pt x="379749" y="544782"/>
                      <a:pt x="379749" y="530830"/>
                    </a:cubicBezTo>
                    <a:cubicBezTo>
                      <a:pt x="379749" y="516878"/>
                      <a:pt x="391055" y="505592"/>
                      <a:pt x="405031" y="505592"/>
                    </a:cubicBezTo>
                    <a:lnTo>
                      <a:pt x="455683" y="505592"/>
                    </a:lnTo>
                    <a:lnTo>
                      <a:pt x="455683" y="455027"/>
                    </a:lnTo>
                    <a:lnTo>
                      <a:pt x="430401" y="455027"/>
                    </a:lnTo>
                    <a:cubicBezTo>
                      <a:pt x="388473" y="455027"/>
                      <a:pt x="354379" y="420991"/>
                      <a:pt x="354379" y="379223"/>
                    </a:cubicBezTo>
                    <a:cubicBezTo>
                      <a:pt x="354379" y="337367"/>
                      <a:pt x="388473" y="303331"/>
                      <a:pt x="430401" y="303331"/>
                    </a:cubicBezTo>
                    <a:lnTo>
                      <a:pt x="455683" y="303331"/>
                    </a:lnTo>
                    <a:lnTo>
                      <a:pt x="455683" y="278093"/>
                    </a:lnTo>
                    <a:cubicBezTo>
                      <a:pt x="455683" y="264141"/>
                      <a:pt x="466988" y="252766"/>
                      <a:pt x="480964" y="252766"/>
                    </a:cubicBezTo>
                    <a:close/>
                    <a:moveTo>
                      <a:pt x="303759" y="151716"/>
                    </a:moveTo>
                    <a:cubicBezTo>
                      <a:pt x="317817" y="151716"/>
                      <a:pt x="329117" y="163000"/>
                      <a:pt x="329117" y="176950"/>
                    </a:cubicBezTo>
                    <a:lnTo>
                      <a:pt x="329117" y="303301"/>
                    </a:lnTo>
                    <a:cubicBezTo>
                      <a:pt x="329117" y="317251"/>
                      <a:pt x="317817" y="328624"/>
                      <a:pt x="303759" y="328624"/>
                    </a:cubicBezTo>
                    <a:lnTo>
                      <a:pt x="227862" y="328624"/>
                    </a:lnTo>
                    <a:cubicBezTo>
                      <a:pt x="213893" y="328624"/>
                      <a:pt x="202593" y="317251"/>
                      <a:pt x="202593" y="303301"/>
                    </a:cubicBezTo>
                    <a:cubicBezTo>
                      <a:pt x="202593" y="289351"/>
                      <a:pt x="213893" y="278066"/>
                      <a:pt x="227862" y="278066"/>
                    </a:cubicBezTo>
                    <a:lnTo>
                      <a:pt x="278490" y="278066"/>
                    </a:lnTo>
                    <a:lnTo>
                      <a:pt x="278490" y="176950"/>
                    </a:lnTo>
                    <a:cubicBezTo>
                      <a:pt x="278490" y="163000"/>
                      <a:pt x="289790" y="151716"/>
                      <a:pt x="303759" y="151716"/>
                    </a:cubicBezTo>
                    <a:close/>
                    <a:moveTo>
                      <a:pt x="303762" y="0"/>
                    </a:moveTo>
                    <a:cubicBezTo>
                      <a:pt x="443049" y="0"/>
                      <a:pt x="570410" y="92781"/>
                      <a:pt x="606634" y="220667"/>
                    </a:cubicBezTo>
                    <a:cubicBezTo>
                      <a:pt x="610461" y="234086"/>
                      <a:pt x="602629" y="248039"/>
                      <a:pt x="589190" y="251860"/>
                    </a:cubicBezTo>
                    <a:cubicBezTo>
                      <a:pt x="575839" y="255504"/>
                      <a:pt x="561688" y="247861"/>
                      <a:pt x="557950" y="234353"/>
                    </a:cubicBezTo>
                    <a:cubicBezTo>
                      <a:pt x="527779" y="127885"/>
                      <a:pt x="420888" y="50568"/>
                      <a:pt x="303762" y="50568"/>
                    </a:cubicBezTo>
                    <a:cubicBezTo>
                      <a:pt x="164208" y="50568"/>
                      <a:pt x="50642" y="163967"/>
                      <a:pt x="50642" y="303317"/>
                    </a:cubicBezTo>
                    <a:cubicBezTo>
                      <a:pt x="50642" y="442755"/>
                      <a:pt x="164208" y="556154"/>
                      <a:pt x="303762" y="556154"/>
                    </a:cubicBezTo>
                    <a:cubicBezTo>
                      <a:pt x="317824" y="556154"/>
                      <a:pt x="329127" y="567441"/>
                      <a:pt x="329127" y="581394"/>
                    </a:cubicBezTo>
                    <a:cubicBezTo>
                      <a:pt x="329127" y="595347"/>
                      <a:pt x="317824" y="606722"/>
                      <a:pt x="303762" y="606722"/>
                    </a:cubicBezTo>
                    <a:cubicBezTo>
                      <a:pt x="136261" y="606722"/>
                      <a:pt x="0" y="470661"/>
                      <a:pt x="0" y="303317"/>
                    </a:cubicBezTo>
                    <a:cubicBezTo>
                      <a:pt x="0" y="136061"/>
                      <a:pt x="136261" y="0"/>
                      <a:pt x="3037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2027734" y="2105301"/>
              <a:ext cx="4389984" cy="842961"/>
              <a:chOff x="6489597" y="2017824"/>
              <a:chExt cx="3933822" cy="842961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6489597" y="2017824"/>
                <a:ext cx="2241974" cy="44140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6" name="文本框 34"/>
              <p:cNvSpPr txBox="1"/>
              <p:nvPr/>
            </p:nvSpPr>
            <p:spPr>
              <a:xfrm>
                <a:off x="6489597" y="2403416"/>
                <a:ext cx="3933822" cy="457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6096000" y="4821928"/>
            <a:ext cx="5386616" cy="842961"/>
            <a:chOff x="1031102" y="2105301"/>
            <a:chExt cx="5386616" cy="842961"/>
          </a:xfrm>
        </p:grpSpPr>
        <p:grpSp>
          <p:nvGrpSpPr>
            <p:cNvPr id="60" name="组合 59"/>
            <p:cNvGrpSpPr/>
            <p:nvPr/>
          </p:nvGrpSpPr>
          <p:grpSpPr>
            <a:xfrm>
              <a:off x="1031102" y="2143490"/>
              <a:ext cx="771248" cy="771248"/>
              <a:chOff x="1736858" y="5291364"/>
              <a:chExt cx="1074058" cy="1074058"/>
            </a:xfrm>
          </p:grpSpPr>
          <p:sp>
            <p:nvSpPr>
              <p:cNvPr id="64" name="圆角矩形 63"/>
              <p:cNvSpPr/>
              <p:nvPr/>
            </p:nvSpPr>
            <p:spPr>
              <a:xfrm>
                <a:off x="1736858" y="5291364"/>
                <a:ext cx="1074058" cy="1074058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65" name="椭圆 43"/>
              <p:cNvSpPr/>
              <p:nvPr/>
            </p:nvSpPr>
            <p:spPr>
              <a:xfrm>
                <a:off x="2002346" y="5547766"/>
                <a:ext cx="543081" cy="561254"/>
              </a:xfrm>
              <a:custGeom>
                <a:avLst/>
                <a:gdLst>
                  <a:gd name="T0" fmla="*/ 743 w 743"/>
                  <a:gd name="T1" fmla="*/ 27 h 769"/>
                  <a:gd name="T2" fmla="*/ 736 w 743"/>
                  <a:gd name="T3" fmla="*/ 8 h 769"/>
                  <a:gd name="T4" fmla="*/ 717 w 743"/>
                  <a:gd name="T5" fmla="*/ 0 h 769"/>
                  <a:gd name="T6" fmla="*/ 599 w 743"/>
                  <a:gd name="T7" fmla="*/ 0 h 769"/>
                  <a:gd name="T8" fmla="*/ 591 w 743"/>
                  <a:gd name="T9" fmla="*/ 1 h 769"/>
                  <a:gd name="T10" fmla="*/ 569 w 743"/>
                  <a:gd name="T11" fmla="*/ 1 h 769"/>
                  <a:gd name="T12" fmla="*/ 555 w 743"/>
                  <a:gd name="T13" fmla="*/ 2 h 769"/>
                  <a:gd name="T14" fmla="*/ 184 w 743"/>
                  <a:gd name="T15" fmla="*/ 2 h 769"/>
                  <a:gd name="T16" fmla="*/ 171 w 743"/>
                  <a:gd name="T17" fmla="*/ 1 h 769"/>
                  <a:gd name="T18" fmla="*/ 152 w 743"/>
                  <a:gd name="T19" fmla="*/ 1 h 769"/>
                  <a:gd name="T20" fmla="*/ 144 w 743"/>
                  <a:gd name="T21" fmla="*/ 0 h 769"/>
                  <a:gd name="T22" fmla="*/ 26 w 743"/>
                  <a:gd name="T23" fmla="*/ 0 h 769"/>
                  <a:gd name="T24" fmla="*/ 8 w 743"/>
                  <a:gd name="T25" fmla="*/ 8 h 769"/>
                  <a:gd name="T26" fmla="*/ 0 w 743"/>
                  <a:gd name="T27" fmla="*/ 27 h 769"/>
                  <a:gd name="T28" fmla="*/ 118 w 743"/>
                  <a:gd name="T29" fmla="*/ 266 h 769"/>
                  <a:gd name="T30" fmla="*/ 118 w 743"/>
                  <a:gd name="T31" fmla="*/ 267 h 769"/>
                  <a:gd name="T32" fmla="*/ 118 w 743"/>
                  <a:gd name="T33" fmla="*/ 270 h 769"/>
                  <a:gd name="T34" fmla="*/ 342 w 743"/>
                  <a:gd name="T35" fmla="*/ 511 h 769"/>
                  <a:gd name="T36" fmla="*/ 342 w 743"/>
                  <a:gd name="T37" fmla="*/ 713 h 769"/>
                  <a:gd name="T38" fmla="*/ 242 w 743"/>
                  <a:gd name="T39" fmla="*/ 713 h 769"/>
                  <a:gd name="T40" fmla="*/ 228 w 743"/>
                  <a:gd name="T41" fmla="*/ 727 h 769"/>
                  <a:gd name="T42" fmla="*/ 228 w 743"/>
                  <a:gd name="T43" fmla="*/ 756 h 769"/>
                  <a:gd name="T44" fmla="*/ 242 w 743"/>
                  <a:gd name="T45" fmla="*/ 769 h 769"/>
                  <a:gd name="T46" fmla="*/ 498 w 743"/>
                  <a:gd name="T47" fmla="*/ 769 h 769"/>
                  <a:gd name="T48" fmla="*/ 511 w 743"/>
                  <a:gd name="T49" fmla="*/ 756 h 769"/>
                  <a:gd name="T50" fmla="*/ 511 w 743"/>
                  <a:gd name="T51" fmla="*/ 727 h 769"/>
                  <a:gd name="T52" fmla="*/ 498 w 743"/>
                  <a:gd name="T53" fmla="*/ 713 h 769"/>
                  <a:gd name="T54" fmla="*/ 398 w 743"/>
                  <a:gd name="T55" fmla="*/ 713 h 769"/>
                  <a:gd name="T56" fmla="*/ 398 w 743"/>
                  <a:gd name="T57" fmla="*/ 511 h 769"/>
                  <a:gd name="T58" fmla="*/ 621 w 743"/>
                  <a:gd name="T59" fmla="*/ 279 h 769"/>
                  <a:gd name="T60" fmla="*/ 623 w 743"/>
                  <a:gd name="T61" fmla="*/ 271 h 769"/>
                  <a:gd name="T62" fmla="*/ 623 w 743"/>
                  <a:gd name="T63" fmla="*/ 266 h 769"/>
                  <a:gd name="T64" fmla="*/ 743 w 743"/>
                  <a:gd name="T65" fmla="*/ 27 h 769"/>
                  <a:gd name="T66" fmla="*/ 370 w 743"/>
                  <a:gd name="T67" fmla="*/ 457 h 769"/>
                  <a:gd name="T68" fmla="*/ 174 w 743"/>
                  <a:gd name="T69" fmla="*/ 261 h 769"/>
                  <a:gd name="T70" fmla="*/ 174 w 743"/>
                  <a:gd name="T71" fmla="*/ 58 h 769"/>
                  <a:gd name="T72" fmla="*/ 566 w 743"/>
                  <a:gd name="T73" fmla="*/ 58 h 769"/>
                  <a:gd name="T74" fmla="*/ 566 w 743"/>
                  <a:gd name="T75" fmla="*/ 261 h 769"/>
                  <a:gd name="T76" fmla="*/ 370 w 743"/>
                  <a:gd name="T77" fmla="*/ 457 h 769"/>
                  <a:gd name="T78" fmla="*/ 118 w 743"/>
                  <a:gd name="T79" fmla="*/ 209 h 769"/>
                  <a:gd name="T80" fmla="*/ 55 w 743"/>
                  <a:gd name="T81" fmla="*/ 53 h 769"/>
                  <a:gd name="T82" fmla="*/ 118 w 743"/>
                  <a:gd name="T83" fmla="*/ 53 h 769"/>
                  <a:gd name="T84" fmla="*/ 118 w 743"/>
                  <a:gd name="T85" fmla="*/ 209 h 769"/>
                  <a:gd name="T86" fmla="*/ 626 w 743"/>
                  <a:gd name="T87" fmla="*/ 209 h 769"/>
                  <a:gd name="T88" fmla="*/ 626 w 743"/>
                  <a:gd name="T89" fmla="*/ 53 h 769"/>
                  <a:gd name="T90" fmla="*/ 688 w 743"/>
                  <a:gd name="T91" fmla="*/ 53 h 769"/>
                  <a:gd name="T92" fmla="*/ 626 w 743"/>
                  <a:gd name="T93" fmla="*/ 209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3" h="769">
                    <a:moveTo>
                      <a:pt x="743" y="27"/>
                    </a:moveTo>
                    <a:cubicBezTo>
                      <a:pt x="743" y="20"/>
                      <a:pt x="741" y="13"/>
                      <a:pt x="736" y="8"/>
                    </a:cubicBezTo>
                    <a:cubicBezTo>
                      <a:pt x="731" y="3"/>
                      <a:pt x="724" y="0"/>
                      <a:pt x="717" y="0"/>
                    </a:cubicBezTo>
                    <a:lnTo>
                      <a:pt x="599" y="0"/>
                    </a:lnTo>
                    <a:cubicBezTo>
                      <a:pt x="596" y="0"/>
                      <a:pt x="594" y="0"/>
                      <a:pt x="591" y="1"/>
                    </a:cubicBezTo>
                    <a:lnTo>
                      <a:pt x="569" y="1"/>
                    </a:lnTo>
                    <a:cubicBezTo>
                      <a:pt x="565" y="1"/>
                      <a:pt x="560" y="1"/>
                      <a:pt x="555" y="2"/>
                    </a:cubicBezTo>
                    <a:lnTo>
                      <a:pt x="184" y="2"/>
                    </a:lnTo>
                    <a:cubicBezTo>
                      <a:pt x="179" y="1"/>
                      <a:pt x="175" y="1"/>
                      <a:pt x="171" y="1"/>
                    </a:cubicBezTo>
                    <a:lnTo>
                      <a:pt x="152" y="1"/>
                    </a:lnTo>
                    <a:cubicBezTo>
                      <a:pt x="149" y="0"/>
                      <a:pt x="147" y="0"/>
                      <a:pt x="144" y="0"/>
                    </a:cubicBezTo>
                    <a:lnTo>
                      <a:pt x="26" y="0"/>
                    </a:lnTo>
                    <a:cubicBezTo>
                      <a:pt x="19" y="0"/>
                      <a:pt x="13" y="3"/>
                      <a:pt x="8" y="8"/>
                    </a:cubicBezTo>
                    <a:cubicBezTo>
                      <a:pt x="2" y="13"/>
                      <a:pt x="0" y="20"/>
                      <a:pt x="0" y="27"/>
                    </a:cubicBezTo>
                    <a:cubicBezTo>
                      <a:pt x="0" y="36"/>
                      <a:pt x="3" y="239"/>
                      <a:pt x="118" y="266"/>
                    </a:cubicBezTo>
                    <a:lnTo>
                      <a:pt x="118" y="267"/>
                    </a:lnTo>
                    <a:cubicBezTo>
                      <a:pt x="118" y="268"/>
                      <a:pt x="118" y="269"/>
                      <a:pt x="118" y="270"/>
                    </a:cubicBezTo>
                    <a:cubicBezTo>
                      <a:pt x="123" y="394"/>
                      <a:pt x="220" y="497"/>
                      <a:pt x="342" y="511"/>
                    </a:cubicBezTo>
                    <a:lnTo>
                      <a:pt x="342" y="713"/>
                    </a:lnTo>
                    <a:lnTo>
                      <a:pt x="242" y="713"/>
                    </a:lnTo>
                    <a:cubicBezTo>
                      <a:pt x="234" y="713"/>
                      <a:pt x="228" y="719"/>
                      <a:pt x="228" y="727"/>
                    </a:cubicBezTo>
                    <a:lnTo>
                      <a:pt x="228" y="756"/>
                    </a:lnTo>
                    <a:cubicBezTo>
                      <a:pt x="228" y="763"/>
                      <a:pt x="234" y="769"/>
                      <a:pt x="242" y="769"/>
                    </a:cubicBezTo>
                    <a:lnTo>
                      <a:pt x="498" y="769"/>
                    </a:lnTo>
                    <a:cubicBezTo>
                      <a:pt x="505" y="769"/>
                      <a:pt x="511" y="763"/>
                      <a:pt x="511" y="756"/>
                    </a:cubicBezTo>
                    <a:lnTo>
                      <a:pt x="511" y="727"/>
                    </a:lnTo>
                    <a:cubicBezTo>
                      <a:pt x="511" y="719"/>
                      <a:pt x="505" y="713"/>
                      <a:pt x="498" y="713"/>
                    </a:cubicBezTo>
                    <a:lnTo>
                      <a:pt x="398" y="713"/>
                    </a:lnTo>
                    <a:lnTo>
                      <a:pt x="398" y="511"/>
                    </a:lnTo>
                    <a:cubicBezTo>
                      <a:pt x="519" y="498"/>
                      <a:pt x="612" y="401"/>
                      <a:pt x="621" y="279"/>
                    </a:cubicBezTo>
                    <a:cubicBezTo>
                      <a:pt x="622" y="277"/>
                      <a:pt x="623" y="274"/>
                      <a:pt x="623" y="271"/>
                    </a:cubicBezTo>
                    <a:lnTo>
                      <a:pt x="623" y="266"/>
                    </a:lnTo>
                    <a:cubicBezTo>
                      <a:pt x="740" y="242"/>
                      <a:pt x="743" y="36"/>
                      <a:pt x="743" y="27"/>
                    </a:cubicBezTo>
                    <a:close/>
                    <a:moveTo>
                      <a:pt x="370" y="457"/>
                    </a:moveTo>
                    <a:cubicBezTo>
                      <a:pt x="262" y="457"/>
                      <a:pt x="174" y="369"/>
                      <a:pt x="174" y="261"/>
                    </a:cubicBezTo>
                    <a:lnTo>
                      <a:pt x="174" y="58"/>
                    </a:lnTo>
                    <a:lnTo>
                      <a:pt x="566" y="58"/>
                    </a:lnTo>
                    <a:lnTo>
                      <a:pt x="566" y="261"/>
                    </a:lnTo>
                    <a:cubicBezTo>
                      <a:pt x="566" y="369"/>
                      <a:pt x="478" y="457"/>
                      <a:pt x="370" y="457"/>
                    </a:cubicBezTo>
                    <a:close/>
                    <a:moveTo>
                      <a:pt x="118" y="209"/>
                    </a:moveTo>
                    <a:cubicBezTo>
                      <a:pt x="73" y="184"/>
                      <a:pt x="59" y="98"/>
                      <a:pt x="55" y="53"/>
                    </a:cubicBezTo>
                    <a:lnTo>
                      <a:pt x="118" y="53"/>
                    </a:lnTo>
                    <a:lnTo>
                      <a:pt x="118" y="209"/>
                    </a:lnTo>
                    <a:close/>
                    <a:moveTo>
                      <a:pt x="626" y="209"/>
                    </a:moveTo>
                    <a:lnTo>
                      <a:pt x="626" y="53"/>
                    </a:lnTo>
                    <a:lnTo>
                      <a:pt x="688" y="53"/>
                    </a:lnTo>
                    <a:cubicBezTo>
                      <a:pt x="684" y="98"/>
                      <a:pt x="670" y="184"/>
                      <a:pt x="626" y="2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2027734" y="2105301"/>
              <a:ext cx="4389984" cy="842961"/>
              <a:chOff x="6489597" y="2017824"/>
              <a:chExt cx="3933822" cy="842961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6489597" y="2017824"/>
                <a:ext cx="2241974" cy="44140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63" name="文本框 41"/>
              <p:cNvSpPr txBox="1"/>
              <p:nvPr/>
            </p:nvSpPr>
            <p:spPr>
              <a:xfrm>
                <a:off x="6489597" y="2403416"/>
                <a:ext cx="3933822" cy="457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4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26" name="文本框 25"/>
            <p:cNvSpPr txBox="1"/>
            <p:nvPr/>
          </p:nvSpPr>
          <p:spPr>
            <a:xfrm>
              <a:off x="511349" y="388361"/>
              <a:ext cx="7521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9322482" y="1837753"/>
                <a:ext cx="3417944" cy="68326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463341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4133852" y="2093643"/>
            <a:ext cx="3924299" cy="3391440"/>
            <a:chOff x="3647733" y="1736815"/>
            <a:chExt cx="4623016" cy="3995282"/>
          </a:xfrm>
        </p:grpSpPr>
        <p:sp>
          <p:nvSpPr>
            <p:cNvPr id="58" name="Isosceles Triangle 2"/>
            <p:cNvSpPr/>
            <p:nvPr/>
          </p:nvSpPr>
          <p:spPr>
            <a:xfrm>
              <a:off x="4799230" y="1736815"/>
              <a:ext cx="2317262" cy="1997641"/>
            </a:xfrm>
            <a:prstGeom prst="triangl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9" name="Isosceles Triangle 3"/>
            <p:cNvSpPr/>
            <p:nvPr/>
          </p:nvSpPr>
          <p:spPr>
            <a:xfrm flipV="1">
              <a:off x="4799230" y="3734456"/>
              <a:ext cx="2317262" cy="1997641"/>
            </a:xfrm>
            <a:prstGeom prst="triangl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0" name="Isosceles Triangle 4"/>
            <p:cNvSpPr/>
            <p:nvPr/>
          </p:nvSpPr>
          <p:spPr>
            <a:xfrm flipH="1">
              <a:off x="3647733" y="3734456"/>
              <a:ext cx="2317262" cy="1997641"/>
            </a:xfrm>
            <a:prstGeom prst="triangl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1" name="Isosceles Triangle 5"/>
            <p:cNvSpPr/>
            <p:nvPr/>
          </p:nvSpPr>
          <p:spPr>
            <a:xfrm flipH="1">
              <a:off x="5953487" y="3734456"/>
              <a:ext cx="2317262" cy="1997641"/>
            </a:xfrm>
            <a:prstGeom prst="triangl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2" name="Freeform: Shape 35"/>
            <p:cNvSpPr>
              <a:spLocks/>
            </p:cNvSpPr>
            <p:nvPr/>
          </p:nvSpPr>
          <p:spPr bwMode="auto">
            <a:xfrm>
              <a:off x="6842442" y="4664055"/>
              <a:ext cx="633203" cy="539225"/>
            </a:xfrm>
            <a:custGeom>
              <a:avLst/>
              <a:gdLst>
                <a:gd name="connsiteX0" fmla="*/ 303714 w 607639"/>
                <a:gd name="connsiteY0" fmla="*/ 173520 h 517456"/>
                <a:gd name="connsiteX1" fmla="*/ 337586 w 607639"/>
                <a:gd name="connsiteY1" fmla="*/ 207321 h 517456"/>
                <a:gd name="connsiteX2" fmla="*/ 303714 w 607639"/>
                <a:gd name="connsiteY2" fmla="*/ 241122 h 517456"/>
                <a:gd name="connsiteX3" fmla="*/ 269842 w 607639"/>
                <a:gd name="connsiteY3" fmla="*/ 207321 h 517456"/>
                <a:gd name="connsiteX4" fmla="*/ 303714 w 607639"/>
                <a:gd name="connsiteY4" fmla="*/ 173520 h 517456"/>
                <a:gd name="connsiteX5" fmla="*/ 303758 w 607639"/>
                <a:gd name="connsiteY5" fmla="*/ 139994 h 517456"/>
                <a:gd name="connsiteX6" fmla="*/ 236373 w 607639"/>
                <a:gd name="connsiteY6" fmla="*/ 207277 h 517456"/>
                <a:gd name="connsiteX7" fmla="*/ 303758 w 607639"/>
                <a:gd name="connsiteY7" fmla="*/ 274559 h 517456"/>
                <a:gd name="connsiteX8" fmla="*/ 371054 w 607639"/>
                <a:gd name="connsiteY8" fmla="*/ 207277 h 517456"/>
                <a:gd name="connsiteX9" fmla="*/ 303758 w 607639"/>
                <a:gd name="connsiteY9" fmla="*/ 139994 h 517456"/>
                <a:gd name="connsiteX10" fmla="*/ 282839 w 607639"/>
                <a:gd name="connsiteY10" fmla="*/ 68801 h 517456"/>
                <a:gd name="connsiteX11" fmla="*/ 303669 w 607639"/>
                <a:gd name="connsiteY11" fmla="*/ 68801 h 517456"/>
                <a:gd name="connsiteX12" fmla="*/ 303847 w 607639"/>
                <a:gd name="connsiteY12" fmla="*/ 68801 h 517456"/>
                <a:gd name="connsiteX13" fmla="*/ 324588 w 607639"/>
                <a:gd name="connsiteY13" fmla="*/ 68801 h 517456"/>
                <a:gd name="connsiteX14" fmla="*/ 327703 w 607639"/>
                <a:gd name="connsiteY14" fmla="*/ 99465 h 517456"/>
                <a:gd name="connsiteX15" fmla="*/ 363221 w 607639"/>
                <a:gd name="connsiteY15" fmla="*/ 114219 h 517456"/>
                <a:gd name="connsiteX16" fmla="*/ 387166 w 607639"/>
                <a:gd name="connsiteY16" fmla="*/ 94665 h 517456"/>
                <a:gd name="connsiteX17" fmla="*/ 416541 w 607639"/>
                <a:gd name="connsiteY17" fmla="*/ 124085 h 517456"/>
                <a:gd name="connsiteX18" fmla="*/ 396958 w 607639"/>
                <a:gd name="connsiteY18" fmla="*/ 147993 h 517456"/>
                <a:gd name="connsiteX19" fmla="*/ 411645 w 607639"/>
                <a:gd name="connsiteY19" fmla="*/ 183457 h 517456"/>
                <a:gd name="connsiteX20" fmla="*/ 442445 w 607639"/>
                <a:gd name="connsiteY20" fmla="*/ 186479 h 517456"/>
                <a:gd name="connsiteX21" fmla="*/ 442445 w 607639"/>
                <a:gd name="connsiteY21" fmla="*/ 228075 h 517456"/>
                <a:gd name="connsiteX22" fmla="*/ 411645 w 607639"/>
                <a:gd name="connsiteY22" fmla="*/ 231185 h 517456"/>
                <a:gd name="connsiteX23" fmla="*/ 396958 w 607639"/>
                <a:gd name="connsiteY23" fmla="*/ 266649 h 517456"/>
                <a:gd name="connsiteX24" fmla="*/ 416541 w 607639"/>
                <a:gd name="connsiteY24" fmla="*/ 290558 h 517456"/>
                <a:gd name="connsiteX25" fmla="*/ 387166 w 607639"/>
                <a:gd name="connsiteY25" fmla="*/ 319977 h 517456"/>
                <a:gd name="connsiteX26" fmla="*/ 363221 w 607639"/>
                <a:gd name="connsiteY26" fmla="*/ 300423 h 517456"/>
                <a:gd name="connsiteX27" fmla="*/ 327703 w 607639"/>
                <a:gd name="connsiteY27" fmla="*/ 315177 h 517456"/>
                <a:gd name="connsiteX28" fmla="*/ 324588 w 607639"/>
                <a:gd name="connsiteY28" fmla="*/ 345841 h 517456"/>
                <a:gd name="connsiteX29" fmla="*/ 303847 w 607639"/>
                <a:gd name="connsiteY29" fmla="*/ 345841 h 517456"/>
                <a:gd name="connsiteX30" fmla="*/ 303669 w 607639"/>
                <a:gd name="connsiteY30" fmla="*/ 345841 h 517456"/>
                <a:gd name="connsiteX31" fmla="*/ 282839 w 607639"/>
                <a:gd name="connsiteY31" fmla="*/ 345841 h 517456"/>
                <a:gd name="connsiteX32" fmla="*/ 279813 w 607639"/>
                <a:gd name="connsiteY32" fmla="*/ 315177 h 517456"/>
                <a:gd name="connsiteX33" fmla="*/ 244295 w 607639"/>
                <a:gd name="connsiteY33" fmla="*/ 300423 h 517456"/>
                <a:gd name="connsiteX34" fmla="*/ 220350 w 607639"/>
                <a:gd name="connsiteY34" fmla="*/ 319977 h 517456"/>
                <a:gd name="connsiteX35" fmla="*/ 190886 w 607639"/>
                <a:gd name="connsiteY35" fmla="*/ 290558 h 517456"/>
                <a:gd name="connsiteX36" fmla="*/ 210558 w 607639"/>
                <a:gd name="connsiteY36" fmla="*/ 266649 h 517456"/>
                <a:gd name="connsiteX37" fmla="*/ 195782 w 607639"/>
                <a:gd name="connsiteY37" fmla="*/ 231185 h 517456"/>
                <a:gd name="connsiteX38" fmla="*/ 164982 w 607639"/>
                <a:gd name="connsiteY38" fmla="*/ 228075 h 517456"/>
                <a:gd name="connsiteX39" fmla="*/ 164982 w 607639"/>
                <a:gd name="connsiteY39" fmla="*/ 186568 h 517456"/>
                <a:gd name="connsiteX40" fmla="*/ 195782 w 607639"/>
                <a:gd name="connsiteY40" fmla="*/ 183457 h 517456"/>
                <a:gd name="connsiteX41" fmla="*/ 210558 w 607639"/>
                <a:gd name="connsiteY41" fmla="*/ 147993 h 517456"/>
                <a:gd name="connsiteX42" fmla="*/ 190886 w 607639"/>
                <a:gd name="connsiteY42" fmla="*/ 124085 h 517456"/>
                <a:gd name="connsiteX43" fmla="*/ 220350 w 607639"/>
                <a:gd name="connsiteY43" fmla="*/ 94665 h 517456"/>
                <a:gd name="connsiteX44" fmla="*/ 244295 w 607639"/>
                <a:gd name="connsiteY44" fmla="*/ 114219 h 517456"/>
                <a:gd name="connsiteX45" fmla="*/ 279813 w 607639"/>
                <a:gd name="connsiteY45" fmla="*/ 99465 h 517456"/>
                <a:gd name="connsiteX46" fmla="*/ 38005 w 607639"/>
                <a:gd name="connsiteY46" fmla="*/ 37951 h 517456"/>
                <a:gd name="connsiteX47" fmla="*/ 38005 w 607639"/>
                <a:gd name="connsiteY47" fmla="*/ 376049 h 517456"/>
                <a:gd name="connsiteX48" fmla="*/ 569634 w 607639"/>
                <a:gd name="connsiteY48" fmla="*/ 376049 h 517456"/>
                <a:gd name="connsiteX49" fmla="*/ 569634 w 607639"/>
                <a:gd name="connsiteY49" fmla="*/ 37951 h 517456"/>
                <a:gd name="connsiteX50" fmla="*/ 28482 w 607639"/>
                <a:gd name="connsiteY50" fmla="*/ 0 h 517456"/>
                <a:gd name="connsiteX51" fmla="*/ 579157 w 607639"/>
                <a:gd name="connsiteY51" fmla="*/ 0 h 517456"/>
                <a:gd name="connsiteX52" fmla="*/ 607639 w 607639"/>
                <a:gd name="connsiteY52" fmla="*/ 28441 h 517456"/>
                <a:gd name="connsiteX53" fmla="*/ 607639 w 607639"/>
                <a:gd name="connsiteY53" fmla="*/ 385559 h 517456"/>
                <a:gd name="connsiteX54" fmla="*/ 579157 w 607639"/>
                <a:gd name="connsiteY54" fmla="*/ 414000 h 517456"/>
                <a:gd name="connsiteX55" fmla="*/ 351304 w 607639"/>
                <a:gd name="connsiteY55" fmla="*/ 414000 h 517456"/>
                <a:gd name="connsiteX56" fmla="*/ 351304 w 607639"/>
                <a:gd name="connsiteY56" fmla="*/ 479593 h 517456"/>
                <a:gd name="connsiteX57" fmla="*/ 437906 w 607639"/>
                <a:gd name="connsiteY57" fmla="*/ 479593 h 517456"/>
                <a:gd name="connsiteX58" fmla="*/ 437906 w 607639"/>
                <a:gd name="connsiteY58" fmla="*/ 517456 h 517456"/>
                <a:gd name="connsiteX59" fmla="*/ 169733 w 607639"/>
                <a:gd name="connsiteY59" fmla="*/ 517456 h 517456"/>
                <a:gd name="connsiteX60" fmla="*/ 169733 w 607639"/>
                <a:gd name="connsiteY60" fmla="*/ 479593 h 517456"/>
                <a:gd name="connsiteX61" fmla="*/ 256335 w 607639"/>
                <a:gd name="connsiteY61" fmla="*/ 479593 h 517456"/>
                <a:gd name="connsiteX62" fmla="*/ 256335 w 607639"/>
                <a:gd name="connsiteY62" fmla="*/ 414000 h 517456"/>
                <a:gd name="connsiteX63" fmla="*/ 28482 w 607639"/>
                <a:gd name="connsiteY63" fmla="*/ 414000 h 517456"/>
                <a:gd name="connsiteX64" fmla="*/ 0 w 607639"/>
                <a:gd name="connsiteY64" fmla="*/ 385559 h 517456"/>
                <a:gd name="connsiteX65" fmla="*/ 0 w 607639"/>
                <a:gd name="connsiteY65" fmla="*/ 28441 h 517456"/>
                <a:gd name="connsiteX66" fmla="*/ 28482 w 607639"/>
                <a:gd name="connsiteY66" fmla="*/ 0 h 51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607639" h="517456">
                  <a:moveTo>
                    <a:pt x="303714" y="173520"/>
                  </a:moveTo>
                  <a:cubicBezTo>
                    <a:pt x="322421" y="173520"/>
                    <a:pt x="337586" y="188653"/>
                    <a:pt x="337586" y="207321"/>
                  </a:cubicBezTo>
                  <a:cubicBezTo>
                    <a:pt x="337586" y="225989"/>
                    <a:pt x="322421" y="241122"/>
                    <a:pt x="303714" y="241122"/>
                  </a:cubicBezTo>
                  <a:cubicBezTo>
                    <a:pt x="285007" y="241122"/>
                    <a:pt x="269842" y="225989"/>
                    <a:pt x="269842" y="207321"/>
                  </a:cubicBezTo>
                  <a:cubicBezTo>
                    <a:pt x="269842" y="188653"/>
                    <a:pt x="285007" y="173520"/>
                    <a:pt x="303714" y="173520"/>
                  </a:cubicBezTo>
                  <a:close/>
                  <a:moveTo>
                    <a:pt x="303758" y="139994"/>
                  </a:moveTo>
                  <a:cubicBezTo>
                    <a:pt x="266549" y="139994"/>
                    <a:pt x="236373" y="170125"/>
                    <a:pt x="236373" y="207277"/>
                  </a:cubicBezTo>
                  <a:cubicBezTo>
                    <a:pt x="236373" y="244517"/>
                    <a:pt x="266549" y="274559"/>
                    <a:pt x="303758" y="274559"/>
                  </a:cubicBezTo>
                  <a:cubicBezTo>
                    <a:pt x="340967" y="274559"/>
                    <a:pt x="371054" y="244517"/>
                    <a:pt x="371054" y="207277"/>
                  </a:cubicBezTo>
                  <a:cubicBezTo>
                    <a:pt x="371054" y="170125"/>
                    <a:pt x="340967" y="139994"/>
                    <a:pt x="303758" y="139994"/>
                  </a:cubicBezTo>
                  <a:close/>
                  <a:moveTo>
                    <a:pt x="282839" y="68801"/>
                  </a:moveTo>
                  <a:lnTo>
                    <a:pt x="303669" y="68801"/>
                  </a:lnTo>
                  <a:lnTo>
                    <a:pt x="303847" y="68801"/>
                  </a:lnTo>
                  <a:lnTo>
                    <a:pt x="324588" y="68801"/>
                  </a:lnTo>
                  <a:lnTo>
                    <a:pt x="327703" y="99465"/>
                  </a:lnTo>
                  <a:cubicBezTo>
                    <a:pt x="340522" y="102309"/>
                    <a:pt x="352450" y="107375"/>
                    <a:pt x="363221" y="114219"/>
                  </a:cubicBezTo>
                  <a:lnTo>
                    <a:pt x="387166" y="94665"/>
                  </a:lnTo>
                  <a:lnTo>
                    <a:pt x="416541" y="124085"/>
                  </a:lnTo>
                  <a:lnTo>
                    <a:pt x="396958" y="147993"/>
                  </a:lnTo>
                  <a:cubicBezTo>
                    <a:pt x="403812" y="158748"/>
                    <a:pt x="408797" y="170658"/>
                    <a:pt x="411645" y="183457"/>
                  </a:cubicBezTo>
                  <a:lnTo>
                    <a:pt x="442445" y="186479"/>
                  </a:lnTo>
                  <a:lnTo>
                    <a:pt x="442445" y="228075"/>
                  </a:lnTo>
                  <a:lnTo>
                    <a:pt x="411645" y="231185"/>
                  </a:lnTo>
                  <a:cubicBezTo>
                    <a:pt x="408886" y="243984"/>
                    <a:pt x="403812" y="255894"/>
                    <a:pt x="396958" y="266649"/>
                  </a:cubicBezTo>
                  <a:lnTo>
                    <a:pt x="416541" y="290558"/>
                  </a:lnTo>
                  <a:lnTo>
                    <a:pt x="387166" y="319977"/>
                  </a:lnTo>
                  <a:lnTo>
                    <a:pt x="363221" y="300423"/>
                  </a:lnTo>
                  <a:cubicBezTo>
                    <a:pt x="352450" y="307267"/>
                    <a:pt x="340522" y="312333"/>
                    <a:pt x="327703" y="315177"/>
                  </a:cubicBezTo>
                  <a:lnTo>
                    <a:pt x="324588" y="345841"/>
                  </a:lnTo>
                  <a:lnTo>
                    <a:pt x="303847" y="345841"/>
                  </a:lnTo>
                  <a:lnTo>
                    <a:pt x="303669" y="345841"/>
                  </a:lnTo>
                  <a:lnTo>
                    <a:pt x="282839" y="345841"/>
                  </a:lnTo>
                  <a:lnTo>
                    <a:pt x="279813" y="315177"/>
                  </a:lnTo>
                  <a:cubicBezTo>
                    <a:pt x="266994" y="312333"/>
                    <a:pt x="254977" y="307267"/>
                    <a:pt x="244295" y="300423"/>
                  </a:cubicBezTo>
                  <a:lnTo>
                    <a:pt x="220350" y="319977"/>
                  </a:lnTo>
                  <a:lnTo>
                    <a:pt x="190886" y="290558"/>
                  </a:lnTo>
                  <a:lnTo>
                    <a:pt x="210558" y="266649"/>
                  </a:lnTo>
                  <a:cubicBezTo>
                    <a:pt x="203704" y="255894"/>
                    <a:pt x="198630" y="243984"/>
                    <a:pt x="195782" y="231185"/>
                  </a:cubicBezTo>
                  <a:lnTo>
                    <a:pt x="164982" y="228075"/>
                  </a:lnTo>
                  <a:lnTo>
                    <a:pt x="164982" y="186568"/>
                  </a:lnTo>
                  <a:lnTo>
                    <a:pt x="195782" y="183457"/>
                  </a:lnTo>
                  <a:cubicBezTo>
                    <a:pt x="198630" y="170658"/>
                    <a:pt x="203704" y="158748"/>
                    <a:pt x="210558" y="147993"/>
                  </a:cubicBezTo>
                  <a:lnTo>
                    <a:pt x="190886" y="124085"/>
                  </a:lnTo>
                  <a:lnTo>
                    <a:pt x="220350" y="94665"/>
                  </a:lnTo>
                  <a:lnTo>
                    <a:pt x="244295" y="114219"/>
                  </a:lnTo>
                  <a:cubicBezTo>
                    <a:pt x="254977" y="107375"/>
                    <a:pt x="266905" y="102309"/>
                    <a:pt x="279813" y="99465"/>
                  </a:cubicBezTo>
                  <a:close/>
                  <a:moveTo>
                    <a:pt x="38005" y="37951"/>
                  </a:moveTo>
                  <a:lnTo>
                    <a:pt x="38005" y="376049"/>
                  </a:lnTo>
                  <a:lnTo>
                    <a:pt x="569634" y="376049"/>
                  </a:lnTo>
                  <a:lnTo>
                    <a:pt x="569634" y="37951"/>
                  </a:lnTo>
                  <a:close/>
                  <a:moveTo>
                    <a:pt x="28482" y="0"/>
                  </a:moveTo>
                  <a:lnTo>
                    <a:pt x="579157" y="0"/>
                  </a:lnTo>
                  <a:cubicBezTo>
                    <a:pt x="594822" y="0"/>
                    <a:pt x="607639" y="12799"/>
                    <a:pt x="607639" y="28441"/>
                  </a:cubicBezTo>
                  <a:lnTo>
                    <a:pt x="607639" y="385559"/>
                  </a:lnTo>
                  <a:cubicBezTo>
                    <a:pt x="607639" y="401202"/>
                    <a:pt x="594822" y="414000"/>
                    <a:pt x="579157" y="414000"/>
                  </a:cubicBezTo>
                  <a:lnTo>
                    <a:pt x="351304" y="414000"/>
                  </a:lnTo>
                  <a:lnTo>
                    <a:pt x="351304" y="479593"/>
                  </a:lnTo>
                  <a:lnTo>
                    <a:pt x="437906" y="479593"/>
                  </a:lnTo>
                  <a:lnTo>
                    <a:pt x="437906" y="517456"/>
                  </a:lnTo>
                  <a:lnTo>
                    <a:pt x="169733" y="517456"/>
                  </a:lnTo>
                  <a:lnTo>
                    <a:pt x="169733" y="479593"/>
                  </a:lnTo>
                  <a:lnTo>
                    <a:pt x="256335" y="479593"/>
                  </a:lnTo>
                  <a:lnTo>
                    <a:pt x="256335" y="414000"/>
                  </a:lnTo>
                  <a:lnTo>
                    <a:pt x="28482" y="414000"/>
                  </a:lnTo>
                  <a:cubicBezTo>
                    <a:pt x="12817" y="414000"/>
                    <a:pt x="0" y="401202"/>
                    <a:pt x="0" y="385559"/>
                  </a:cubicBezTo>
                  <a:lnTo>
                    <a:pt x="0" y="28441"/>
                  </a:lnTo>
                  <a:cubicBezTo>
                    <a:pt x="0" y="12799"/>
                    <a:pt x="12817" y="0"/>
                    <a:pt x="284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3" name="Freeform: Shape 36"/>
            <p:cNvSpPr>
              <a:spLocks/>
            </p:cNvSpPr>
            <p:nvPr/>
          </p:nvSpPr>
          <p:spPr bwMode="auto">
            <a:xfrm>
              <a:off x="5647221" y="4175611"/>
              <a:ext cx="612700" cy="633203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4" name="Freeform: Shape 37"/>
            <p:cNvSpPr>
              <a:spLocks/>
            </p:cNvSpPr>
            <p:nvPr/>
          </p:nvSpPr>
          <p:spPr bwMode="auto">
            <a:xfrm>
              <a:off x="5641259" y="2617976"/>
              <a:ext cx="633203" cy="608702"/>
            </a:xfrm>
            <a:custGeom>
              <a:avLst/>
              <a:gdLst>
                <a:gd name="connsiteX0" fmla="*/ 241391 w 516922"/>
                <a:gd name="connsiteY0" fmla="*/ 466920 h 496921"/>
                <a:gd name="connsiteX1" fmla="*/ 374792 w 516922"/>
                <a:gd name="connsiteY1" fmla="*/ 466920 h 496921"/>
                <a:gd name="connsiteX2" fmla="*/ 394157 w 516922"/>
                <a:gd name="connsiteY2" fmla="*/ 492438 h 496921"/>
                <a:gd name="connsiteX3" fmla="*/ 241391 w 516922"/>
                <a:gd name="connsiteY3" fmla="*/ 492438 h 496921"/>
                <a:gd name="connsiteX4" fmla="*/ 45175 w 516922"/>
                <a:gd name="connsiteY4" fmla="*/ 266910 h 496921"/>
                <a:gd name="connsiteX5" fmla="*/ 178975 w 516922"/>
                <a:gd name="connsiteY5" fmla="*/ 266910 h 496921"/>
                <a:gd name="connsiteX6" fmla="*/ 178975 w 516922"/>
                <a:gd name="connsiteY6" fmla="*/ 312085 h 496921"/>
                <a:gd name="connsiteX7" fmla="*/ 45175 w 516922"/>
                <a:gd name="connsiteY7" fmla="*/ 312085 h 496921"/>
                <a:gd name="connsiteX8" fmla="*/ 45175 w 516922"/>
                <a:gd name="connsiteY8" fmla="*/ 167939 h 496921"/>
                <a:gd name="connsiteX9" fmla="*/ 178975 w 516922"/>
                <a:gd name="connsiteY9" fmla="*/ 167939 h 496921"/>
                <a:gd name="connsiteX10" fmla="*/ 178975 w 516922"/>
                <a:gd name="connsiteY10" fmla="*/ 213114 h 496921"/>
                <a:gd name="connsiteX11" fmla="*/ 45175 w 516922"/>
                <a:gd name="connsiteY11" fmla="*/ 213114 h 496921"/>
                <a:gd name="connsiteX12" fmla="*/ 254150 w 516922"/>
                <a:gd name="connsiteY12" fmla="*/ 92418 h 496921"/>
                <a:gd name="connsiteX13" fmla="*/ 497537 w 516922"/>
                <a:gd name="connsiteY13" fmla="*/ 92418 h 496921"/>
                <a:gd name="connsiteX14" fmla="*/ 516922 w 516922"/>
                <a:gd name="connsiteY14" fmla="*/ 111788 h 496921"/>
                <a:gd name="connsiteX15" fmla="*/ 516922 w 516922"/>
                <a:gd name="connsiteY15" fmla="*/ 402340 h 496921"/>
                <a:gd name="connsiteX16" fmla="*/ 497537 w 516922"/>
                <a:gd name="connsiteY16" fmla="*/ 421710 h 496921"/>
                <a:gd name="connsiteX17" fmla="*/ 359690 w 516922"/>
                <a:gd name="connsiteY17" fmla="*/ 421710 h 496921"/>
                <a:gd name="connsiteX18" fmla="*/ 359690 w 516922"/>
                <a:gd name="connsiteY18" fmla="*/ 458298 h 496921"/>
                <a:gd name="connsiteX19" fmla="*/ 254150 w 516922"/>
                <a:gd name="connsiteY19" fmla="*/ 458298 h 496921"/>
                <a:gd name="connsiteX20" fmla="*/ 254150 w 516922"/>
                <a:gd name="connsiteY20" fmla="*/ 382970 h 496921"/>
                <a:gd name="connsiteX21" fmla="*/ 478152 w 516922"/>
                <a:gd name="connsiteY21" fmla="*/ 382970 h 496921"/>
                <a:gd name="connsiteX22" fmla="*/ 478152 w 516922"/>
                <a:gd name="connsiteY22" fmla="*/ 131158 h 496921"/>
                <a:gd name="connsiteX23" fmla="*/ 254150 w 516922"/>
                <a:gd name="connsiteY23" fmla="*/ 131158 h 496921"/>
                <a:gd name="connsiteX24" fmla="*/ 45175 w 516922"/>
                <a:gd name="connsiteY24" fmla="*/ 75176 h 496921"/>
                <a:gd name="connsiteX25" fmla="*/ 178975 w 516922"/>
                <a:gd name="connsiteY25" fmla="*/ 75176 h 496921"/>
                <a:gd name="connsiteX26" fmla="*/ 178975 w 516922"/>
                <a:gd name="connsiteY26" fmla="*/ 120351 h 496921"/>
                <a:gd name="connsiteX27" fmla="*/ 45175 w 516922"/>
                <a:gd name="connsiteY27" fmla="*/ 120351 h 496921"/>
                <a:gd name="connsiteX28" fmla="*/ 28019 w 516922"/>
                <a:gd name="connsiteY28" fmla="*/ 27965 h 496921"/>
                <a:gd name="connsiteX29" fmla="*/ 28019 w 516922"/>
                <a:gd name="connsiteY29" fmla="*/ 466805 h 496921"/>
                <a:gd name="connsiteX30" fmla="*/ 196130 w 516922"/>
                <a:gd name="connsiteY30" fmla="*/ 466805 h 496921"/>
                <a:gd name="connsiteX31" fmla="*/ 196130 w 516922"/>
                <a:gd name="connsiteY31" fmla="*/ 27965 h 496921"/>
                <a:gd name="connsiteX32" fmla="*/ 28019 w 516922"/>
                <a:gd name="connsiteY32" fmla="*/ 0 h 496921"/>
                <a:gd name="connsiteX33" fmla="*/ 196130 w 516922"/>
                <a:gd name="connsiteY33" fmla="*/ 0 h 496921"/>
                <a:gd name="connsiteX34" fmla="*/ 224149 w 516922"/>
                <a:gd name="connsiteY34" fmla="*/ 27965 h 496921"/>
                <a:gd name="connsiteX35" fmla="*/ 224149 w 516922"/>
                <a:gd name="connsiteY35" fmla="*/ 466805 h 496921"/>
                <a:gd name="connsiteX36" fmla="*/ 196130 w 516922"/>
                <a:gd name="connsiteY36" fmla="*/ 496921 h 496921"/>
                <a:gd name="connsiteX37" fmla="*/ 28019 w 516922"/>
                <a:gd name="connsiteY37" fmla="*/ 496921 h 496921"/>
                <a:gd name="connsiteX38" fmla="*/ 0 w 516922"/>
                <a:gd name="connsiteY38" fmla="*/ 466805 h 496921"/>
                <a:gd name="connsiteX39" fmla="*/ 0 w 516922"/>
                <a:gd name="connsiteY39" fmla="*/ 27965 h 496921"/>
                <a:gd name="connsiteX40" fmla="*/ 28019 w 516922"/>
                <a:gd name="connsiteY40" fmla="*/ 0 h 496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6922" h="496921">
                  <a:moveTo>
                    <a:pt x="241391" y="466920"/>
                  </a:moveTo>
                  <a:lnTo>
                    <a:pt x="374792" y="466920"/>
                  </a:lnTo>
                  <a:lnTo>
                    <a:pt x="394157" y="492438"/>
                  </a:lnTo>
                  <a:lnTo>
                    <a:pt x="241391" y="492438"/>
                  </a:lnTo>
                  <a:close/>
                  <a:moveTo>
                    <a:pt x="45175" y="266910"/>
                  </a:moveTo>
                  <a:lnTo>
                    <a:pt x="178975" y="266910"/>
                  </a:lnTo>
                  <a:lnTo>
                    <a:pt x="178975" y="312085"/>
                  </a:lnTo>
                  <a:lnTo>
                    <a:pt x="45175" y="312085"/>
                  </a:lnTo>
                  <a:close/>
                  <a:moveTo>
                    <a:pt x="45175" y="167939"/>
                  </a:moveTo>
                  <a:lnTo>
                    <a:pt x="178975" y="167939"/>
                  </a:lnTo>
                  <a:lnTo>
                    <a:pt x="178975" y="213114"/>
                  </a:lnTo>
                  <a:lnTo>
                    <a:pt x="45175" y="213114"/>
                  </a:lnTo>
                  <a:close/>
                  <a:moveTo>
                    <a:pt x="254150" y="92418"/>
                  </a:moveTo>
                  <a:lnTo>
                    <a:pt x="497537" y="92418"/>
                  </a:lnTo>
                  <a:cubicBezTo>
                    <a:pt x="508307" y="92418"/>
                    <a:pt x="516922" y="101027"/>
                    <a:pt x="516922" y="111788"/>
                  </a:cubicBezTo>
                  <a:lnTo>
                    <a:pt x="516922" y="402340"/>
                  </a:lnTo>
                  <a:cubicBezTo>
                    <a:pt x="516922" y="413101"/>
                    <a:pt x="508307" y="421710"/>
                    <a:pt x="497537" y="421710"/>
                  </a:cubicBezTo>
                  <a:lnTo>
                    <a:pt x="359690" y="421710"/>
                  </a:lnTo>
                  <a:lnTo>
                    <a:pt x="359690" y="458298"/>
                  </a:lnTo>
                  <a:lnTo>
                    <a:pt x="254150" y="458298"/>
                  </a:lnTo>
                  <a:lnTo>
                    <a:pt x="254150" y="382970"/>
                  </a:lnTo>
                  <a:lnTo>
                    <a:pt x="478152" y="382970"/>
                  </a:lnTo>
                  <a:lnTo>
                    <a:pt x="478152" y="131158"/>
                  </a:lnTo>
                  <a:lnTo>
                    <a:pt x="254150" y="131158"/>
                  </a:lnTo>
                  <a:close/>
                  <a:moveTo>
                    <a:pt x="45175" y="75176"/>
                  </a:moveTo>
                  <a:lnTo>
                    <a:pt x="178975" y="75176"/>
                  </a:lnTo>
                  <a:lnTo>
                    <a:pt x="178975" y="120351"/>
                  </a:lnTo>
                  <a:lnTo>
                    <a:pt x="45175" y="120351"/>
                  </a:lnTo>
                  <a:close/>
                  <a:moveTo>
                    <a:pt x="28019" y="27965"/>
                  </a:moveTo>
                  <a:lnTo>
                    <a:pt x="28019" y="466805"/>
                  </a:lnTo>
                  <a:lnTo>
                    <a:pt x="196130" y="466805"/>
                  </a:lnTo>
                  <a:lnTo>
                    <a:pt x="196130" y="27965"/>
                  </a:lnTo>
                  <a:close/>
                  <a:moveTo>
                    <a:pt x="28019" y="0"/>
                  </a:moveTo>
                  <a:lnTo>
                    <a:pt x="196130" y="0"/>
                  </a:lnTo>
                  <a:cubicBezTo>
                    <a:pt x="211217" y="0"/>
                    <a:pt x="224149" y="12907"/>
                    <a:pt x="224149" y="27965"/>
                  </a:cubicBezTo>
                  <a:lnTo>
                    <a:pt x="224149" y="466805"/>
                  </a:lnTo>
                  <a:cubicBezTo>
                    <a:pt x="224149" y="484014"/>
                    <a:pt x="211217" y="496921"/>
                    <a:pt x="196130" y="496921"/>
                  </a:cubicBezTo>
                  <a:lnTo>
                    <a:pt x="28019" y="496921"/>
                  </a:lnTo>
                  <a:cubicBezTo>
                    <a:pt x="12932" y="496921"/>
                    <a:pt x="0" y="484014"/>
                    <a:pt x="0" y="466805"/>
                  </a:cubicBezTo>
                  <a:lnTo>
                    <a:pt x="0" y="27965"/>
                  </a:lnTo>
                  <a:cubicBezTo>
                    <a:pt x="0" y="12907"/>
                    <a:pt x="12932" y="0"/>
                    <a:pt x="280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5" name="Freeform: Shape 38"/>
            <p:cNvSpPr>
              <a:spLocks/>
            </p:cNvSpPr>
            <p:nvPr/>
          </p:nvSpPr>
          <p:spPr bwMode="auto">
            <a:xfrm>
              <a:off x="4494052" y="4623241"/>
              <a:ext cx="633203" cy="620856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90296" y="2340470"/>
            <a:ext cx="2965476" cy="862966"/>
            <a:chOff x="8386922" y="2192795"/>
            <a:chExt cx="2965476" cy="862966"/>
          </a:xfrm>
        </p:grpSpPr>
        <p:sp>
          <p:nvSpPr>
            <p:cNvPr id="16" name="矩形 1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90296" y="4545591"/>
            <a:ext cx="2965476" cy="862966"/>
            <a:chOff x="8386922" y="2192795"/>
            <a:chExt cx="2965476" cy="862966"/>
          </a:xfrm>
        </p:grpSpPr>
        <p:sp>
          <p:nvSpPr>
            <p:cNvPr id="19" name="矩形 1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35671" y="2340470"/>
            <a:ext cx="2965476" cy="862966"/>
            <a:chOff x="8386922" y="2192795"/>
            <a:chExt cx="2965476" cy="862966"/>
          </a:xfrm>
        </p:grpSpPr>
        <p:sp>
          <p:nvSpPr>
            <p:cNvPr id="22" name="矩形 21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235671" y="4545591"/>
            <a:ext cx="2965476" cy="862966"/>
            <a:chOff x="8386922" y="2192795"/>
            <a:chExt cx="2965476" cy="862966"/>
          </a:xfrm>
        </p:grpSpPr>
        <p:sp>
          <p:nvSpPr>
            <p:cNvPr id="25" name="矩形 24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29" name="文本框 28"/>
            <p:cNvSpPr txBox="1"/>
            <p:nvPr/>
          </p:nvSpPr>
          <p:spPr>
            <a:xfrm>
              <a:off x="511349" y="388361"/>
              <a:ext cx="7521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9322482" y="1837753"/>
                <a:ext cx="3417944" cy="68326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733505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9d972-b8d1-4d15-bfb8-8f7281bdde46"/>
          <p:cNvGrpSpPr>
            <a:grpSpLocks noChangeAspect="1"/>
          </p:cNvGrpSpPr>
          <p:nvPr/>
        </p:nvGrpSpPr>
        <p:grpSpPr>
          <a:xfrm>
            <a:off x="2755688" y="2732047"/>
            <a:ext cx="6674062" cy="2190834"/>
            <a:chOff x="2755688" y="2555291"/>
            <a:chExt cx="6674062" cy="2190834"/>
          </a:xfrm>
        </p:grpSpPr>
        <p:sp>
          <p:nvSpPr>
            <p:cNvPr id="68" name="Freeform: Shape 36"/>
            <p:cNvSpPr>
              <a:spLocks/>
            </p:cNvSpPr>
            <p:nvPr/>
          </p:nvSpPr>
          <p:spPr bwMode="auto">
            <a:xfrm rot="2640000">
              <a:off x="3596787" y="3331046"/>
              <a:ext cx="524700" cy="665577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Diamond 38"/>
            <p:cNvSpPr/>
            <p:nvPr/>
          </p:nvSpPr>
          <p:spPr bwMode="auto">
            <a:xfrm>
              <a:off x="2755688" y="3664584"/>
              <a:ext cx="1081542" cy="108154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40"/>
            <p:cNvSpPr>
              <a:spLocks/>
            </p:cNvSpPr>
            <p:nvPr/>
          </p:nvSpPr>
          <p:spPr bwMode="auto">
            <a:xfrm rot="8040000">
              <a:off x="4693296" y="3325949"/>
              <a:ext cx="524700" cy="665577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Diamond 42"/>
            <p:cNvSpPr/>
            <p:nvPr/>
          </p:nvSpPr>
          <p:spPr bwMode="auto">
            <a:xfrm rot="5400000">
              <a:off x="3873356" y="2555290"/>
              <a:ext cx="1081540" cy="10815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44"/>
            <p:cNvSpPr>
              <a:spLocks/>
            </p:cNvSpPr>
            <p:nvPr/>
          </p:nvSpPr>
          <p:spPr bwMode="auto">
            <a:xfrm rot="2640000">
              <a:off x="5835847" y="3331047"/>
              <a:ext cx="524700" cy="665577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Diamond 46"/>
            <p:cNvSpPr/>
            <p:nvPr/>
          </p:nvSpPr>
          <p:spPr bwMode="auto">
            <a:xfrm>
              <a:off x="4994749" y="3664585"/>
              <a:ext cx="1081542" cy="1081540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48"/>
            <p:cNvSpPr>
              <a:spLocks/>
            </p:cNvSpPr>
            <p:nvPr/>
          </p:nvSpPr>
          <p:spPr bwMode="auto">
            <a:xfrm rot="8040000">
              <a:off x="6932356" y="3325950"/>
              <a:ext cx="524700" cy="665577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Diamond 50"/>
            <p:cNvSpPr/>
            <p:nvPr/>
          </p:nvSpPr>
          <p:spPr bwMode="auto">
            <a:xfrm rot="5400000">
              <a:off x="6112417" y="2555291"/>
              <a:ext cx="1081540" cy="10815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52"/>
            <p:cNvSpPr>
              <a:spLocks/>
            </p:cNvSpPr>
            <p:nvPr/>
          </p:nvSpPr>
          <p:spPr bwMode="auto">
            <a:xfrm rot="2640000">
              <a:off x="8071639" y="3331047"/>
              <a:ext cx="524700" cy="665577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Diamond 54"/>
            <p:cNvSpPr/>
            <p:nvPr/>
          </p:nvSpPr>
          <p:spPr bwMode="auto">
            <a:xfrm>
              <a:off x="7230541" y="3664585"/>
              <a:ext cx="1081542" cy="1081540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Diamond 55"/>
            <p:cNvSpPr/>
            <p:nvPr/>
          </p:nvSpPr>
          <p:spPr bwMode="auto">
            <a:xfrm rot="5400000">
              <a:off x="8348209" y="2555291"/>
              <a:ext cx="1081540" cy="10815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56"/>
            <p:cNvGrpSpPr/>
            <p:nvPr/>
          </p:nvGrpSpPr>
          <p:grpSpPr>
            <a:xfrm>
              <a:off x="3060746" y="3922889"/>
              <a:ext cx="471428" cy="564899"/>
              <a:chOff x="3735388" y="3473450"/>
              <a:chExt cx="184150" cy="220663"/>
            </a:xfrm>
            <a:solidFill>
              <a:schemeClr val="bg1"/>
            </a:solidFill>
          </p:grpSpPr>
          <p:sp>
            <p:nvSpPr>
              <p:cNvPr id="58" name="Freeform: Shape 57"/>
              <p:cNvSpPr>
                <a:spLocks/>
              </p:cNvSpPr>
              <p:nvPr/>
            </p:nvSpPr>
            <p:spPr bwMode="auto">
              <a:xfrm>
                <a:off x="3773488" y="3473450"/>
                <a:ext cx="104775" cy="104775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41" y="21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1"/>
                  </a:cxn>
                  <a:cxn ang="0">
                    <a:pos x="21" y="6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6" y="21"/>
                  </a:cxn>
                  <a:cxn ang="0">
                    <a:pos x="21" y="6"/>
                  </a:cxn>
                </a:cxnLst>
                <a:rect l="0" t="0" r="r" b="b"/>
                <a:pathLst>
                  <a:path w="41" h="41">
                    <a:moveTo>
                      <a:pt x="21" y="41"/>
                    </a:moveTo>
                    <a:cubicBezTo>
                      <a:pt x="32" y="41"/>
                      <a:pt x="41" y="32"/>
                      <a:pt x="41" y="21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1"/>
                      <a:pt x="21" y="41"/>
                    </a:cubicBezTo>
                    <a:close/>
                    <a:moveTo>
                      <a:pt x="21" y="6"/>
                    </a:moveTo>
                    <a:cubicBezTo>
                      <a:pt x="29" y="6"/>
                      <a:pt x="36" y="12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2" y="36"/>
                      <a:pt x="6" y="29"/>
                      <a:pt x="6" y="21"/>
                    </a:cubicBezTo>
                    <a:cubicBezTo>
                      <a:pt x="6" y="12"/>
                      <a:pt x="12" y="6"/>
                      <a:pt x="2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58"/>
              <p:cNvSpPr>
                <a:spLocks/>
              </p:cNvSpPr>
              <p:nvPr/>
            </p:nvSpPr>
            <p:spPr bwMode="auto">
              <a:xfrm>
                <a:off x="3735388" y="3586163"/>
                <a:ext cx="184150" cy="107950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48" y="0"/>
                  </a:cxn>
                  <a:cxn ang="0">
                    <a:pos x="45" y="1"/>
                  </a:cxn>
                  <a:cxn ang="0">
                    <a:pos x="36" y="1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36" y="42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49" y="6"/>
                  </a:cxn>
                  <a:cxn ang="0">
                    <a:pos x="53" y="8"/>
                  </a:cxn>
                  <a:cxn ang="0">
                    <a:pos x="44" y="20"/>
                  </a:cxn>
                  <a:cxn ang="0">
                    <a:pos x="42" y="18"/>
                  </a:cxn>
                  <a:cxn ang="0">
                    <a:pos x="39" y="16"/>
                  </a:cxn>
                  <a:cxn ang="0">
                    <a:pos x="49" y="6"/>
                  </a:cxn>
                  <a:cxn ang="0">
                    <a:pos x="32" y="16"/>
                  </a:cxn>
                  <a:cxn ang="0">
                    <a:pos x="29" y="18"/>
                  </a:cxn>
                  <a:cxn ang="0">
                    <a:pos x="28" y="20"/>
                  </a:cxn>
                  <a:cxn ang="0">
                    <a:pos x="19" y="8"/>
                  </a:cxn>
                  <a:cxn ang="0">
                    <a:pos x="23" y="6"/>
                  </a:cxn>
                  <a:cxn ang="0">
                    <a:pos x="32" y="16"/>
                  </a:cxn>
                  <a:cxn ang="0">
                    <a:pos x="38" y="36"/>
                  </a:cxn>
                  <a:cxn ang="0">
                    <a:pos x="38" y="24"/>
                  </a:cxn>
                  <a:cxn ang="0">
                    <a:pos x="36" y="23"/>
                  </a:cxn>
                  <a:cxn ang="0">
                    <a:pos x="34" y="24"/>
                  </a:cxn>
                  <a:cxn ang="0">
                    <a:pos x="34" y="36"/>
                  </a:cxn>
                  <a:cxn ang="0">
                    <a:pos x="6" y="20"/>
                  </a:cxn>
                  <a:cxn ang="0">
                    <a:pos x="16" y="10"/>
                  </a:cxn>
                  <a:cxn ang="0">
                    <a:pos x="27" y="23"/>
                  </a:cxn>
                  <a:cxn ang="0">
                    <a:pos x="29" y="23"/>
                  </a:cxn>
                  <a:cxn ang="0">
                    <a:pos x="32" y="21"/>
                  </a:cxn>
                  <a:cxn ang="0">
                    <a:pos x="36" y="18"/>
                  </a:cxn>
                  <a:cxn ang="0">
                    <a:pos x="40" y="21"/>
                  </a:cxn>
                  <a:cxn ang="0">
                    <a:pos x="43" y="23"/>
                  </a:cxn>
                  <a:cxn ang="0">
                    <a:pos x="44" y="24"/>
                  </a:cxn>
                  <a:cxn ang="0">
                    <a:pos x="45" y="23"/>
                  </a:cxn>
                  <a:cxn ang="0">
                    <a:pos x="56" y="10"/>
                  </a:cxn>
                  <a:cxn ang="0">
                    <a:pos x="66" y="20"/>
                  </a:cxn>
                  <a:cxn ang="0">
                    <a:pos x="38" y="36"/>
                  </a:cxn>
                </a:cxnLst>
                <a:rect l="0" t="0" r="r" b="b"/>
                <a:pathLst>
                  <a:path w="72" h="42">
                    <a:moveTo>
                      <a:pt x="71" y="19"/>
                    </a:moveTo>
                    <a:cubicBezTo>
                      <a:pt x="66" y="10"/>
                      <a:pt x="58" y="3"/>
                      <a:pt x="48" y="0"/>
                    </a:cubicBezTo>
                    <a:cubicBezTo>
                      <a:pt x="47" y="0"/>
                      <a:pt x="46" y="0"/>
                      <a:pt x="45" y="1"/>
                    </a:cubicBezTo>
                    <a:cubicBezTo>
                      <a:pt x="43" y="6"/>
                      <a:pt x="40" y="9"/>
                      <a:pt x="36" y="12"/>
                    </a:cubicBezTo>
                    <a:cubicBezTo>
                      <a:pt x="32" y="9"/>
                      <a:pt x="29" y="6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14" y="3"/>
                      <a:pt x="6" y="10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8" y="34"/>
                      <a:pt x="21" y="42"/>
                      <a:pt x="36" y="42"/>
                    </a:cubicBezTo>
                    <a:cubicBezTo>
                      <a:pt x="50" y="42"/>
                      <a:pt x="64" y="34"/>
                      <a:pt x="71" y="21"/>
                    </a:cubicBezTo>
                    <a:cubicBezTo>
                      <a:pt x="72" y="20"/>
                      <a:pt x="72" y="19"/>
                      <a:pt x="71" y="19"/>
                    </a:cubicBezTo>
                    <a:close/>
                    <a:moveTo>
                      <a:pt x="49" y="6"/>
                    </a:moveTo>
                    <a:cubicBezTo>
                      <a:pt x="50" y="6"/>
                      <a:pt x="52" y="7"/>
                      <a:pt x="53" y="8"/>
                    </a:cubicBezTo>
                    <a:cubicBezTo>
                      <a:pt x="51" y="12"/>
                      <a:pt x="48" y="16"/>
                      <a:pt x="44" y="20"/>
                    </a:cubicBezTo>
                    <a:cubicBezTo>
                      <a:pt x="43" y="19"/>
                      <a:pt x="43" y="19"/>
                      <a:pt x="42" y="18"/>
                    </a:cubicBezTo>
                    <a:cubicBezTo>
                      <a:pt x="41" y="18"/>
                      <a:pt x="40" y="17"/>
                      <a:pt x="39" y="16"/>
                    </a:cubicBezTo>
                    <a:cubicBezTo>
                      <a:pt x="43" y="13"/>
                      <a:pt x="46" y="10"/>
                      <a:pt x="49" y="6"/>
                    </a:cubicBezTo>
                    <a:close/>
                    <a:moveTo>
                      <a:pt x="32" y="16"/>
                    </a:moveTo>
                    <a:cubicBezTo>
                      <a:pt x="31" y="17"/>
                      <a:pt x="30" y="18"/>
                      <a:pt x="29" y="18"/>
                    </a:cubicBezTo>
                    <a:cubicBezTo>
                      <a:pt x="29" y="19"/>
                      <a:pt x="28" y="19"/>
                      <a:pt x="28" y="20"/>
                    </a:cubicBezTo>
                    <a:cubicBezTo>
                      <a:pt x="24" y="16"/>
                      <a:pt x="21" y="12"/>
                      <a:pt x="19" y="8"/>
                    </a:cubicBezTo>
                    <a:cubicBezTo>
                      <a:pt x="20" y="7"/>
                      <a:pt x="22" y="6"/>
                      <a:pt x="23" y="6"/>
                    </a:cubicBezTo>
                    <a:cubicBezTo>
                      <a:pt x="25" y="10"/>
                      <a:pt x="29" y="13"/>
                      <a:pt x="32" y="16"/>
                    </a:cubicBezTo>
                    <a:close/>
                    <a:moveTo>
                      <a:pt x="38" y="36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3"/>
                      <a:pt x="37" y="23"/>
                      <a:pt x="36" y="23"/>
                    </a:cubicBezTo>
                    <a:cubicBezTo>
                      <a:pt x="35" y="23"/>
                      <a:pt x="34" y="23"/>
                      <a:pt x="34" y="24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23" y="36"/>
                      <a:pt x="12" y="30"/>
                      <a:pt x="6" y="20"/>
                    </a:cubicBezTo>
                    <a:cubicBezTo>
                      <a:pt x="8" y="16"/>
                      <a:pt x="12" y="12"/>
                      <a:pt x="16" y="10"/>
                    </a:cubicBezTo>
                    <a:cubicBezTo>
                      <a:pt x="18" y="14"/>
                      <a:pt x="22" y="19"/>
                      <a:pt x="27" y="23"/>
                    </a:cubicBezTo>
                    <a:cubicBezTo>
                      <a:pt x="27" y="24"/>
                      <a:pt x="28" y="24"/>
                      <a:pt x="29" y="23"/>
                    </a:cubicBezTo>
                    <a:cubicBezTo>
                      <a:pt x="30" y="23"/>
                      <a:pt x="31" y="22"/>
                      <a:pt x="32" y="21"/>
                    </a:cubicBezTo>
                    <a:cubicBezTo>
                      <a:pt x="33" y="20"/>
                      <a:pt x="34" y="19"/>
                      <a:pt x="36" y="18"/>
                    </a:cubicBezTo>
                    <a:cubicBezTo>
                      <a:pt x="37" y="19"/>
                      <a:pt x="39" y="20"/>
                      <a:pt x="40" y="21"/>
                    </a:cubicBezTo>
                    <a:cubicBezTo>
                      <a:pt x="41" y="22"/>
                      <a:pt x="42" y="23"/>
                      <a:pt x="43" y="23"/>
                    </a:cubicBezTo>
                    <a:cubicBezTo>
                      <a:pt x="43" y="24"/>
                      <a:pt x="43" y="24"/>
                      <a:pt x="44" y="24"/>
                    </a:cubicBezTo>
                    <a:cubicBezTo>
                      <a:pt x="44" y="24"/>
                      <a:pt x="45" y="24"/>
                      <a:pt x="45" y="23"/>
                    </a:cubicBezTo>
                    <a:cubicBezTo>
                      <a:pt x="50" y="19"/>
                      <a:pt x="53" y="14"/>
                      <a:pt x="56" y="10"/>
                    </a:cubicBezTo>
                    <a:cubicBezTo>
                      <a:pt x="60" y="12"/>
                      <a:pt x="63" y="16"/>
                      <a:pt x="66" y="20"/>
                    </a:cubicBezTo>
                    <a:cubicBezTo>
                      <a:pt x="60" y="30"/>
                      <a:pt x="49" y="36"/>
                      <a:pt x="38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59"/>
            <p:cNvGrpSpPr/>
            <p:nvPr/>
          </p:nvGrpSpPr>
          <p:grpSpPr>
            <a:xfrm>
              <a:off x="4227119" y="2911952"/>
              <a:ext cx="374316" cy="368214"/>
              <a:chOff x="4797425" y="4017963"/>
              <a:chExt cx="195263" cy="192088"/>
            </a:xfrm>
            <a:solidFill>
              <a:schemeClr val="bg1"/>
            </a:solidFill>
          </p:grpSpPr>
          <p:sp>
            <p:nvSpPr>
              <p:cNvPr id="53" name="Freeform: Shape 60"/>
              <p:cNvSpPr>
                <a:spLocks/>
              </p:cNvSpPr>
              <p:nvPr/>
            </p:nvSpPr>
            <p:spPr bwMode="auto">
              <a:xfrm>
                <a:off x="4833938" y="4017963"/>
                <a:ext cx="7938" cy="95250"/>
              </a:xfrm>
              <a:custGeom>
                <a:avLst/>
                <a:gdLst/>
                <a:ahLst/>
                <a:cxnLst>
                  <a:cxn ang="0">
                    <a:pos x="1" y="37"/>
                  </a:cxn>
                  <a:cxn ang="0">
                    <a:pos x="3" y="35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5"/>
                  </a:cxn>
                  <a:cxn ang="0">
                    <a:pos x="1" y="37"/>
                  </a:cxn>
                </a:cxnLst>
                <a:rect l="0" t="0" r="r" b="b"/>
                <a:pathLst>
                  <a:path w="3" h="37">
                    <a:moveTo>
                      <a:pt x="1" y="37"/>
                    </a:moveTo>
                    <a:cubicBezTo>
                      <a:pt x="2" y="37"/>
                      <a:pt x="3" y="36"/>
                      <a:pt x="3" y="3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7"/>
                      <a:pt x="1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61"/>
              <p:cNvSpPr>
                <a:spLocks/>
              </p:cNvSpPr>
              <p:nvPr/>
            </p:nvSpPr>
            <p:spPr bwMode="auto">
              <a:xfrm>
                <a:off x="4860925" y="4017963"/>
                <a:ext cx="11113" cy="58738"/>
              </a:xfrm>
              <a:custGeom>
                <a:avLst/>
                <a:gdLst/>
                <a:ahLst/>
                <a:cxnLst>
                  <a:cxn ang="0">
                    <a:pos x="2" y="23"/>
                  </a:cxn>
                  <a:cxn ang="0">
                    <a:pos x="4" y="2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1"/>
                  </a:cxn>
                  <a:cxn ang="0">
                    <a:pos x="2" y="23"/>
                  </a:cxn>
                </a:cxnLst>
                <a:rect l="0" t="0" r="r" b="b"/>
                <a:pathLst>
                  <a:path w="4" h="23">
                    <a:moveTo>
                      <a:pt x="2" y="23"/>
                    </a:moveTo>
                    <a:cubicBezTo>
                      <a:pt x="3" y="23"/>
                      <a:pt x="4" y="22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62"/>
              <p:cNvSpPr>
                <a:spLocks/>
              </p:cNvSpPr>
              <p:nvPr/>
            </p:nvSpPr>
            <p:spPr bwMode="auto">
              <a:xfrm>
                <a:off x="4892675" y="4017963"/>
                <a:ext cx="7938" cy="76200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3" y="28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8"/>
                  </a:cxn>
                  <a:cxn ang="0">
                    <a:pos x="2" y="30"/>
                  </a:cxn>
                </a:cxnLst>
                <a:rect l="0" t="0" r="r" b="b"/>
                <a:pathLst>
                  <a:path w="3" h="30">
                    <a:moveTo>
                      <a:pt x="2" y="30"/>
                    </a:moveTo>
                    <a:cubicBezTo>
                      <a:pt x="3" y="30"/>
                      <a:pt x="3" y="29"/>
                      <a:pt x="3" y="2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63"/>
              <p:cNvSpPr>
                <a:spLocks/>
              </p:cNvSpPr>
              <p:nvPr/>
            </p:nvSpPr>
            <p:spPr bwMode="auto">
              <a:xfrm>
                <a:off x="4922838" y="4017963"/>
                <a:ext cx="7938" cy="38100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3" y="14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14"/>
                  </a:cxn>
                  <a:cxn ang="0">
                    <a:pos x="2" y="15"/>
                  </a:cxn>
                </a:cxnLst>
                <a:rect l="0" t="0" r="r" b="b"/>
                <a:pathLst>
                  <a:path w="3" h="15">
                    <a:moveTo>
                      <a:pt x="2" y="15"/>
                    </a:moveTo>
                    <a:cubicBezTo>
                      <a:pt x="2" y="15"/>
                      <a:pt x="3" y="15"/>
                      <a:pt x="3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64"/>
              <p:cNvSpPr>
                <a:spLocks/>
              </p:cNvSpPr>
              <p:nvPr/>
            </p:nvSpPr>
            <p:spPr bwMode="auto">
              <a:xfrm>
                <a:off x="4797425" y="4017963"/>
                <a:ext cx="195263" cy="192088"/>
              </a:xfrm>
              <a:custGeom>
                <a:avLst/>
                <a:gdLst/>
                <a:ahLst/>
                <a:cxnLst>
                  <a:cxn ang="0">
                    <a:pos x="73" y="23"/>
                  </a:cxn>
                  <a:cxn ang="0">
                    <a:pos x="64" y="70"/>
                  </a:cxn>
                  <a:cxn ang="0">
                    <a:pos x="62" y="32"/>
                  </a:cxn>
                  <a:cxn ang="0">
                    <a:pos x="61" y="70"/>
                  </a:cxn>
                  <a:cxn ang="0">
                    <a:pos x="52" y="51"/>
                  </a:cxn>
                  <a:cxn ang="0">
                    <a:pos x="49" y="51"/>
                  </a:cxn>
                  <a:cxn ang="0">
                    <a:pos x="40" y="70"/>
                  </a:cxn>
                  <a:cxn ang="0">
                    <a:pos x="39" y="57"/>
                  </a:cxn>
                  <a:cxn ang="0">
                    <a:pos x="37" y="70"/>
                  </a:cxn>
                  <a:cxn ang="0">
                    <a:pos x="29" y="56"/>
                  </a:cxn>
                  <a:cxn ang="0">
                    <a:pos x="25" y="56"/>
                  </a:cxn>
                  <a:cxn ang="0">
                    <a:pos x="17" y="70"/>
                  </a:cxn>
                  <a:cxn ang="0">
                    <a:pos x="15" y="67"/>
                  </a:cxn>
                  <a:cxn ang="0">
                    <a:pos x="14" y="70"/>
                  </a:cxn>
                  <a:cxn ang="0">
                    <a:pos x="28" y="39"/>
                  </a:cxn>
                  <a:cxn ang="0">
                    <a:pos x="43" y="46"/>
                  </a:cxn>
                  <a:cxn ang="0">
                    <a:pos x="71" y="14"/>
                  </a:cxn>
                  <a:cxn ang="0">
                    <a:pos x="74" y="16"/>
                  </a:cxn>
                  <a:cxn ang="0">
                    <a:pos x="73" y="2"/>
                  </a:cxn>
                  <a:cxn ang="0">
                    <a:pos x="71" y="0"/>
                  </a:cxn>
                  <a:cxn ang="0">
                    <a:pos x="58" y="5"/>
                  </a:cxn>
                  <a:cxn ang="0">
                    <a:pos x="66" y="6"/>
                  </a:cxn>
                  <a:cxn ang="0">
                    <a:pos x="28" y="34"/>
                  </a:cxn>
                  <a:cxn ang="0">
                    <a:pos x="5" y="65"/>
                  </a:cxn>
                  <a:cxn ang="0">
                    <a:pos x="2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5"/>
                  </a:cxn>
                  <a:cxn ang="0">
                    <a:pos x="2" y="75"/>
                  </a:cxn>
                  <a:cxn ang="0">
                    <a:pos x="2" y="75"/>
                  </a:cxn>
                  <a:cxn ang="0">
                    <a:pos x="73" y="75"/>
                  </a:cxn>
                  <a:cxn ang="0">
                    <a:pos x="76" y="72"/>
                  </a:cxn>
                  <a:cxn ang="0">
                    <a:pos x="74" y="22"/>
                  </a:cxn>
                </a:cxnLst>
                <a:rect l="0" t="0" r="r" b="b"/>
                <a:pathLst>
                  <a:path w="76" h="75">
                    <a:moveTo>
                      <a:pt x="74" y="22"/>
                    </a:moveTo>
                    <a:cubicBezTo>
                      <a:pt x="73" y="22"/>
                      <a:pt x="73" y="22"/>
                      <a:pt x="73" y="23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3"/>
                      <a:pt x="63" y="32"/>
                      <a:pt x="62" y="32"/>
                    </a:cubicBezTo>
                    <a:cubicBezTo>
                      <a:pt x="62" y="32"/>
                      <a:pt x="61" y="33"/>
                      <a:pt x="61" y="34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2" y="50"/>
                      <a:pt x="51" y="49"/>
                      <a:pt x="51" y="49"/>
                    </a:cubicBezTo>
                    <a:cubicBezTo>
                      <a:pt x="50" y="49"/>
                      <a:pt x="49" y="50"/>
                      <a:pt x="49" y="51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57"/>
                      <a:pt x="40" y="57"/>
                      <a:pt x="39" y="57"/>
                    </a:cubicBezTo>
                    <a:cubicBezTo>
                      <a:pt x="38" y="57"/>
                      <a:pt x="37" y="57"/>
                      <a:pt x="37" y="58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5"/>
                      <a:pt x="28" y="54"/>
                      <a:pt x="27" y="54"/>
                    </a:cubicBezTo>
                    <a:cubicBezTo>
                      <a:pt x="26" y="54"/>
                      <a:pt x="25" y="55"/>
                      <a:pt x="25" y="56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8"/>
                      <a:pt x="16" y="67"/>
                      <a:pt x="15" y="67"/>
                    </a:cubicBezTo>
                    <a:cubicBezTo>
                      <a:pt x="14" y="67"/>
                      <a:pt x="14" y="68"/>
                      <a:pt x="14" y="68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1" y="47"/>
                      <a:pt x="43" y="47"/>
                      <a:pt x="43" y="46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5"/>
                      <a:pt x="72" y="16"/>
                      <a:pt x="73" y="16"/>
                    </a:cubicBezTo>
                    <a:cubicBezTo>
                      <a:pt x="73" y="16"/>
                      <a:pt x="73" y="16"/>
                      <a:pt x="74" y="16"/>
                    </a:cubicBezTo>
                    <a:cubicBezTo>
                      <a:pt x="75" y="15"/>
                      <a:pt x="76" y="14"/>
                      <a:pt x="76" y="1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1"/>
                      <a:pt x="73" y="1"/>
                      <a:pt x="72" y="1"/>
                    </a:cubicBezTo>
                    <a:cubicBezTo>
                      <a:pt x="72" y="0"/>
                      <a:pt x="71" y="0"/>
                      <a:pt x="71" y="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8" y="2"/>
                      <a:pt x="58" y="4"/>
                      <a:pt x="58" y="5"/>
                    </a:cubicBezTo>
                    <a:cubicBezTo>
                      <a:pt x="58" y="6"/>
                      <a:pt x="59" y="7"/>
                      <a:pt x="61" y="7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7" y="33"/>
                      <a:pt x="26" y="34"/>
                      <a:pt x="25" y="3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4" y="75"/>
                      <a:pt x="75" y="74"/>
                      <a:pt x="75" y="74"/>
                    </a:cubicBezTo>
                    <a:cubicBezTo>
                      <a:pt x="76" y="73"/>
                      <a:pt x="76" y="73"/>
                      <a:pt x="76" y="72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5" y="22"/>
                      <a:pt x="74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65"/>
            <p:cNvGrpSpPr/>
            <p:nvPr/>
          </p:nvGrpSpPr>
          <p:grpSpPr>
            <a:xfrm>
              <a:off x="5380190" y="3965301"/>
              <a:ext cx="310660" cy="480109"/>
              <a:chOff x="5403850" y="3486150"/>
              <a:chExt cx="139700" cy="215900"/>
            </a:xfrm>
            <a:solidFill>
              <a:schemeClr val="bg1"/>
            </a:solidFill>
          </p:grpSpPr>
          <p:sp>
            <p:nvSpPr>
              <p:cNvPr id="51" name="Freeform: Shape 66"/>
              <p:cNvSpPr>
                <a:spLocks/>
              </p:cNvSpPr>
              <p:nvPr/>
            </p:nvSpPr>
            <p:spPr bwMode="auto">
              <a:xfrm>
                <a:off x="5438775" y="3522663"/>
                <a:ext cx="69850" cy="155575"/>
              </a:xfrm>
              <a:custGeom>
                <a:avLst/>
                <a:gdLst/>
                <a:ahLst/>
                <a:cxnLst>
                  <a:cxn ang="0">
                    <a:pos x="17" y="44"/>
                  </a:cxn>
                  <a:cxn ang="0">
                    <a:pos x="16" y="47"/>
                  </a:cxn>
                  <a:cxn ang="0">
                    <a:pos x="22" y="57"/>
                  </a:cxn>
                  <a:cxn ang="0">
                    <a:pos x="5" y="57"/>
                  </a:cxn>
                  <a:cxn ang="0">
                    <a:pos x="15" y="40"/>
                  </a:cxn>
                  <a:cxn ang="0">
                    <a:pos x="15" y="39"/>
                  </a:cxn>
                  <a:cxn ang="0">
                    <a:pos x="15" y="39"/>
                  </a:cxn>
                  <a:cxn ang="0">
                    <a:pos x="15" y="16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8" y="10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8" y="3"/>
                  </a:cxn>
                  <a:cxn ang="0">
                    <a:pos x="19" y="3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39"/>
                  </a:cxn>
                  <a:cxn ang="0">
                    <a:pos x="12" y="39"/>
                  </a:cxn>
                  <a:cxn ang="0">
                    <a:pos x="1" y="58"/>
                  </a:cxn>
                  <a:cxn ang="0">
                    <a:pos x="1" y="60"/>
                  </a:cxn>
                  <a:cxn ang="0">
                    <a:pos x="2" y="61"/>
                  </a:cxn>
                  <a:cxn ang="0">
                    <a:pos x="25" y="61"/>
                  </a:cxn>
                  <a:cxn ang="0">
                    <a:pos x="27" y="60"/>
                  </a:cxn>
                  <a:cxn ang="0">
                    <a:pos x="27" y="58"/>
                  </a:cxn>
                  <a:cxn ang="0">
                    <a:pos x="19" y="45"/>
                  </a:cxn>
                  <a:cxn ang="0">
                    <a:pos x="17" y="44"/>
                  </a:cxn>
                </a:cxnLst>
                <a:rect l="0" t="0" r="r" b="b"/>
                <a:pathLst>
                  <a:path w="27" h="61">
                    <a:moveTo>
                      <a:pt x="17" y="44"/>
                    </a:moveTo>
                    <a:cubicBezTo>
                      <a:pt x="16" y="45"/>
                      <a:pt x="16" y="46"/>
                      <a:pt x="16" y="4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1"/>
                      <a:pt x="24" y="1"/>
                    </a:cubicBezTo>
                    <a:cubicBezTo>
                      <a:pt x="23" y="0"/>
                      <a:pt x="23" y="0"/>
                      <a:pt x="2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3" y="2"/>
                      <a:pt x="4" y="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2" y="11"/>
                      <a:pt x="12" y="9"/>
                      <a:pt x="11" y="9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9"/>
                      <a:pt x="0" y="60"/>
                      <a:pt x="1" y="60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6" y="61"/>
                      <a:pt x="26" y="61"/>
                      <a:pt x="27" y="60"/>
                    </a:cubicBezTo>
                    <a:cubicBezTo>
                      <a:pt x="27" y="60"/>
                      <a:pt x="27" y="59"/>
                      <a:pt x="27" y="58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4"/>
                      <a:pt x="18" y="44"/>
                      <a:pt x="17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67"/>
              <p:cNvSpPr>
                <a:spLocks/>
              </p:cNvSpPr>
              <p:nvPr/>
            </p:nvSpPr>
            <p:spPr bwMode="auto">
              <a:xfrm>
                <a:off x="5403850" y="3486150"/>
                <a:ext cx="139700" cy="215900"/>
              </a:xfrm>
              <a:custGeom>
                <a:avLst/>
                <a:gdLst/>
                <a:ahLst/>
                <a:cxnLst>
                  <a:cxn ang="0">
                    <a:pos x="43" y="58"/>
                  </a:cxn>
                  <a:cxn ang="0">
                    <a:pos x="38" y="49"/>
                  </a:cxn>
                  <a:cxn ang="0">
                    <a:pos x="38" y="35"/>
                  </a:cxn>
                  <a:cxn ang="0">
                    <a:pos x="43" y="26"/>
                  </a:cxn>
                  <a:cxn ang="0">
                    <a:pos x="54" y="8"/>
                  </a:cxn>
                  <a:cxn ang="0">
                    <a:pos x="55" y="5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39" y="0"/>
                  </a:cxn>
                  <a:cxn ang="0">
                    <a:pos x="28" y="0"/>
                  </a:cxn>
                  <a:cxn ang="0">
                    <a:pos x="6" y="0"/>
                  </a:cxn>
                  <a:cxn ang="0">
                    <a:pos x="1" y="2"/>
                  </a:cxn>
                  <a:cxn ang="0">
                    <a:pos x="1" y="8"/>
                  </a:cxn>
                  <a:cxn ang="0">
                    <a:pos x="12" y="26"/>
                  </a:cxn>
                  <a:cxn ang="0">
                    <a:pos x="17" y="35"/>
                  </a:cxn>
                  <a:cxn ang="0">
                    <a:pos x="17" y="49"/>
                  </a:cxn>
                  <a:cxn ang="0">
                    <a:pos x="12" y="58"/>
                  </a:cxn>
                  <a:cxn ang="0">
                    <a:pos x="1" y="76"/>
                  </a:cxn>
                  <a:cxn ang="0">
                    <a:pos x="1" y="82"/>
                  </a:cxn>
                  <a:cxn ang="0">
                    <a:pos x="6" y="84"/>
                  </a:cxn>
                  <a:cxn ang="0">
                    <a:pos x="16" y="84"/>
                  </a:cxn>
                  <a:cxn ang="0">
                    <a:pos x="28" y="84"/>
                  </a:cxn>
                  <a:cxn ang="0">
                    <a:pos x="49" y="84"/>
                  </a:cxn>
                  <a:cxn ang="0">
                    <a:pos x="54" y="82"/>
                  </a:cxn>
                  <a:cxn ang="0">
                    <a:pos x="54" y="76"/>
                  </a:cxn>
                  <a:cxn ang="0">
                    <a:pos x="43" y="58"/>
                  </a:cxn>
                  <a:cxn ang="0">
                    <a:pos x="28" y="79"/>
                  </a:cxn>
                  <a:cxn ang="0">
                    <a:pos x="16" y="79"/>
                  </a:cxn>
                  <a:cxn ang="0">
                    <a:pos x="6" y="79"/>
                  </a:cxn>
                  <a:cxn ang="0">
                    <a:pos x="17" y="61"/>
                  </a:cxn>
                  <a:cxn ang="0">
                    <a:pos x="23" y="50"/>
                  </a:cxn>
                  <a:cxn ang="0">
                    <a:pos x="23" y="34"/>
                  </a:cxn>
                  <a:cxn ang="0">
                    <a:pos x="17" y="24"/>
                  </a:cxn>
                  <a:cxn ang="0">
                    <a:pos x="6" y="5"/>
                  </a:cxn>
                  <a:cxn ang="0">
                    <a:pos x="28" y="5"/>
                  </a:cxn>
                  <a:cxn ang="0">
                    <a:pos x="39" y="5"/>
                  </a:cxn>
                  <a:cxn ang="0">
                    <a:pos x="49" y="5"/>
                  </a:cxn>
                  <a:cxn ang="0">
                    <a:pos x="38" y="24"/>
                  </a:cxn>
                  <a:cxn ang="0">
                    <a:pos x="33" y="34"/>
                  </a:cxn>
                  <a:cxn ang="0">
                    <a:pos x="33" y="50"/>
                  </a:cxn>
                  <a:cxn ang="0">
                    <a:pos x="38" y="61"/>
                  </a:cxn>
                  <a:cxn ang="0">
                    <a:pos x="49" y="79"/>
                  </a:cxn>
                  <a:cxn ang="0">
                    <a:pos x="28" y="79"/>
                  </a:cxn>
                </a:cxnLst>
                <a:rect l="0" t="0" r="r" b="b"/>
                <a:pathLst>
                  <a:path w="55" h="84">
                    <a:moveTo>
                      <a:pt x="43" y="58"/>
                    </a:move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7"/>
                      <a:pt x="55" y="6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0" y="4"/>
                      <a:pt x="0" y="6"/>
                      <a:pt x="1" y="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78"/>
                      <a:pt x="0" y="80"/>
                      <a:pt x="1" y="82"/>
                    </a:cubicBezTo>
                    <a:cubicBezTo>
                      <a:pt x="2" y="83"/>
                      <a:pt x="4" y="84"/>
                      <a:pt x="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1" y="84"/>
                      <a:pt x="53" y="83"/>
                      <a:pt x="54" y="82"/>
                    </a:cubicBezTo>
                    <a:cubicBezTo>
                      <a:pt x="55" y="80"/>
                      <a:pt x="55" y="78"/>
                      <a:pt x="54" y="76"/>
                    </a:cubicBezTo>
                    <a:lnTo>
                      <a:pt x="43" y="58"/>
                    </a:lnTo>
                    <a:close/>
                    <a:moveTo>
                      <a:pt x="28" y="79"/>
                    </a:moveTo>
                    <a:cubicBezTo>
                      <a:pt x="16" y="79"/>
                      <a:pt x="16" y="79"/>
                      <a:pt x="1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49" y="79"/>
                      <a:pt x="49" y="79"/>
                      <a:pt x="49" y="79"/>
                    </a:cubicBezTo>
                    <a:lnTo>
                      <a:pt x="28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68"/>
            <p:cNvGrpSpPr/>
            <p:nvPr/>
          </p:nvGrpSpPr>
          <p:grpSpPr>
            <a:xfrm>
              <a:off x="6429605" y="2870848"/>
              <a:ext cx="447164" cy="450426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46" name="Freeform: Shape 69"/>
              <p:cNvSpPr>
                <a:spLocks/>
              </p:cNvSpPr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70"/>
              <p:cNvSpPr>
                <a:spLocks/>
              </p:cNvSpPr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71"/>
              <p:cNvSpPr>
                <a:spLocks/>
              </p:cNvSpPr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72"/>
              <p:cNvSpPr>
                <a:spLocks/>
              </p:cNvSpPr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73"/>
              <p:cNvSpPr>
                <a:spLocks/>
              </p:cNvSpPr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105"/>
            <p:cNvGrpSpPr/>
            <p:nvPr/>
          </p:nvGrpSpPr>
          <p:grpSpPr>
            <a:xfrm>
              <a:off x="7514904" y="3954529"/>
              <a:ext cx="512817" cy="501674"/>
              <a:chOff x="4330307" y="3263047"/>
              <a:chExt cx="311937" cy="305157"/>
            </a:xfrm>
          </p:grpSpPr>
          <p:sp>
            <p:nvSpPr>
              <p:cNvPr id="42" name="Freeform: Shape 106"/>
              <p:cNvSpPr>
                <a:spLocks/>
              </p:cNvSpPr>
              <p:nvPr/>
            </p:nvSpPr>
            <p:spPr bwMode="auto">
              <a:xfrm>
                <a:off x="4425244" y="3355723"/>
                <a:ext cx="124323" cy="12432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07"/>
              <p:cNvSpPr>
                <a:spLocks/>
              </p:cNvSpPr>
              <p:nvPr/>
            </p:nvSpPr>
            <p:spPr bwMode="auto">
              <a:xfrm>
                <a:off x="4330307" y="3263047"/>
                <a:ext cx="311937" cy="305157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08"/>
              <p:cNvSpPr>
                <a:spLocks/>
              </p:cNvSpPr>
              <p:nvPr/>
            </p:nvSpPr>
            <p:spPr bwMode="auto">
              <a:xfrm>
                <a:off x="4395858" y="3330860"/>
                <a:ext cx="124323" cy="144667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09"/>
              <p:cNvSpPr>
                <a:spLocks/>
              </p:cNvSpPr>
              <p:nvPr/>
            </p:nvSpPr>
            <p:spPr bwMode="auto">
              <a:xfrm>
                <a:off x="4441067" y="3355723"/>
                <a:ext cx="137886" cy="153708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110"/>
            <p:cNvGrpSpPr/>
            <p:nvPr/>
          </p:nvGrpSpPr>
          <p:grpSpPr>
            <a:xfrm>
              <a:off x="8679677" y="2858854"/>
              <a:ext cx="418602" cy="474416"/>
              <a:chOff x="5380038" y="2333625"/>
              <a:chExt cx="190500" cy="215900"/>
            </a:xfrm>
            <a:solidFill>
              <a:schemeClr val="bg1"/>
            </a:solidFill>
          </p:grpSpPr>
          <p:sp>
            <p:nvSpPr>
              <p:cNvPr id="39" name="Freeform: Shape 111"/>
              <p:cNvSpPr>
                <a:spLocks/>
              </p:cNvSpPr>
              <p:nvPr/>
            </p:nvSpPr>
            <p:spPr bwMode="auto">
              <a:xfrm>
                <a:off x="5405438" y="2333625"/>
                <a:ext cx="165100" cy="161925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63" y="9"/>
                  </a:cxn>
                  <a:cxn ang="0">
                    <a:pos x="64" y="6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28" y="0"/>
                  </a:cxn>
                  <a:cxn ang="0">
                    <a:pos x="22" y="6"/>
                  </a:cxn>
                  <a:cxn ang="0">
                    <a:pos x="22" y="9"/>
                  </a:cxn>
                  <a:cxn ang="0">
                    <a:pos x="5" y="9"/>
                  </a:cxn>
                  <a:cxn ang="0">
                    <a:pos x="0" y="15"/>
                  </a:cxn>
                  <a:cxn ang="0">
                    <a:pos x="0" y="57"/>
                  </a:cxn>
                  <a:cxn ang="0">
                    <a:pos x="5" y="63"/>
                  </a:cxn>
                  <a:cxn ang="0">
                    <a:pos x="36" y="63"/>
                  </a:cxn>
                  <a:cxn ang="0">
                    <a:pos x="41" y="57"/>
                  </a:cxn>
                  <a:cxn ang="0">
                    <a:pos x="41" y="54"/>
                  </a:cxn>
                  <a:cxn ang="0">
                    <a:pos x="58" y="54"/>
                  </a:cxn>
                  <a:cxn ang="0">
                    <a:pos x="63" y="51"/>
                  </a:cxn>
                  <a:cxn ang="0">
                    <a:pos x="63" y="46"/>
                  </a:cxn>
                  <a:cxn ang="0">
                    <a:pos x="51" y="27"/>
                  </a:cxn>
                  <a:cxn ang="0">
                    <a:pos x="5" y="15"/>
                  </a:cxn>
                  <a:cxn ang="0">
                    <a:pos x="24" y="15"/>
                  </a:cxn>
                  <a:cxn ang="0">
                    <a:pos x="24" y="17"/>
                  </a:cxn>
                  <a:cxn ang="0">
                    <a:pos x="26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28" y="6"/>
                  </a:cxn>
                  <a:cxn ang="0">
                    <a:pos x="58" y="6"/>
                  </a:cxn>
                  <a:cxn ang="0">
                    <a:pos x="45" y="27"/>
                  </a:cxn>
                  <a:cxn ang="0">
                    <a:pos x="58" y="48"/>
                  </a:cxn>
                  <a:cxn ang="0">
                    <a:pos x="36" y="48"/>
                  </a:cxn>
                  <a:cxn ang="0">
                    <a:pos x="36" y="48"/>
                  </a:cxn>
                  <a:cxn ang="0">
                    <a:pos x="28" y="48"/>
                  </a:cxn>
                  <a:cxn ang="0">
                    <a:pos x="28" y="25"/>
                  </a:cxn>
                  <a:cxn ang="0">
                    <a:pos x="26" y="23"/>
                  </a:cxn>
                  <a:cxn ang="0">
                    <a:pos x="24" y="25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5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33" y="57"/>
                  </a:cxn>
                  <a:cxn ang="0">
                    <a:pos x="5" y="57"/>
                  </a:cxn>
                  <a:cxn ang="0">
                    <a:pos x="5" y="15"/>
                  </a:cxn>
                  <a:cxn ang="0">
                    <a:pos x="36" y="55"/>
                  </a:cxn>
                  <a:cxn ang="0">
                    <a:pos x="32" y="52"/>
                  </a:cxn>
                  <a:cxn ang="0">
                    <a:pos x="36" y="52"/>
                  </a:cxn>
                  <a:cxn ang="0">
                    <a:pos x="36" y="55"/>
                  </a:cxn>
                </a:cxnLst>
                <a:rect l="0" t="0" r="r" b="b"/>
                <a:pathLst>
                  <a:path w="64" h="63">
                    <a:moveTo>
                      <a:pt x="51" y="27"/>
                    </a:moveTo>
                    <a:cubicBezTo>
                      <a:pt x="63" y="9"/>
                      <a:pt x="63" y="9"/>
                      <a:pt x="63" y="9"/>
                    </a:cubicBezTo>
                    <a:cubicBezTo>
                      <a:pt x="63" y="8"/>
                      <a:pt x="64" y="7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2" y="3"/>
                      <a:pt x="22" y="6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0" y="12"/>
                      <a:pt x="0" y="1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2" y="63"/>
                      <a:pt x="5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3"/>
                      <a:pt x="41" y="60"/>
                      <a:pt x="41" y="57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60" y="54"/>
                      <a:pt x="62" y="53"/>
                      <a:pt x="63" y="51"/>
                    </a:cubicBezTo>
                    <a:cubicBezTo>
                      <a:pt x="64" y="49"/>
                      <a:pt x="64" y="47"/>
                      <a:pt x="63" y="46"/>
                    </a:cubicBezTo>
                    <a:lnTo>
                      <a:pt x="51" y="27"/>
                    </a:lnTo>
                    <a:close/>
                    <a:moveTo>
                      <a:pt x="5" y="15"/>
                    </a:move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5" y="19"/>
                      <a:pt x="26" y="19"/>
                    </a:cubicBezTo>
                    <a:cubicBezTo>
                      <a:pt x="27" y="19"/>
                      <a:pt x="28" y="18"/>
                      <a:pt x="28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4"/>
                      <a:pt x="27" y="23"/>
                      <a:pt x="26" y="23"/>
                    </a:cubicBezTo>
                    <a:cubicBezTo>
                      <a:pt x="25" y="23"/>
                      <a:pt x="24" y="24"/>
                      <a:pt x="24" y="25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5" y="51"/>
                      <a:pt x="25" y="51"/>
                    </a:cubicBezTo>
                    <a:cubicBezTo>
                      <a:pt x="25" y="51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5" y="57"/>
                      <a:pt x="5" y="57"/>
                      <a:pt x="5" y="57"/>
                    </a:cubicBezTo>
                    <a:lnTo>
                      <a:pt x="5" y="15"/>
                    </a:lnTo>
                    <a:close/>
                    <a:moveTo>
                      <a:pt x="36" y="55"/>
                    </a:moveTo>
                    <a:cubicBezTo>
                      <a:pt x="32" y="52"/>
                      <a:pt x="32" y="52"/>
                      <a:pt x="32" y="52"/>
                    </a:cubicBezTo>
                    <a:cubicBezTo>
                      <a:pt x="36" y="52"/>
                      <a:pt x="36" y="52"/>
                      <a:pt x="36" y="52"/>
                    </a:cubicBezTo>
                    <a:lnTo>
                      <a:pt x="36" y="5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12"/>
              <p:cNvSpPr>
                <a:spLocks/>
              </p:cNvSpPr>
              <p:nvPr/>
            </p:nvSpPr>
            <p:spPr bwMode="auto">
              <a:xfrm>
                <a:off x="5380038" y="2359025"/>
                <a:ext cx="15875" cy="1905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0" y="72"/>
                  </a:cxn>
                  <a:cxn ang="0">
                    <a:pos x="3" y="74"/>
                  </a:cxn>
                  <a:cxn ang="0">
                    <a:pos x="6" y="72"/>
                  </a:cxn>
                  <a:cxn ang="0">
                    <a:pos x="6" y="2"/>
                  </a:cxn>
                  <a:cxn ang="0">
                    <a:pos x="3" y="0"/>
                  </a:cxn>
                </a:cxnLst>
                <a:rect l="0" t="0" r="r" b="b"/>
                <a:pathLst>
                  <a:path w="6" h="74">
                    <a:moveTo>
                      <a:pt x="3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3" y="74"/>
                    </a:cubicBezTo>
                    <a:cubicBezTo>
                      <a:pt x="4" y="74"/>
                      <a:pt x="6" y="73"/>
                      <a:pt x="6" y="7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Oval 113"/>
              <p:cNvSpPr>
                <a:spLocks/>
              </p:cNvSpPr>
              <p:nvPr/>
            </p:nvSpPr>
            <p:spPr bwMode="auto">
              <a:xfrm>
                <a:off x="5380038" y="2333625"/>
                <a:ext cx="15875" cy="142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2032063" y="5155380"/>
            <a:ext cx="2501951" cy="862966"/>
            <a:chOff x="8386922" y="2192795"/>
            <a:chExt cx="2501951" cy="862966"/>
          </a:xfrm>
        </p:grpSpPr>
        <p:sp>
          <p:nvSpPr>
            <p:cNvPr id="71" name="矩形 7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280162" y="5155380"/>
            <a:ext cx="2501951" cy="862966"/>
            <a:chOff x="8386922" y="2192795"/>
            <a:chExt cx="2501951" cy="862966"/>
          </a:xfrm>
        </p:grpSpPr>
        <p:sp>
          <p:nvSpPr>
            <p:cNvPr id="74" name="矩形 7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540305" y="5155380"/>
            <a:ext cx="2501951" cy="862966"/>
            <a:chOff x="8386922" y="2192795"/>
            <a:chExt cx="2501951" cy="862966"/>
          </a:xfrm>
        </p:grpSpPr>
        <p:sp>
          <p:nvSpPr>
            <p:cNvPr id="77" name="矩形 7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665909" y="1696707"/>
            <a:ext cx="2501951" cy="862966"/>
            <a:chOff x="8386922" y="2192795"/>
            <a:chExt cx="2501951" cy="862966"/>
          </a:xfrm>
        </p:grpSpPr>
        <p:sp>
          <p:nvSpPr>
            <p:cNvPr id="80" name="矩形 7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421721" y="1696707"/>
            <a:ext cx="2501951" cy="862966"/>
            <a:chOff x="8386922" y="2192795"/>
            <a:chExt cx="2501951" cy="862966"/>
          </a:xfrm>
        </p:grpSpPr>
        <p:sp>
          <p:nvSpPr>
            <p:cNvPr id="83" name="矩形 8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146622" y="1696707"/>
            <a:ext cx="2501951" cy="862966"/>
            <a:chOff x="8386922" y="2192795"/>
            <a:chExt cx="2501951" cy="862966"/>
          </a:xfrm>
        </p:grpSpPr>
        <p:sp>
          <p:nvSpPr>
            <p:cNvPr id="86" name="矩形 8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 rotWithShape="1">
            <a:blip r:embed="rId3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65" name="文本框 64"/>
            <p:cNvSpPr txBox="1"/>
            <p:nvPr/>
          </p:nvSpPr>
          <p:spPr>
            <a:xfrm>
              <a:off x="511349" y="388361"/>
              <a:ext cx="7521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9322482" y="1837753"/>
                <a:ext cx="3417944" cy="68326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88" name="文本框 87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930996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67738" y="0"/>
            <a:ext cx="5456524" cy="6858000"/>
            <a:chOff x="3367738" y="0"/>
            <a:chExt cx="5456524" cy="6858000"/>
          </a:xfrm>
        </p:grpSpPr>
        <p:sp>
          <p:nvSpPr>
            <p:cNvPr id="16" name="矩形 15"/>
            <p:cNvSpPr/>
            <p:nvPr/>
          </p:nvSpPr>
          <p:spPr>
            <a:xfrm>
              <a:off x="3705113" y="0"/>
              <a:ext cx="4871545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51767"/>
            <a:stretch/>
          </p:blipFill>
          <p:spPr>
            <a:xfrm rot="1667621">
              <a:off x="6945825" y="721111"/>
              <a:ext cx="1827073" cy="389680"/>
            </a:xfrm>
            <a:custGeom>
              <a:avLst/>
              <a:gdLst>
                <a:gd name="connsiteX0" fmla="*/ 0 w 1827073"/>
                <a:gd name="connsiteY0" fmla="*/ 0 h 389680"/>
                <a:gd name="connsiteX1" fmla="*/ 1621673 w 1827073"/>
                <a:gd name="connsiteY1" fmla="*/ 0 h 389680"/>
                <a:gd name="connsiteX2" fmla="*/ 1827073 w 1827073"/>
                <a:gd name="connsiteY2" fmla="*/ 389680 h 389680"/>
                <a:gd name="connsiteX3" fmla="*/ 0 w 1827073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7073" h="389680">
                  <a:moveTo>
                    <a:pt x="0" y="0"/>
                  </a:moveTo>
                  <a:lnTo>
                    <a:pt x="1621673" y="0"/>
                  </a:lnTo>
                  <a:lnTo>
                    <a:pt x="1827073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7547" t="73732"/>
            <a:stretch/>
          </p:blipFill>
          <p:spPr>
            <a:xfrm rot="1667621">
              <a:off x="3631857" y="657329"/>
              <a:ext cx="4394402" cy="389680"/>
            </a:xfrm>
            <a:custGeom>
              <a:avLst/>
              <a:gdLst>
                <a:gd name="connsiteX0" fmla="*/ 0 w 4394402"/>
                <a:gd name="connsiteY0" fmla="*/ 389680 h 389680"/>
                <a:gd name="connsiteX1" fmla="*/ 739292 w 4394402"/>
                <a:gd name="connsiteY1" fmla="*/ 0 h 389680"/>
                <a:gd name="connsiteX2" fmla="*/ 4394402 w 4394402"/>
                <a:gd name="connsiteY2" fmla="*/ 0 h 389680"/>
                <a:gd name="connsiteX3" fmla="*/ 4394402 w 4394402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4402" h="389680">
                  <a:moveTo>
                    <a:pt x="0" y="389680"/>
                  </a:moveTo>
                  <a:lnTo>
                    <a:pt x="739292" y="0"/>
                  </a:lnTo>
                  <a:lnTo>
                    <a:pt x="4394402" y="0"/>
                  </a:lnTo>
                  <a:lnTo>
                    <a:pt x="4394402" y="389680"/>
                  </a:lnTo>
                  <a:close/>
                </a:path>
              </a:pathLst>
            </a:cu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1809" t="73732"/>
            <a:stretch/>
          </p:blipFill>
          <p:spPr>
            <a:xfrm rot="1667621">
              <a:off x="3404363" y="2199388"/>
              <a:ext cx="3729805" cy="389680"/>
            </a:xfrm>
            <a:custGeom>
              <a:avLst/>
              <a:gdLst>
                <a:gd name="connsiteX0" fmla="*/ 0 w 3729805"/>
                <a:gd name="connsiteY0" fmla="*/ 0 h 389680"/>
                <a:gd name="connsiteX1" fmla="*/ 3729805 w 3729805"/>
                <a:gd name="connsiteY1" fmla="*/ 0 h 389680"/>
                <a:gd name="connsiteX2" fmla="*/ 3729805 w 3729805"/>
                <a:gd name="connsiteY2" fmla="*/ 389680 h 389680"/>
                <a:gd name="connsiteX3" fmla="*/ 205400 w 372980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9805" h="389680">
                  <a:moveTo>
                    <a:pt x="0" y="0"/>
                  </a:moveTo>
                  <a:lnTo>
                    <a:pt x="3729805" y="0"/>
                  </a:lnTo>
                  <a:lnTo>
                    <a:pt x="3729805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4046" t="73732"/>
            <a:stretch/>
          </p:blipFill>
          <p:spPr>
            <a:xfrm rot="1667621">
              <a:off x="3367738" y="4991664"/>
              <a:ext cx="4364717" cy="389680"/>
            </a:xfrm>
            <a:custGeom>
              <a:avLst/>
              <a:gdLst>
                <a:gd name="connsiteX0" fmla="*/ 0 w 4364717"/>
                <a:gd name="connsiteY0" fmla="*/ 0 h 389680"/>
                <a:gd name="connsiteX1" fmla="*/ 4364717 w 4364717"/>
                <a:gd name="connsiteY1" fmla="*/ 0 h 389680"/>
                <a:gd name="connsiteX2" fmla="*/ 4364717 w 4364717"/>
                <a:gd name="connsiteY2" fmla="*/ 389680 h 389680"/>
                <a:gd name="connsiteX3" fmla="*/ 205400 w 4364717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717" h="389680">
                  <a:moveTo>
                    <a:pt x="0" y="0"/>
                  </a:moveTo>
                  <a:lnTo>
                    <a:pt x="4364717" y="0"/>
                  </a:lnTo>
                  <a:lnTo>
                    <a:pt x="4364717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36186"/>
            <a:stretch/>
          </p:blipFill>
          <p:spPr>
            <a:xfrm rot="1667621">
              <a:off x="4325948" y="6271948"/>
              <a:ext cx="2417271" cy="389680"/>
            </a:xfrm>
            <a:custGeom>
              <a:avLst/>
              <a:gdLst>
                <a:gd name="connsiteX0" fmla="*/ 0 w 2417271"/>
                <a:gd name="connsiteY0" fmla="*/ 0 h 389680"/>
                <a:gd name="connsiteX1" fmla="*/ 2417271 w 2417271"/>
                <a:gd name="connsiteY1" fmla="*/ 0 h 389680"/>
                <a:gd name="connsiteX2" fmla="*/ 1677979 w 2417271"/>
                <a:gd name="connsiteY2" fmla="*/ 389680 h 389680"/>
                <a:gd name="connsiteX3" fmla="*/ 0 w 2417271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7271" h="389680">
                  <a:moveTo>
                    <a:pt x="0" y="0"/>
                  </a:moveTo>
                  <a:lnTo>
                    <a:pt x="2417271" y="0"/>
                  </a:lnTo>
                  <a:lnTo>
                    <a:pt x="1677979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28260"/>
            <a:stretch/>
          </p:blipFill>
          <p:spPr>
            <a:xfrm rot="1667621">
              <a:off x="6106747" y="4352504"/>
              <a:ext cx="2717515" cy="389680"/>
            </a:xfrm>
            <a:custGeom>
              <a:avLst/>
              <a:gdLst>
                <a:gd name="connsiteX0" fmla="*/ 0 w 2717515"/>
                <a:gd name="connsiteY0" fmla="*/ 0 h 389680"/>
                <a:gd name="connsiteX1" fmla="*/ 2512115 w 2717515"/>
                <a:gd name="connsiteY1" fmla="*/ 0 h 389680"/>
                <a:gd name="connsiteX2" fmla="*/ 2717515 w 2717515"/>
                <a:gd name="connsiteY2" fmla="*/ 389680 h 389680"/>
                <a:gd name="connsiteX3" fmla="*/ 0 w 271751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515" h="389680">
                  <a:moveTo>
                    <a:pt x="0" y="0"/>
                  </a:moveTo>
                  <a:lnTo>
                    <a:pt x="2512115" y="0"/>
                  </a:lnTo>
                  <a:lnTo>
                    <a:pt x="2717515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sp>
          <p:nvSpPr>
            <p:cNvPr id="30" name="矩形 29"/>
            <p:cNvSpPr/>
            <p:nvPr/>
          </p:nvSpPr>
          <p:spPr>
            <a:xfrm>
              <a:off x="3705112" y="0"/>
              <a:ext cx="4871546" cy="6858000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927073" y="1328207"/>
              <a:ext cx="2427624" cy="2816044"/>
              <a:chOff x="4894480" y="1162517"/>
              <a:chExt cx="2403040" cy="2787526"/>
            </a:xfrm>
            <a:effectLst>
              <a:outerShdw blurRad="3683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六边形 24"/>
              <p:cNvSpPr/>
              <p:nvPr/>
            </p:nvSpPr>
            <p:spPr>
              <a:xfrm rot="5400000">
                <a:off x="4702237" y="1354760"/>
                <a:ext cx="2787526" cy="2403040"/>
              </a:xfrm>
              <a:prstGeom prst="hexagon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六边形 27"/>
              <p:cNvSpPr/>
              <p:nvPr/>
            </p:nvSpPr>
            <p:spPr>
              <a:xfrm rot="5400000">
                <a:off x="4960530" y="1577427"/>
                <a:ext cx="2270940" cy="1957706"/>
              </a:xfrm>
              <a:prstGeom prst="hexagon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5434602" y="2057346"/>
              <a:ext cx="132279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8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000501" y="4450331"/>
              <a:ext cx="4191000" cy="873411"/>
              <a:chOff x="8935954" y="1810825"/>
              <a:chExt cx="4191000" cy="873411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9555919" y="1810825"/>
                <a:ext cx="2951068" cy="56419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algn="ctr" defTabSz="914400">
                  <a:lnSpc>
                    <a:spcPct val="120000"/>
                  </a:lnSpc>
                </a:pPr>
                <a:r>
                  <a:rPr lang="zh-CN" altLang="en-US" sz="2800" b="1" kern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8935954" y="2376459"/>
                <a:ext cx="419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72000" y="441000"/>
            <a:ext cx="11448000" cy="5976000"/>
            <a:chOff x="372000" y="441000"/>
            <a:chExt cx="11448000" cy="5976000"/>
          </a:xfrm>
        </p:grpSpPr>
        <p:sp>
          <p:nvSpPr>
            <p:cNvPr id="54" name="任意多边形 53"/>
            <p:cNvSpPr/>
            <p:nvPr/>
          </p:nvSpPr>
          <p:spPr>
            <a:xfrm>
              <a:off x="504825" y="542925"/>
              <a:ext cx="11182350" cy="5772150"/>
            </a:xfrm>
            <a:custGeom>
              <a:avLst/>
              <a:gdLst>
                <a:gd name="connsiteX0" fmla="*/ 2582061 w 11182350"/>
                <a:gd name="connsiteY0" fmla="*/ 0 h 5772150"/>
                <a:gd name="connsiteX1" fmla="*/ 11182350 w 11182350"/>
                <a:gd name="connsiteY1" fmla="*/ 0 h 5772150"/>
                <a:gd name="connsiteX2" fmla="*/ 11182350 w 11182350"/>
                <a:gd name="connsiteY2" fmla="*/ 5772150 h 5772150"/>
                <a:gd name="connsiteX3" fmla="*/ 9878211 w 11182350"/>
                <a:gd name="connsiteY3" fmla="*/ 5772150 h 5772150"/>
                <a:gd name="connsiteX4" fmla="*/ 9878211 w 11182350"/>
                <a:gd name="connsiteY4" fmla="*/ 5701499 h 5772150"/>
                <a:gd name="connsiteX5" fmla="*/ 11111699 w 11182350"/>
                <a:gd name="connsiteY5" fmla="*/ 5701499 h 5772150"/>
                <a:gd name="connsiteX6" fmla="*/ 11111699 w 11182350"/>
                <a:gd name="connsiteY6" fmla="*/ 70651 h 5772150"/>
                <a:gd name="connsiteX7" fmla="*/ 2582061 w 11182350"/>
                <a:gd name="connsiteY7" fmla="*/ 70651 h 5772150"/>
                <a:gd name="connsiteX8" fmla="*/ 0 w 11182350"/>
                <a:gd name="connsiteY8" fmla="*/ 0 h 5772150"/>
                <a:gd name="connsiteX9" fmla="*/ 1553361 w 11182350"/>
                <a:gd name="connsiteY9" fmla="*/ 0 h 5772150"/>
                <a:gd name="connsiteX10" fmla="*/ 1553361 w 11182350"/>
                <a:gd name="connsiteY10" fmla="*/ 70651 h 5772150"/>
                <a:gd name="connsiteX11" fmla="*/ 70651 w 11182350"/>
                <a:gd name="connsiteY11" fmla="*/ 70651 h 5772150"/>
                <a:gd name="connsiteX12" fmla="*/ 70651 w 11182350"/>
                <a:gd name="connsiteY12" fmla="*/ 5701499 h 5772150"/>
                <a:gd name="connsiteX13" fmla="*/ 8849511 w 11182350"/>
                <a:gd name="connsiteY13" fmla="*/ 5701499 h 5772150"/>
                <a:gd name="connsiteX14" fmla="*/ 8849511 w 11182350"/>
                <a:gd name="connsiteY14" fmla="*/ 5772150 h 5772150"/>
                <a:gd name="connsiteX15" fmla="*/ 0 w 11182350"/>
                <a:gd name="connsiteY15" fmla="*/ 5772150 h 577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82350" h="5772150">
                  <a:moveTo>
                    <a:pt x="2582061" y="0"/>
                  </a:moveTo>
                  <a:lnTo>
                    <a:pt x="11182350" y="0"/>
                  </a:lnTo>
                  <a:lnTo>
                    <a:pt x="11182350" y="5772150"/>
                  </a:lnTo>
                  <a:lnTo>
                    <a:pt x="9878211" y="5772150"/>
                  </a:lnTo>
                  <a:lnTo>
                    <a:pt x="9878211" y="5701499"/>
                  </a:lnTo>
                  <a:lnTo>
                    <a:pt x="11111699" y="5701499"/>
                  </a:lnTo>
                  <a:lnTo>
                    <a:pt x="11111699" y="70651"/>
                  </a:lnTo>
                  <a:lnTo>
                    <a:pt x="2582061" y="70651"/>
                  </a:lnTo>
                  <a:close/>
                  <a:moveTo>
                    <a:pt x="0" y="0"/>
                  </a:moveTo>
                  <a:lnTo>
                    <a:pt x="1553361" y="0"/>
                  </a:lnTo>
                  <a:lnTo>
                    <a:pt x="1553361" y="70651"/>
                  </a:lnTo>
                  <a:lnTo>
                    <a:pt x="70651" y="70651"/>
                  </a:lnTo>
                  <a:lnTo>
                    <a:pt x="70651" y="5701499"/>
                  </a:lnTo>
                  <a:lnTo>
                    <a:pt x="8849511" y="5701499"/>
                  </a:lnTo>
                  <a:lnTo>
                    <a:pt x="8849511" y="5772150"/>
                  </a:lnTo>
                  <a:lnTo>
                    <a:pt x="0" y="57721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72000" y="441000"/>
              <a:ext cx="11448000" cy="5976000"/>
            </a:xfrm>
            <a:custGeom>
              <a:avLst/>
              <a:gdLst>
                <a:gd name="connsiteX0" fmla="*/ 11118483 w 11448000"/>
                <a:gd name="connsiteY0" fmla="*/ 4522980 h 5976000"/>
                <a:gd name="connsiteX1" fmla="*/ 11448000 w 11448000"/>
                <a:gd name="connsiteY1" fmla="*/ 4522980 h 5976000"/>
                <a:gd name="connsiteX2" fmla="*/ 11448000 w 11448000"/>
                <a:gd name="connsiteY2" fmla="*/ 5976000 h 5976000"/>
                <a:gd name="connsiteX3" fmla="*/ 10642873 w 11448000"/>
                <a:gd name="connsiteY3" fmla="*/ 5976000 h 5976000"/>
                <a:gd name="connsiteX4" fmla="*/ 10642873 w 11448000"/>
                <a:gd name="connsiteY4" fmla="*/ 5646483 h 5976000"/>
                <a:gd name="connsiteX5" fmla="*/ 11118483 w 11448000"/>
                <a:gd name="connsiteY5" fmla="*/ 5646483 h 5976000"/>
                <a:gd name="connsiteX6" fmla="*/ 0 w 11448000"/>
                <a:gd name="connsiteY6" fmla="*/ 4522980 h 5976000"/>
                <a:gd name="connsiteX7" fmla="*/ 329517 w 11448000"/>
                <a:gd name="connsiteY7" fmla="*/ 4522980 h 5976000"/>
                <a:gd name="connsiteX8" fmla="*/ 329517 w 11448000"/>
                <a:gd name="connsiteY8" fmla="*/ 5646483 h 5976000"/>
                <a:gd name="connsiteX9" fmla="*/ 3523944 w 11448000"/>
                <a:gd name="connsiteY9" fmla="*/ 5646483 h 5976000"/>
                <a:gd name="connsiteX10" fmla="*/ 3523944 w 11448000"/>
                <a:gd name="connsiteY10" fmla="*/ 5976000 h 5976000"/>
                <a:gd name="connsiteX11" fmla="*/ 0 w 11448000"/>
                <a:gd name="connsiteY11" fmla="*/ 5976000 h 5976000"/>
                <a:gd name="connsiteX12" fmla="*/ 9000600 w 11448000"/>
                <a:gd name="connsiteY12" fmla="*/ 0 h 5976000"/>
                <a:gd name="connsiteX13" fmla="*/ 11448000 w 11448000"/>
                <a:gd name="connsiteY13" fmla="*/ 0 h 5976000"/>
                <a:gd name="connsiteX14" fmla="*/ 11448000 w 11448000"/>
                <a:gd name="connsiteY14" fmla="*/ 2045682 h 5976000"/>
                <a:gd name="connsiteX15" fmla="*/ 11118483 w 11448000"/>
                <a:gd name="connsiteY15" fmla="*/ 2045682 h 5976000"/>
                <a:gd name="connsiteX16" fmla="*/ 11118483 w 11448000"/>
                <a:gd name="connsiteY16" fmla="*/ 329517 h 5976000"/>
                <a:gd name="connsiteX17" fmla="*/ 9000600 w 11448000"/>
                <a:gd name="connsiteY17" fmla="*/ 329517 h 5976000"/>
                <a:gd name="connsiteX18" fmla="*/ 0 w 11448000"/>
                <a:gd name="connsiteY18" fmla="*/ 0 h 5976000"/>
                <a:gd name="connsiteX19" fmla="*/ 1018651 w 11448000"/>
                <a:gd name="connsiteY19" fmla="*/ 0 h 5976000"/>
                <a:gd name="connsiteX20" fmla="*/ 1018651 w 11448000"/>
                <a:gd name="connsiteY20" fmla="*/ 329517 h 5976000"/>
                <a:gd name="connsiteX21" fmla="*/ 329517 w 11448000"/>
                <a:gd name="connsiteY21" fmla="*/ 329517 h 5976000"/>
                <a:gd name="connsiteX22" fmla="*/ 329517 w 11448000"/>
                <a:gd name="connsiteY22" fmla="*/ 1119697 h 5976000"/>
                <a:gd name="connsiteX23" fmla="*/ 0 w 11448000"/>
                <a:gd name="connsiteY23" fmla="*/ 1119697 h 597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448000" h="5976000">
                  <a:moveTo>
                    <a:pt x="11118483" y="4522980"/>
                  </a:moveTo>
                  <a:lnTo>
                    <a:pt x="11448000" y="4522980"/>
                  </a:lnTo>
                  <a:lnTo>
                    <a:pt x="11448000" y="5976000"/>
                  </a:lnTo>
                  <a:lnTo>
                    <a:pt x="10642873" y="5976000"/>
                  </a:lnTo>
                  <a:lnTo>
                    <a:pt x="10642873" y="5646483"/>
                  </a:lnTo>
                  <a:lnTo>
                    <a:pt x="11118483" y="5646483"/>
                  </a:lnTo>
                  <a:close/>
                  <a:moveTo>
                    <a:pt x="0" y="4522980"/>
                  </a:moveTo>
                  <a:lnTo>
                    <a:pt x="329517" y="4522980"/>
                  </a:lnTo>
                  <a:lnTo>
                    <a:pt x="329517" y="5646483"/>
                  </a:lnTo>
                  <a:lnTo>
                    <a:pt x="3523944" y="5646483"/>
                  </a:lnTo>
                  <a:lnTo>
                    <a:pt x="3523944" y="5976000"/>
                  </a:lnTo>
                  <a:lnTo>
                    <a:pt x="0" y="5976000"/>
                  </a:lnTo>
                  <a:close/>
                  <a:moveTo>
                    <a:pt x="9000600" y="0"/>
                  </a:moveTo>
                  <a:lnTo>
                    <a:pt x="11448000" y="0"/>
                  </a:lnTo>
                  <a:lnTo>
                    <a:pt x="11448000" y="2045682"/>
                  </a:lnTo>
                  <a:lnTo>
                    <a:pt x="11118483" y="2045682"/>
                  </a:lnTo>
                  <a:lnTo>
                    <a:pt x="11118483" y="329517"/>
                  </a:lnTo>
                  <a:lnTo>
                    <a:pt x="9000600" y="329517"/>
                  </a:lnTo>
                  <a:close/>
                  <a:moveTo>
                    <a:pt x="0" y="0"/>
                  </a:moveTo>
                  <a:lnTo>
                    <a:pt x="1018651" y="0"/>
                  </a:lnTo>
                  <a:lnTo>
                    <a:pt x="1018651" y="329517"/>
                  </a:lnTo>
                  <a:lnTo>
                    <a:pt x="329517" y="329517"/>
                  </a:lnTo>
                  <a:lnTo>
                    <a:pt x="329517" y="1119697"/>
                  </a:lnTo>
                  <a:lnTo>
                    <a:pt x="0" y="111969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30812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/>
          <p:nvPr/>
        </p:nvSpPr>
        <p:spPr>
          <a:xfrm>
            <a:off x="0" y="1495425"/>
            <a:ext cx="12203008" cy="2179540"/>
          </a:xfrm>
          <a:prstGeom prst="rect">
            <a:avLst/>
          </a:prstGeom>
          <a:blipFill>
            <a:blip r:embed="rId3"/>
            <a:srcRect/>
            <a:stretch>
              <a:fillRect t="-89618" b="-8857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Oval 4"/>
          <p:cNvSpPr/>
          <p:nvPr/>
        </p:nvSpPr>
        <p:spPr>
          <a:xfrm>
            <a:off x="1696049" y="3188407"/>
            <a:ext cx="1253067" cy="1253067"/>
          </a:xfrm>
          <a:prstGeom prst="diamond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6" name="Oval 5"/>
          <p:cNvSpPr/>
          <p:nvPr/>
        </p:nvSpPr>
        <p:spPr>
          <a:xfrm>
            <a:off x="1873184" y="3365542"/>
            <a:ext cx="898796" cy="898796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Oval 9"/>
          <p:cNvSpPr/>
          <p:nvPr/>
        </p:nvSpPr>
        <p:spPr>
          <a:xfrm>
            <a:off x="4211661" y="3188404"/>
            <a:ext cx="1253067" cy="1253067"/>
          </a:xfrm>
          <a:prstGeom prst="diamond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2" name="Oval 10"/>
          <p:cNvSpPr/>
          <p:nvPr/>
        </p:nvSpPr>
        <p:spPr>
          <a:xfrm>
            <a:off x="4388796" y="3365539"/>
            <a:ext cx="898796" cy="89879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14"/>
          <p:cNvSpPr/>
          <p:nvPr/>
        </p:nvSpPr>
        <p:spPr>
          <a:xfrm>
            <a:off x="6727272" y="3188404"/>
            <a:ext cx="1253067" cy="1253067"/>
          </a:xfrm>
          <a:prstGeom prst="diamond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Oval 15"/>
          <p:cNvSpPr/>
          <p:nvPr/>
        </p:nvSpPr>
        <p:spPr>
          <a:xfrm>
            <a:off x="6904407" y="3365539"/>
            <a:ext cx="898796" cy="898796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Oval 19"/>
          <p:cNvSpPr/>
          <p:nvPr/>
        </p:nvSpPr>
        <p:spPr>
          <a:xfrm>
            <a:off x="9242884" y="3188404"/>
            <a:ext cx="1253067" cy="1253067"/>
          </a:xfrm>
          <a:prstGeom prst="diamond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Oval 20"/>
          <p:cNvSpPr/>
          <p:nvPr/>
        </p:nvSpPr>
        <p:spPr>
          <a:xfrm>
            <a:off x="9420019" y="3365539"/>
            <a:ext cx="898796" cy="898796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Oval 5"/>
          <p:cNvSpPr/>
          <p:nvPr/>
        </p:nvSpPr>
        <p:spPr>
          <a:xfrm>
            <a:off x="2108095" y="3616864"/>
            <a:ext cx="428974" cy="396152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3" name="Oval 10"/>
          <p:cNvSpPr/>
          <p:nvPr/>
        </p:nvSpPr>
        <p:spPr>
          <a:xfrm>
            <a:off x="4623707" y="3680858"/>
            <a:ext cx="428974" cy="268158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4" name="Oval 15"/>
          <p:cNvSpPr/>
          <p:nvPr/>
        </p:nvSpPr>
        <p:spPr>
          <a:xfrm>
            <a:off x="7139318" y="3617185"/>
            <a:ext cx="428974" cy="395503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5" name="Oval 20"/>
          <p:cNvSpPr/>
          <p:nvPr/>
        </p:nvSpPr>
        <p:spPr>
          <a:xfrm>
            <a:off x="9673806" y="3600450"/>
            <a:ext cx="391222" cy="428974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1071606" y="4618609"/>
            <a:ext cx="2501951" cy="1003325"/>
            <a:chOff x="8386922" y="2192795"/>
            <a:chExt cx="2501951" cy="1003325"/>
          </a:xfrm>
        </p:grpSpPr>
        <p:sp>
          <p:nvSpPr>
            <p:cNvPr id="42" name="矩形 4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587218" y="4618609"/>
            <a:ext cx="2501951" cy="1003325"/>
            <a:chOff x="8386922" y="2192795"/>
            <a:chExt cx="2501951" cy="1003325"/>
          </a:xfrm>
        </p:grpSpPr>
        <p:sp>
          <p:nvSpPr>
            <p:cNvPr id="45" name="矩形 4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101504" y="4618609"/>
            <a:ext cx="2501951" cy="1003325"/>
            <a:chOff x="8386922" y="2192795"/>
            <a:chExt cx="2501951" cy="1003325"/>
          </a:xfrm>
        </p:grpSpPr>
        <p:sp>
          <p:nvSpPr>
            <p:cNvPr id="48" name="矩形 4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618441" y="4618609"/>
            <a:ext cx="2501951" cy="1003325"/>
            <a:chOff x="8386922" y="2192795"/>
            <a:chExt cx="2501951" cy="1003325"/>
          </a:xfrm>
        </p:grpSpPr>
        <p:sp>
          <p:nvSpPr>
            <p:cNvPr id="51" name="矩形 5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4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33" name="文本框 32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54811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5" grpId="0" animBg="1"/>
      <p:bldP spid="36" grpId="0" animBg="1"/>
      <p:bldP spid="31" grpId="0" animBg="1"/>
      <p:bldP spid="32" grpId="0" animBg="1"/>
      <p:bldP spid="27" grpId="0" animBg="1"/>
      <p:bldP spid="28" grpId="0" animBg="1"/>
      <p:bldP spid="23" grpId="0" animBg="1"/>
      <p:bldP spid="24" grpId="0" animBg="1"/>
      <p:bldP spid="34" grpId="0" animBg="1"/>
      <p:bldP spid="53" grpId="0" animBg="1"/>
      <p:bldP spid="54" grpId="0" animBg="1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8"/>
          <p:cNvGrpSpPr/>
          <p:nvPr/>
        </p:nvGrpSpPr>
        <p:grpSpPr>
          <a:xfrm>
            <a:off x="4828332" y="2410695"/>
            <a:ext cx="2535334" cy="2986796"/>
            <a:chOff x="4738467" y="2612526"/>
            <a:chExt cx="2715065" cy="3198532"/>
          </a:xfrm>
        </p:grpSpPr>
        <p:cxnSp>
          <p:nvCxnSpPr>
            <p:cNvPr id="9" name="Straight Connector 39"/>
            <p:cNvCxnSpPr/>
            <p:nvPr/>
          </p:nvCxnSpPr>
          <p:spPr>
            <a:xfrm>
              <a:off x="6096000" y="2612526"/>
              <a:ext cx="0" cy="3198532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40"/>
            <p:cNvCxnSpPr/>
            <p:nvPr/>
          </p:nvCxnSpPr>
          <p:spPr>
            <a:xfrm>
              <a:off x="4738467" y="4291627"/>
              <a:ext cx="2715065" cy="0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934892" y="1640115"/>
            <a:ext cx="3566824" cy="2016787"/>
            <a:chOff x="1934892" y="1640115"/>
            <a:chExt cx="3566824" cy="2016787"/>
          </a:xfrm>
        </p:grpSpPr>
        <p:grpSp>
          <p:nvGrpSpPr>
            <p:cNvPr id="4" name="Group 44"/>
            <p:cNvGrpSpPr/>
            <p:nvPr/>
          </p:nvGrpSpPr>
          <p:grpSpPr>
            <a:xfrm>
              <a:off x="1934892" y="1640115"/>
              <a:ext cx="3566824" cy="2016787"/>
              <a:chOff x="1639910" y="1329148"/>
              <a:chExt cx="3819677" cy="2159758"/>
            </a:xfrm>
          </p:grpSpPr>
          <p:sp>
            <p:nvSpPr>
              <p:cNvPr id="37" name="Rectangle 6"/>
              <p:cNvSpPr/>
              <p:nvPr/>
            </p:nvSpPr>
            <p:spPr>
              <a:xfrm>
                <a:off x="1639910" y="1706999"/>
                <a:ext cx="3819677" cy="1781907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: Rounded Corners 4"/>
              <p:cNvSpPr/>
              <p:nvPr/>
            </p:nvSpPr>
            <p:spPr>
              <a:xfrm rot="2700000">
                <a:off x="3171896" y="1329148"/>
                <a:ext cx="755703" cy="755703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8" name="Group 7"/>
              <p:cNvGrpSpPr/>
              <p:nvPr/>
            </p:nvGrpSpPr>
            <p:grpSpPr>
              <a:xfrm>
                <a:off x="3317574" y="1442284"/>
                <a:ext cx="464344" cy="464344"/>
                <a:chOff x="4439444" y="2582069"/>
                <a:chExt cx="464344" cy="464344"/>
              </a:xfrm>
              <a:solidFill>
                <a:schemeClr val="bg1"/>
              </a:solidFill>
            </p:grpSpPr>
            <p:sp>
              <p:nvSpPr>
                <p:cNvPr id="42" name="Freeform: Shape 10"/>
                <p:cNvSpPr>
                  <a:spLocks/>
                </p:cNvSpPr>
                <p:nvPr/>
              </p:nvSpPr>
              <p:spPr bwMode="auto">
                <a:xfrm>
                  <a:off x="4439444" y="258206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8180" y="12132"/>
                      </a:moveTo>
                      <a:cubicBezTo>
                        <a:pt x="17710" y="12226"/>
                        <a:pt x="17327" y="12561"/>
                        <a:pt x="17170" y="13012"/>
                      </a:cubicBezTo>
                      <a:cubicBezTo>
                        <a:pt x="17083" y="13261"/>
                        <a:pt x="16981" y="13503"/>
                        <a:pt x="16868" y="13738"/>
                      </a:cubicBezTo>
                      <a:cubicBezTo>
                        <a:pt x="16658" y="14169"/>
                        <a:pt x="16694" y="14677"/>
                        <a:pt x="16959" y="15075"/>
                      </a:cubicBezTo>
                      <a:lnTo>
                        <a:pt x="18131" y="16833"/>
                      </a:lnTo>
                      <a:lnTo>
                        <a:pt x="16832" y="18132"/>
                      </a:lnTo>
                      <a:lnTo>
                        <a:pt x="15075" y="16960"/>
                      </a:lnTo>
                      <a:cubicBezTo>
                        <a:pt x="14850" y="16810"/>
                        <a:pt x="14589" y="16733"/>
                        <a:pt x="14326" y="16733"/>
                      </a:cubicBezTo>
                      <a:cubicBezTo>
                        <a:pt x="14126" y="16733"/>
                        <a:pt x="13924" y="16778"/>
                        <a:pt x="13738" y="16868"/>
                      </a:cubicBezTo>
                      <a:cubicBezTo>
                        <a:pt x="13504" y="16981"/>
                        <a:pt x="13262" y="17083"/>
                        <a:pt x="13012" y="17170"/>
                      </a:cubicBezTo>
                      <a:cubicBezTo>
                        <a:pt x="12561" y="17327"/>
                        <a:pt x="12226" y="17712"/>
                        <a:pt x="12133" y="18180"/>
                      </a:cubicBezTo>
                      <a:lnTo>
                        <a:pt x="11717" y="20249"/>
                      </a:lnTo>
                      <a:lnTo>
                        <a:pt x="9881" y="20249"/>
                      </a:lnTo>
                      <a:lnTo>
                        <a:pt x="9467" y="18180"/>
                      </a:lnTo>
                      <a:cubicBezTo>
                        <a:pt x="9373" y="17712"/>
                        <a:pt x="9039" y="17327"/>
                        <a:pt x="8588" y="17170"/>
                      </a:cubicBezTo>
                      <a:cubicBezTo>
                        <a:pt x="8339" y="17083"/>
                        <a:pt x="8096" y="16983"/>
                        <a:pt x="7861" y="16869"/>
                      </a:cubicBezTo>
                      <a:cubicBezTo>
                        <a:pt x="7675" y="16778"/>
                        <a:pt x="7474" y="16733"/>
                        <a:pt x="7273" y="16733"/>
                      </a:cubicBezTo>
                      <a:cubicBezTo>
                        <a:pt x="7011" y="16733"/>
                        <a:pt x="6750" y="16810"/>
                        <a:pt x="6525" y="16960"/>
                      </a:cubicBezTo>
                      <a:lnTo>
                        <a:pt x="4767" y="18132"/>
                      </a:lnTo>
                      <a:lnTo>
                        <a:pt x="3468" y="16833"/>
                      </a:lnTo>
                      <a:lnTo>
                        <a:pt x="4639" y="15075"/>
                      </a:lnTo>
                      <a:cubicBezTo>
                        <a:pt x="4904" y="14677"/>
                        <a:pt x="4939" y="14169"/>
                        <a:pt x="4732" y="13738"/>
                      </a:cubicBezTo>
                      <a:cubicBezTo>
                        <a:pt x="4618" y="13504"/>
                        <a:pt x="4516" y="13263"/>
                        <a:pt x="4429" y="13013"/>
                      </a:cubicBezTo>
                      <a:cubicBezTo>
                        <a:pt x="4273" y="12561"/>
                        <a:pt x="3888" y="12227"/>
                        <a:pt x="3419" y="12133"/>
                      </a:cubicBezTo>
                      <a:lnTo>
                        <a:pt x="1350" y="11718"/>
                      </a:lnTo>
                      <a:lnTo>
                        <a:pt x="1349" y="9882"/>
                      </a:lnTo>
                      <a:lnTo>
                        <a:pt x="3419" y="9468"/>
                      </a:lnTo>
                      <a:cubicBezTo>
                        <a:pt x="3888" y="9374"/>
                        <a:pt x="4273" y="9039"/>
                        <a:pt x="4429" y="8588"/>
                      </a:cubicBezTo>
                      <a:cubicBezTo>
                        <a:pt x="4516" y="8338"/>
                        <a:pt x="4617" y="8096"/>
                        <a:pt x="4731" y="7862"/>
                      </a:cubicBezTo>
                      <a:cubicBezTo>
                        <a:pt x="4940" y="7431"/>
                        <a:pt x="4905" y="6923"/>
                        <a:pt x="4639" y="6524"/>
                      </a:cubicBezTo>
                      <a:lnTo>
                        <a:pt x="3468" y="4767"/>
                      </a:lnTo>
                      <a:lnTo>
                        <a:pt x="4767" y="3468"/>
                      </a:lnTo>
                      <a:lnTo>
                        <a:pt x="6525" y="4639"/>
                      </a:lnTo>
                      <a:cubicBezTo>
                        <a:pt x="6750" y="4790"/>
                        <a:pt x="7011" y="4866"/>
                        <a:pt x="7273" y="4866"/>
                      </a:cubicBezTo>
                      <a:cubicBezTo>
                        <a:pt x="7474" y="4866"/>
                        <a:pt x="7674" y="4822"/>
                        <a:pt x="7861" y="4732"/>
                      </a:cubicBezTo>
                      <a:cubicBezTo>
                        <a:pt x="8095" y="4619"/>
                        <a:pt x="8337" y="4517"/>
                        <a:pt x="8586" y="4430"/>
                      </a:cubicBezTo>
                      <a:cubicBezTo>
                        <a:pt x="9039" y="4272"/>
                        <a:pt x="9373" y="3888"/>
                        <a:pt x="9467" y="3420"/>
                      </a:cubicBezTo>
                      <a:lnTo>
                        <a:pt x="9881" y="1350"/>
                      </a:lnTo>
                      <a:lnTo>
                        <a:pt x="11717" y="1350"/>
                      </a:lnTo>
                      <a:lnTo>
                        <a:pt x="12131" y="3420"/>
                      </a:lnTo>
                      <a:cubicBezTo>
                        <a:pt x="12225" y="3888"/>
                        <a:pt x="12560" y="4272"/>
                        <a:pt x="13012" y="4430"/>
                      </a:cubicBezTo>
                      <a:cubicBezTo>
                        <a:pt x="13261" y="4517"/>
                        <a:pt x="13502" y="4617"/>
                        <a:pt x="13737" y="4731"/>
                      </a:cubicBezTo>
                      <a:cubicBezTo>
                        <a:pt x="13924" y="4822"/>
                        <a:pt x="14125" y="4866"/>
                        <a:pt x="14326" y="4866"/>
                      </a:cubicBezTo>
                      <a:cubicBezTo>
                        <a:pt x="14589" y="4866"/>
                        <a:pt x="14850" y="4790"/>
                        <a:pt x="15075" y="4639"/>
                      </a:cubicBezTo>
                      <a:lnTo>
                        <a:pt x="16832" y="3468"/>
                      </a:lnTo>
                      <a:lnTo>
                        <a:pt x="18131" y="4767"/>
                      </a:lnTo>
                      <a:lnTo>
                        <a:pt x="16959" y="6524"/>
                      </a:lnTo>
                      <a:cubicBezTo>
                        <a:pt x="16694" y="6923"/>
                        <a:pt x="16660" y="7431"/>
                        <a:pt x="16867" y="7861"/>
                      </a:cubicBezTo>
                      <a:cubicBezTo>
                        <a:pt x="16980" y="8096"/>
                        <a:pt x="17083" y="8337"/>
                        <a:pt x="17170" y="8587"/>
                      </a:cubicBezTo>
                      <a:cubicBezTo>
                        <a:pt x="17327" y="9039"/>
                        <a:pt x="17710" y="9373"/>
                        <a:pt x="18180" y="9467"/>
                      </a:cubicBezTo>
                      <a:lnTo>
                        <a:pt x="20248" y="9882"/>
                      </a:lnTo>
                      <a:lnTo>
                        <a:pt x="20250" y="11718"/>
                      </a:lnTo>
                      <a:cubicBezTo>
                        <a:pt x="20250" y="11718"/>
                        <a:pt x="18180" y="12132"/>
                        <a:pt x="18180" y="12132"/>
                      </a:cubicBezTo>
                      <a:close/>
                      <a:moveTo>
                        <a:pt x="20513" y="8558"/>
                      </a:moveTo>
                      <a:lnTo>
                        <a:pt x="18445" y="8143"/>
                      </a:lnTo>
                      <a:cubicBezTo>
                        <a:pt x="18341" y="7844"/>
                        <a:pt x="18218" y="7554"/>
                        <a:pt x="18082" y="7273"/>
                      </a:cubicBezTo>
                      <a:lnTo>
                        <a:pt x="19254" y="5516"/>
                      </a:lnTo>
                      <a:cubicBezTo>
                        <a:pt x="19611" y="4980"/>
                        <a:pt x="19540" y="4268"/>
                        <a:pt x="19085" y="3813"/>
                      </a:cubicBezTo>
                      <a:lnTo>
                        <a:pt x="17787" y="2514"/>
                      </a:lnTo>
                      <a:cubicBezTo>
                        <a:pt x="17526" y="2253"/>
                        <a:pt x="17181" y="2118"/>
                        <a:pt x="16831" y="2118"/>
                      </a:cubicBezTo>
                      <a:cubicBezTo>
                        <a:pt x="16573" y="2118"/>
                        <a:pt x="16312" y="2193"/>
                        <a:pt x="16084" y="2345"/>
                      </a:cubicBezTo>
                      <a:lnTo>
                        <a:pt x="14326" y="3516"/>
                      </a:lnTo>
                      <a:cubicBezTo>
                        <a:pt x="14044" y="3380"/>
                        <a:pt x="13754" y="3258"/>
                        <a:pt x="13455" y="3155"/>
                      </a:cubicBezTo>
                      <a:lnTo>
                        <a:pt x="13041" y="1085"/>
                      </a:lnTo>
                      <a:cubicBezTo>
                        <a:pt x="12916" y="454"/>
                        <a:pt x="12361" y="0"/>
                        <a:pt x="11717" y="0"/>
                      </a:cubicBezTo>
                      <a:lnTo>
                        <a:pt x="9881" y="0"/>
                      </a:lnTo>
                      <a:cubicBezTo>
                        <a:pt x="9238" y="0"/>
                        <a:pt x="8684" y="454"/>
                        <a:pt x="8557" y="1085"/>
                      </a:cubicBezTo>
                      <a:lnTo>
                        <a:pt x="8143" y="3155"/>
                      </a:lnTo>
                      <a:cubicBezTo>
                        <a:pt x="7843" y="3258"/>
                        <a:pt x="7554" y="3381"/>
                        <a:pt x="7273" y="3516"/>
                      </a:cubicBezTo>
                      <a:lnTo>
                        <a:pt x="5516" y="2345"/>
                      </a:lnTo>
                      <a:cubicBezTo>
                        <a:pt x="5287" y="2193"/>
                        <a:pt x="5026" y="2118"/>
                        <a:pt x="4767" y="2118"/>
                      </a:cubicBezTo>
                      <a:cubicBezTo>
                        <a:pt x="4419" y="2118"/>
                        <a:pt x="4073" y="2253"/>
                        <a:pt x="3812" y="2514"/>
                      </a:cubicBezTo>
                      <a:lnTo>
                        <a:pt x="2514" y="3813"/>
                      </a:lnTo>
                      <a:cubicBezTo>
                        <a:pt x="2059" y="4268"/>
                        <a:pt x="1988" y="4980"/>
                        <a:pt x="2345" y="5516"/>
                      </a:cubicBezTo>
                      <a:lnTo>
                        <a:pt x="3516" y="7273"/>
                      </a:lnTo>
                      <a:cubicBezTo>
                        <a:pt x="3380" y="7555"/>
                        <a:pt x="3258" y="7844"/>
                        <a:pt x="3154" y="8144"/>
                      </a:cubicBezTo>
                      <a:lnTo>
                        <a:pt x="1085" y="8558"/>
                      </a:lnTo>
                      <a:cubicBezTo>
                        <a:pt x="454" y="8684"/>
                        <a:pt x="0" y="9238"/>
                        <a:pt x="0" y="9882"/>
                      </a:cubicBezTo>
                      <a:lnTo>
                        <a:pt x="0" y="11718"/>
                      </a:lnTo>
                      <a:cubicBezTo>
                        <a:pt x="0" y="12361"/>
                        <a:pt x="454" y="12916"/>
                        <a:pt x="1085" y="13042"/>
                      </a:cubicBezTo>
                      <a:lnTo>
                        <a:pt x="3154" y="13456"/>
                      </a:lnTo>
                      <a:cubicBezTo>
                        <a:pt x="3258" y="13755"/>
                        <a:pt x="3380" y="14046"/>
                        <a:pt x="3516" y="14326"/>
                      </a:cubicBezTo>
                      <a:lnTo>
                        <a:pt x="2345" y="16083"/>
                      </a:lnTo>
                      <a:cubicBezTo>
                        <a:pt x="1988" y="16619"/>
                        <a:pt x="2059" y="17332"/>
                        <a:pt x="2514" y="17787"/>
                      </a:cubicBezTo>
                      <a:lnTo>
                        <a:pt x="3812" y="19086"/>
                      </a:lnTo>
                      <a:cubicBezTo>
                        <a:pt x="4073" y="19346"/>
                        <a:pt x="4419" y="19482"/>
                        <a:pt x="4767" y="19482"/>
                      </a:cubicBezTo>
                      <a:cubicBezTo>
                        <a:pt x="5026" y="19482"/>
                        <a:pt x="5287" y="19406"/>
                        <a:pt x="5516" y="19254"/>
                      </a:cubicBezTo>
                      <a:lnTo>
                        <a:pt x="7273" y="18083"/>
                      </a:lnTo>
                      <a:cubicBezTo>
                        <a:pt x="7554" y="18220"/>
                        <a:pt x="7843" y="18341"/>
                        <a:pt x="8143" y="18445"/>
                      </a:cubicBezTo>
                      <a:lnTo>
                        <a:pt x="8557" y="20514"/>
                      </a:lnTo>
                      <a:cubicBezTo>
                        <a:pt x="8684" y="21146"/>
                        <a:pt x="9238" y="21599"/>
                        <a:pt x="9881" y="21599"/>
                      </a:cubicBezTo>
                      <a:lnTo>
                        <a:pt x="11717" y="21599"/>
                      </a:lnTo>
                      <a:cubicBezTo>
                        <a:pt x="12361" y="21599"/>
                        <a:pt x="12916" y="21146"/>
                        <a:pt x="13041" y="20514"/>
                      </a:cubicBezTo>
                      <a:lnTo>
                        <a:pt x="13456" y="18445"/>
                      </a:lnTo>
                      <a:cubicBezTo>
                        <a:pt x="13755" y="18341"/>
                        <a:pt x="14046" y="18219"/>
                        <a:pt x="14326" y="18083"/>
                      </a:cubicBezTo>
                      <a:lnTo>
                        <a:pt x="16084" y="19254"/>
                      </a:lnTo>
                      <a:cubicBezTo>
                        <a:pt x="16312" y="19406"/>
                        <a:pt x="16573" y="19482"/>
                        <a:pt x="16831" y="19482"/>
                      </a:cubicBezTo>
                      <a:cubicBezTo>
                        <a:pt x="17181" y="19482"/>
                        <a:pt x="17526" y="19346"/>
                        <a:pt x="17787" y="19086"/>
                      </a:cubicBezTo>
                      <a:lnTo>
                        <a:pt x="19085" y="17787"/>
                      </a:lnTo>
                      <a:cubicBezTo>
                        <a:pt x="19540" y="17332"/>
                        <a:pt x="19611" y="16619"/>
                        <a:pt x="19254" y="16083"/>
                      </a:cubicBezTo>
                      <a:lnTo>
                        <a:pt x="18082" y="14326"/>
                      </a:lnTo>
                      <a:cubicBezTo>
                        <a:pt x="18219" y="14045"/>
                        <a:pt x="18341" y="13755"/>
                        <a:pt x="18445" y="13456"/>
                      </a:cubicBezTo>
                      <a:lnTo>
                        <a:pt x="20513" y="13042"/>
                      </a:lnTo>
                      <a:cubicBezTo>
                        <a:pt x="21145" y="12916"/>
                        <a:pt x="21599" y="12361"/>
                        <a:pt x="21599" y="11718"/>
                      </a:cubicBezTo>
                      <a:lnTo>
                        <a:pt x="21599" y="9882"/>
                      </a:lnTo>
                      <a:cubicBezTo>
                        <a:pt x="21599" y="9238"/>
                        <a:pt x="21145" y="8684"/>
                        <a:pt x="20513" y="855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11"/>
                <p:cNvSpPr>
                  <a:spLocks/>
                </p:cNvSpPr>
                <p:nvPr/>
              </p:nvSpPr>
              <p:spPr bwMode="auto">
                <a:xfrm>
                  <a:off x="4570413" y="2712244"/>
                  <a:ext cx="203200" cy="2032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0250"/>
                      </a:moveTo>
                      <a:cubicBezTo>
                        <a:pt x="5580" y="20250"/>
                        <a:pt x="1350" y="16017"/>
                        <a:pt x="1350" y="10800"/>
                      </a:cubicBezTo>
                      <a:cubicBezTo>
                        <a:pt x="1350" y="5582"/>
                        <a:pt x="5580" y="1349"/>
                        <a:pt x="10800" y="1349"/>
                      </a:cubicBezTo>
                      <a:cubicBezTo>
                        <a:pt x="16016" y="1349"/>
                        <a:pt x="20250" y="5582"/>
                        <a:pt x="20250" y="10800"/>
                      </a:cubicBezTo>
                      <a:cubicBezTo>
                        <a:pt x="20250" y="16017"/>
                        <a:pt x="16016" y="20250"/>
                        <a:pt x="10800" y="20250"/>
                      </a:cubicBezTo>
                      <a:moveTo>
                        <a:pt x="10800" y="0"/>
                      </a:moveTo>
                      <a:cubicBezTo>
                        <a:pt x="4836" y="0"/>
                        <a:pt x="0" y="4836"/>
                        <a:pt x="0" y="10800"/>
                      </a:cubicBezTo>
                      <a:cubicBezTo>
                        <a:pt x="0" y="16763"/>
                        <a:pt x="4836" y="21600"/>
                        <a:pt x="10800" y="21600"/>
                      </a:cubicBezTo>
                      <a:cubicBezTo>
                        <a:pt x="16763" y="21600"/>
                        <a:pt x="21599" y="16763"/>
                        <a:pt x="21599" y="10800"/>
                      </a:cubicBezTo>
                      <a:cubicBezTo>
                        <a:pt x="21599" y="4836"/>
                        <a:pt x="16763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12"/>
                <p:cNvSpPr>
                  <a:spLocks/>
                </p:cNvSpPr>
                <p:nvPr/>
              </p:nvSpPr>
              <p:spPr bwMode="auto">
                <a:xfrm>
                  <a:off x="4613275" y="2755900"/>
                  <a:ext cx="116682" cy="1166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8900"/>
                      </a:moveTo>
                      <a:cubicBezTo>
                        <a:pt x="6328" y="18900"/>
                        <a:pt x="2699" y="15271"/>
                        <a:pt x="2699" y="10800"/>
                      </a:cubicBezTo>
                      <a:cubicBezTo>
                        <a:pt x="2699" y="6329"/>
                        <a:pt x="6328" y="2700"/>
                        <a:pt x="10800" y="2700"/>
                      </a:cubicBezTo>
                      <a:cubicBezTo>
                        <a:pt x="15271" y="2700"/>
                        <a:pt x="18899" y="6329"/>
                        <a:pt x="18899" y="10800"/>
                      </a:cubicBezTo>
                      <a:cubicBezTo>
                        <a:pt x="18899" y="15271"/>
                        <a:pt x="15271" y="18900"/>
                        <a:pt x="10800" y="18900"/>
                      </a:cubicBezTo>
                      <a:moveTo>
                        <a:pt x="10800" y="0"/>
                      </a:moveTo>
                      <a:cubicBezTo>
                        <a:pt x="4830" y="0"/>
                        <a:pt x="0" y="4833"/>
                        <a:pt x="0" y="10800"/>
                      </a:cubicBezTo>
                      <a:cubicBezTo>
                        <a:pt x="0" y="16766"/>
                        <a:pt x="4830" y="21599"/>
                        <a:pt x="10800" y="21599"/>
                      </a:cubicBezTo>
                      <a:cubicBezTo>
                        <a:pt x="16764" y="21599"/>
                        <a:pt x="21600" y="16766"/>
                        <a:pt x="21600" y="10800"/>
                      </a:cubicBezTo>
                      <a:cubicBezTo>
                        <a:pt x="21600" y="4833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40" name="组合 39"/>
            <p:cNvGrpSpPr/>
            <p:nvPr/>
          </p:nvGrpSpPr>
          <p:grpSpPr>
            <a:xfrm>
              <a:off x="2579058" y="2622131"/>
              <a:ext cx="2278485" cy="862966"/>
              <a:chOff x="8386922" y="2192795"/>
              <a:chExt cx="2965476" cy="862966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8618684" y="2192795"/>
                <a:ext cx="2501952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8386922" y="2542351"/>
                <a:ext cx="2965476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used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1934892" y="3921823"/>
            <a:ext cx="3566824" cy="2016788"/>
            <a:chOff x="1934892" y="3921823"/>
            <a:chExt cx="3566824" cy="2016788"/>
          </a:xfrm>
        </p:grpSpPr>
        <p:grpSp>
          <p:nvGrpSpPr>
            <p:cNvPr id="5" name="Group 47"/>
            <p:cNvGrpSpPr/>
            <p:nvPr/>
          </p:nvGrpSpPr>
          <p:grpSpPr>
            <a:xfrm>
              <a:off x="1934892" y="3921823"/>
              <a:ext cx="3566824" cy="2016788"/>
              <a:chOff x="1639910" y="3772608"/>
              <a:chExt cx="3819677" cy="2159759"/>
            </a:xfrm>
          </p:grpSpPr>
          <p:sp>
            <p:nvSpPr>
              <p:cNvPr id="28" name="Rectangle 14"/>
              <p:cNvSpPr/>
              <p:nvPr/>
            </p:nvSpPr>
            <p:spPr>
              <a:xfrm>
                <a:off x="1639910" y="4150460"/>
                <a:ext cx="3819677" cy="1781907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Rectangle: Rounded Corners 15"/>
              <p:cNvSpPr/>
              <p:nvPr/>
            </p:nvSpPr>
            <p:spPr>
              <a:xfrm rot="2700000">
                <a:off x="3171895" y="3772608"/>
                <a:ext cx="755703" cy="755703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Group 16"/>
              <p:cNvGrpSpPr/>
              <p:nvPr/>
            </p:nvGrpSpPr>
            <p:grpSpPr>
              <a:xfrm>
                <a:off x="3390202" y="3917889"/>
                <a:ext cx="319088" cy="465138"/>
                <a:chOff x="3582988" y="3510757"/>
                <a:chExt cx="319088" cy="465138"/>
              </a:xfrm>
              <a:solidFill>
                <a:schemeClr val="bg1"/>
              </a:solidFill>
            </p:grpSpPr>
            <p:sp>
              <p:nvSpPr>
                <p:cNvPr id="34" name="Freeform: Shape 19"/>
                <p:cNvSpPr>
                  <a:spLocks/>
                </p:cNvSpPr>
                <p:nvPr/>
              </p:nvSpPr>
              <p:spPr bwMode="auto">
                <a:xfrm>
                  <a:off x="3582988" y="3510757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20"/>
                <p:cNvSpPr>
                  <a:spLocks/>
                </p:cNvSpPr>
                <p:nvPr/>
              </p:nvSpPr>
              <p:spPr bwMode="auto">
                <a:xfrm>
                  <a:off x="3655219" y="3583782"/>
                  <a:ext cx="94456" cy="9445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46" name="组合 45"/>
            <p:cNvGrpSpPr/>
            <p:nvPr/>
          </p:nvGrpSpPr>
          <p:grpSpPr>
            <a:xfrm>
              <a:off x="2579058" y="4924648"/>
              <a:ext cx="2278485" cy="862966"/>
              <a:chOff x="8386922" y="2192795"/>
              <a:chExt cx="2965476" cy="862966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8618684" y="2192795"/>
                <a:ext cx="2501952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8386922" y="2542351"/>
                <a:ext cx="2965476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used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690284" y="1640115"/>
            <a:ext cx="3566824" cy="2016787"/>
            <a:chOff x="6690284" y="1640115"/>
            <a:chExt cx="3566824" cy="2016787"/>
          </a:xfrm>
        </p:grpSpPr>
        <p:grpSp>
          <p:nvGrpSpPr>
            <p:cNvPr id="7" name="Group 45"/>
            <p:cNvGrpSpPr/>
            <p:nvPr/>
          </p:nvGrpSpPr>
          <p:grpSpPr>
            <a:xfrm>
              <a:off x="6690284" y="1640115"/>
              <a:ext cx="3566824" cy="2016787"/>
              <a:chOff x="6732413" y="1329148"/>
              <a:chExt cx="3819677" cy="2159758"/>
            </a:xfrm>
          </p:grpSpPr>
          <p:sp>
            <p:nvSpPr>
              <p:cNvPr id="11" name="Rectangle 30"/>
              <p:cNvSpPr/>
              <p:nvPr/>
            </p:nvSpPr>
            <p:spPr>
              <a:xfrm>
                <a:off x="6732413" y="1706999"/>
                <a:ext cx="3819677" cy="1781907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Rectangle: Rounded Corners 33"/>
              <p:cNvSpPr/>
              <p:nvPr/>
            </p:nvSpPr>
            <p:spPr>
              <a:xfrm rot="2700000">
                <a:off x="8264399" y="1329148"/>
                <a:ext cx="755703" cy="755703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4" name="Group 34"/>
              <p:cNvGrpSpPr/>
              <p:nvPr/>
            </p:nvGrpSpPr>
            <p:grpSpPr>
              <a:xfrm>
                <a:off x="8409680" y="1482368"/>
                <a:ext cx="465138" cy="391319"/>
                <a:chOff x="5368132" y="2625725"/>
                <a:chExt cx="465138" cy="391319"/>
              </a:xfrm>
              <a:solidFill>
                <a:schemeClr val="accent2"/>
              </a:solidFill>
            </p:grpSpPr>
            <p:sp>
              <p:nvSpPr>
                <p:cNvPr id="15" name="Freeform: Shape 35"/>
                <p:cNvSpPr>
                  <a:spLocks/>
                </p:cNvSpPr>
                <p:nvPr/>
              </p:nvSpPr>
              <p:spPr bwMode="auto">
                <a:xfrm>
                  <a:off x="5484813" y="2727325"/>
                  <a:ext cx="231775" cy="2317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Freeform: Shape 36"/>
                <p:cNvSpPr>
                  <a:spLocks/>
                </p:cNvSpPr>
                <p:nvPr/>
              </p:nvSpPr>
              <p:spPr bwMode="auto">
                <a:xfrm>
                  <a:off x="5542757" y="2785269"/>
                  <a:ext cx="65088" cy="650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Freeform: Shape 37"/>
                <p:cNvSpPr>
                  <a:spLocks/>
                </p:cNvSpPr>
                <p:nvPr/>
              </p:nvSpPr>
              <p:spPr bwMode="auto">
                <a:xfrm>
                  <a:off x="5368132" y="2625725"/>
                  <a:ext cx="465138" cy="39131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49" name="组合 48"/>
            <p:cNvGrpSpPr/>
            <p:nvPr/>
          </p:nvGrpSpPr>
          <p:grpSpPr>
            <a:xfrm>
              <a:off x="7323671" y="2622131"/>
              <a:ext cx="2278485" cy="862966"/>
              <a:chOff x="8386922" y="2192795"/>
              <a:chExt cx="2965476" cy="862966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8618684" y="2192795"/>
                <a:ext cx="2501952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8386922" y="2542351"/>
                <a:ext cx="2965476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used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690284" y="3921822"/>
            <a:ext cx="3566824" cy="2016789"/>
            <a:chOff x="6690284" y="3921822"/>
            <a:chExt cx="3566824" cy="2016789"/>
          </a:xfrm>
        </p:grpSpPr>
        <p:grpSp>
          <p:nvGrpSpPr>
            <p:cNvPr id="6" name="Group 46"/>
            <p:cNvGrpSpPr/>
            <p:nvPr/>
          </p:nvGrpSpPr>
          <p:grpSpPr>
            <a:xfrm>
              <a:off x="6690284" y="3921822"/>
              <a:ext cx="3566824" cy="2016789"/>
              <a:chOff x="6732413" y="3772607"/>
              <a:chExt cx="3819677" cy="2159760"/>
            </a:xfrm>
          </p:grpSpPr>
          <p:sp>
            <p:nvSpPr>
              <p:cNvPr id="20" name="Rectangle 22"/>
              <p:cNvSpPr/>
              <p:nvPr/>
            </p:nvSpPr>
            <p:spPr>
              <a:xfrm>
                <a:off x="6732413" y="4150460"/>
                <a:ext cx="3819677" cy="1781907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Rectangle: Rounded Corners 23"/>
              <p:cNvSpPr/>
              <p:nvPr/>
            </p:nvSpPr>
            <p:spPr>
              <a:xfrm rot="2700000">
                <a:off x="8264399" y="3772607"/>
                <a:ext cx="755703" cy="755703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2" name="Group 24"/>
              <p:cNvGrpSpPr/>
              <p:nvPr/>
            </p:nvGrpSpPr>
            <p:grpSpPr>
              <a:xfrm>
                <a:off x="8409681" y="3947258"/>
                <a:ext cx="465138" cy="435769"/>
                <a:chOff x="5368132" y="3540125"/>
                <a:chExt cx="465138" cy="435769"/>
              </a:xfrm>
              <a:solidFill>
                <a:schemeClr val="bg1"/>
              </a:solidFill>
            </p:grpSpPr>
            <p:sp>
              <p:nvSpPr>
                <p:cNvPr id="26" name="Freeform: Shape 27"/>
                <p:cNvSpPr>
                  <a:spLocks/>
                </p:cNvSpPr>
                <p:nvPr/>
              </p:nvSpPr>
              <p:spPr bwMode="auto">
                <a:xfrm>
                  <a:off x="5426869" y="3598069"/>
                  <a:ext cx="347663" cy="2325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699" y="20255"/>
                      </a:moveTo>
                      <a:lnTo>
                        <a:pt x="899" y="20255"/>
                      </a:lnTo>
                      <a:lnTo>
                        <a:pt x="899" y="1350"/>
                      </a:lnTo>
                      <a:lnTo>
                        <a:pt x="20699" y="1350"/>
                      </a:lnTo>
                      <a:cubicBezTo>
                        <a:pt x="20699" y="1350"/>
                        <a:pt x="20699" y="20255"/>
                        <a:pt x="20699" y="20255"/>
                      </a:cubicBezTo>
                      <a:close/>
                      <a:moveTo>
                        <a:pt x="20699" y="0"/>
                      </a:moveTo>
                      <a:lnTo>
                        <a:pt x="899" y="5"/>
                      </a:lnTo>
                      <a:cubicBezTo>
                        <a:pt x="402" y="5"/>
                        <a:pt x="0" y="603"/>
                        <a:pt x="0" y="1350"/>
                      </a:cubicBezTo>
                      <a:lnTo>
                        <a:pt x="0" y="20249"/>
                      </a:lnTo>
                      <a:cubicBezTo>
                        <a:pt x="0" y="20996"/>
                        <a:pt x="402" y="21599"/>
                        <a:pt x="899" y="21599"/>
                      </a:cubicBezTo>
                      <a:lnTo>
                        <a:pt x="20699" y="21599"/>
                      </a:lnTo>
                      <a:cubicBezTo>
                        <a:pt x="21197" y="21599"/>
                        <a:pt x="21600" y="20996"/>
                        <a:pt x="21600" y="20249"/>
                      </a:cubicBezTo>
                      <a:lnTo>
                        <a:pt x="21600" y="1350"/>
                      </a:lnTo>
                      <a:cubicBezTo>
                        <a:pt x="21600" y="603"/>
                        <a:pt x="21197" y="0"/>
                        <a:pt x="20699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28"/>
                <p:cNvSpPr>
                  <a:spLocks/>
                </p:cNvSpPr>
                <p:nvPr/>
              </p:nvSpPr>
              <p:spPr bwMode="auto">
                <a:xfrm>
                  <a:off x="5368132" y="3540125"/>
                  <a:ext cx="465138" cy="4357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6562"/>
                      </a:moveTo>
                      <a:cubicBezTo>
                        <a:pt x="20249" y="16959"/>
                        <a:pt x="19946" y="17282"/>
                        <a:pt x="19575" y="17282"/>
                      </a:cubicBezTo>
                      <a:lnTo>
                        <a:pt x="13499" y="17282"/>
                      </a:lnTo>
                      <a:lnTo>
                        <a:pt x="8099" y="17282"/>
                      </a:lnTo>
                      <a:lnTo>
                        <a:pt x="2024" y="17282"/>
                      </a:lnTo>
                      <a:cubicBezTo>
                        <a:pt x="1651" y="17282"/>
                        <a:pt x="1349" y="16959"/>
                        <a:pt x="1349" y="16562"/>
                      </a:cubicBezTo>
                      <a:lnTo>
                        <a:pt x="1349" y="2160"/>
                      </a:lnTo>
                      <a:cubicBezTo>
                        <a:pt x="1349" y="1762"/>
                        <a:pt x="1651" y="1440"/>
                        <a:pt x="2024" y="1440"/>
                      </a:cubicBezTo>
                      <a:lnTo>
                        <a:pt x="19575" y="1440"/>
                      </a:lnTo>
                      <a:cubicBezTo>
                        <a:pt x="19946" y="1440"/>
                        <a:pt x="20249" y="1762"/>
                        <a:pt x="20249" y="2160"/>
                      </a:cubicBezTo>
                      <a:cubicBezTo>
                        <a:pt x="20249" y="2160"/>
                        <a:pt x="20249" y="16562"/>
                        <a:pt x="20249" y="16562"/>
                      </a:cubicBezTo>
                      <a:close/>
                      <a:moveTo>
                        <a:pt x="19575" y="0"/>
                      </a:moveTo>
                      <a:lnTo>
                        <a:pt x="2024" y="0"/>
                      </a:lnTo>
                      <a:cubicBezTo>
                        <a:pt x="905" y="0"/>
                        <a:pt x="0" y="966"/>
                        <a:pt x="0" y="2160"/>
                      </a:cubicBezTo>
                      <a:lnTo>
                        <a:pt x="0" y="16562"/>
                      </a:lnTo>
                      <a:cubicBezTo>
                        <a:pt x="0" y="17753"/>
                        <a:pt x="903" y="18718"/>
                        <a:pt x="2018" y="18721"/>
                      </a:cubicBezTo>
                      <a:lnTo>
                        <a:pt x="8774" y="18721"/>
                      </a:lnTo>
                      <a:lnTo>
                        <a:pt x="8774" y="19597"/>
                      </a:lnTo>
                      <a:lnTo>
                        <a:pt x="4561" y="20181"/>
                      </a:lnTo>
                      <a:cubicBezTo>
                        <a:pt x="4260" y="20262"/>
                        <a:pt x="4049" y="20549"/>
                        <a:pt x="4049" y="20879"/>
                      </a:cubicBezTo>
                      <a:cubicBezTo>
                        <a:pt x="4049" y="21277"/>
                        <a:pt x="4351" y="21599"/>
                        <a:pt x="4724" y="21599"/>
                      </a:cubicBezTo>
                      <a:lnTo>
                        <a:pt x="16874" y="21599"/>
                      </a:lnTo>
                      <a:cubicBezTo>
                        <a:pt x="17248" y="21599"/>
                        <a:pt x="17549" y="21277"/>
                        <a:pt x="17549" y="20879"/>
                      </a:cubicBezTo>
                      <a:cubicBezTo>
                        <a:pt x="17549" y="20549"/>
                        <a:pt x="17339" y="20262"/>
                        <a:pt x="17038" y="20181"/>
                      </a:cubicBezTo>
                      <a:lnTo>
                        <a:pt x="12824" y="19597"/>
                      </a:lnTo>
                      <a:lnTo>
                        <a:pt x="12824" y="18721"/>
                      </a:lnTo>
                      <a:lnTo>
                        <a:pt x="19581" y="18721"/>
                      </a:lnTo>
                      <a:cubicBezTo>
                        <a:pt x="20696" y="18718"/>
                        <a:pt x="21600" y="17753"/>
                        <a:pt x="21600" y="16562"/>
                      </a:cubicBezTo>
                      <a:lnTo>
                        <a:pt x="21600" y="2160"/>
                      </a:lnTo>
                      <a:cubicBezTo>
                        <a:pt x="21600" y="966"/>
                        <a:pt x="20692" y="0"/>
                        <a:pt x="19575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52" name="组合 51"/>
            <p:cNvGrpSpPr/>
            <p:nvPr/>
          </p:nvGrpSpPr>
          <p:grpSpPr>
            <a:xfrm>
              <a:off x="7323671" y="4924648"/>
              <a:ext cx="2278485" cy="862966"/>
              <a:chOff x="8386922" y="2192795"/>
              <a:chExt cx="2965476" cy="862966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8618684" y="2192795"/>
                <a:ext cx="2501952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8386922" y="2542351"/>
                <a:ext cx="2965476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used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 rotWithShape="1">
            <a:blip r:embed="rId3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57" name="文本框 56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527091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95650" y="1993674"/>
            <a:ext cx="5600700" cy="3718378"/>
            <a:chOff x="3072868" y="1624341"/>
            <a:chExt cx="5968998" cy="3962896"/>
          </a:xfrm>
        </p:grpSpPr>
        <p:sp>
          <p:nvSpPr>
            <p:cNvPr id="4" name="Arc 1"/>
            <p:cNvSpPr/>
            <p:nvPr/>
          </p:nvSpPr>
          <p:spPr>
            <a:xfrm>
              <a:off x="4081640" y="1624341"/>
              <a:ext cx="3962896" cy="3962896"/>
            </a:xfrm>
            <a:prstGeom prst="arc">
              <a:avLst>
                <a:gd name="adj1" fmla="val 12272767"/>
                <a:gd name="adj2" fmla="val 20003823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Oval 2"/>
            <p:cNvSpPr/>
            <p:nvPr/>
          </p:nvSpPr>
          <p:spPr>
            <a:xfrm>
              <a:off x="3072868" y="2672916"/>
              <a:ext cx="1865746" cy="1865746"/>
            </a:xfrm>
            <a:prstGeom prst="ellipse">
              <a:avLst/>
            </a:prstGeom>
            <a:blipFill>
              <a:blip r:embed="rId3"/>
              <a:srcRect/>
              <a:stretch>
                <a:fillRect l="-25477" r="-25111"/>
              </a:stretch>
            </a:blip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3"/>
            <p:cNvSpPr/>
            <p:nvPr/>
          </p:nvSpPr>
          <p:spPr>
            <a:xfrm>
              <a:off x="7176120" y="2672916"/>
              <a:ext cx="1865746" cy="1865746"/>
            </a:xfrm>
            <a:prstGeom prst="ellipse">
              <a:avLst/>
            </a:prstGeom>
            <a:blipFill>
              <a:blip r:embed="rId4"/>
              <a:srcRect/>
              <a:stretch>
                <a:fillRect l="-24335" r="-23985"/>
              </a:stretch>
            </a:blip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Arc 4"/>
            <p:cNvSpPr/>
            <p:nvPr/>
          </p:nvSpPr>
          <p:spPr>
            <a:xfrm>
              <a:off x="4081640" y="1624341"/>
              <a:ext cx="3962896" cy="3962896"/>
            </a:xfrm>
            <a:prstGeom prst="arc">
              <a:avLst>
                <a:gd name="adj1" fmla="val 1657893"/>
                <a:gd name="adj2" fmla="val 9194934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  <a:prstDash val="dash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TextBox 7"/>
            <p:cNvSpPr txBox="1">
              <a:spLocks/>
            </p:cNvSpPr>
            <p:nvPr/>
          </p:nvSpPr>
          <p:spPr bwMode="auto">
            <a:xfrm>
              <a:off x="4853413" y="4290969"/>
              <a:ext cx="2419350" cy="111360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prstTxWarp prst="textArchDown">
                <a:avLst/>
              </a:prstTxWarp>
              <a:normAutofit/>
              <a:sp3d contourW="12700"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0" name="TextBox 8"/>
            <p:cNvSpPr txBox="1">
              <a:spLocks/>
            </p:cNvSpPr>
            <p:nvPr/>
          </p:nvSpPr>
          <p:spPr bwMode="auto">
            <a:xfrm>
              <a:off x="4853413" y="1902567"/>
              <a:ext cx="2419350" cy="153651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prstTxWarp prst="textArchUp">
                <a:avLst/>
              </a:prstTxWarp>
              <a:normAutofit/>
              <a:sp3d contourW="12700"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90296" y="2011113"/>
            <a:ext cx="2965476" cy="862966"/>
            <a:chOff x="8386922" y="2192795"/>
            <a:chExt cx="2965476" cy="862966"/>
          </a:xfrm>
        </p:grpSpPr>
        <p:sp>
          <p:nvSpPr>
            <p:cNvPr id="12" name="矩形 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90296" y="4868126"/>
            <a:ext cx="2965476" cy="862966"/>
            <a:chOff x="8386922" y="2192795"/>
            <a:chExt cx="2965476" cy="862966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35671" y="2011113"/>
            <a:ext cx="2965476" cy="862966"/>
            <a:chOff x="8386922" y="2192795"/>
            <a:chExt cx="2965476" cy="862966"/>
          </a:xfrm>
        </p:grpSpPr>
        <p:sp>
          <p:nvSpPr>
            <p:cNvPr id="18" name="矩形 1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35671" y="4868126"/>
            <a:ext cx="2965476" cy="862966"/>
            <a:chOff x="8386922" y="2192795"/>
            <a:chExt cx="2965476" cy="862966"/>
          </a:xfrm>
        </p:grpSpPr>
        <p:sp>
          <p:nvSpPr>
            <p:cNvPr id="21" name="矩形 2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5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25" name="文本框 24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89757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110533" y="2000074"/>
            <a:ext cx="9996333" cy="516920"/>
            <a:chOff x="951067" y="984074"/>
            <a:chExt cx="9146865" cy="516920"/>
          </a:xfrm>
        </p:grpSpPr>
        <p:sp>
          <p:nvSpPr>
            <p:cNvPr id="7" name="文本框 7"/>
            <p:cNvSpPr txBox="1">
              <a:spLocks/>
            </p:cNvSpPr>
            <p:nvPr/>
          </p:nvSpPr>
          <p:spPr>
            <a:xfrm>
              <a:off x="951067" y="984074"/>
              <a:ext cx="2936027" cy="5169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8"/>
            <p:cNvSpPr txBox="1">
              <a:spLocks/>
            </p:cNvSpPr>
            <p:nvPr/>
          </p:nvSpPr>
          <p:spPr>
            <a:xfrm>
              <a:off x="4056486" y="984074"/>
              <a:ext cx="2936027" cy="51692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9"/>
            <p:cNvSpPr txBox="1">
              <a:spLocks/>
            </p:cNvSpPr>
            <p:nvPr/>
          </p:nvSpPr>
          <p:spPr>
            <a:xfrm>
              <a:off x="7161905" y="984074"/>
              <a:ext cx="2936027" cy="51692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110533" y="2668500"/>
            <a:ext cx="9996333" cy="2470326"/>
            <a:chOff x="951067" y="984074"/>
            <a:chExt cx="9146865" cy="51692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7" name="文本框 7"/>
            <p:cNvSpPr txBox="1">
              <a:spLocks/>
            </p:cNvSpPr>
            <p:nvPr/>
          </p:nvSpPr>
          <p:spPr>
            <a:xfrm>
              <a:off x="951067" y="984074"/>
              <a:ext cx="2936027" cy="516920"/>
            </a:xfrm>
            <a:prstGeom prst="roundRect">
              <a:avLst>
                <a:gd name="adj" fmla="val 0"/>
              </a:avLst>
            </a:prstGeom>
            <a:blipFill>
              <a:blip r:embed="rId3"/>
              <a:srcRect/>
              <a:stretch>
                <a:fillRect l="-8000" r="-7936"/>
              </a:stretch>
            </a:blipFill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8"/>
            <p:cNvSpPr txBox="1">
              <a:spLocks/>
            </p:cNvSpPr>
            <p:nvPr/>
          </p:nvSpPr>
          <p:spPr>
            <a:xfrm>
              <a:off x="4056486" y="984074"/>
              <a:ext cx="2936027" cy="516920"/>
            </a:xfrm>
            <a:prstGeom prst="roundRect">
              <a:avLst>
                <a:gd name="adj" fmla="val 0"/>
              </a:avLst>
            </a:prstGeom>
            <a:blipFill>
              <a:blip r:embed="rId4"/>
              <a:srcRect/>
              <a:stretch>
                <a:fillRect l="-7795" r="-7733"/>
              </a:stretch>
            </a:blipFill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文本框 9"/>
            <p:cNvSpPr txBox="1">
              <a:spLocks/>
            </p:cNvSpPr>
            <p:nvPr/>
          </p:nvSpPr>
          <p:spPr>
            <a:xfrm>
              <a:off x="7161905" y="984074"/>
              <a:ext cx="2936027" cy="516920"/>
            </a:xfrm>
            <a:prstGeom prst="roundRect">
              <a:avLst>
                <a:gd name="adj" fmla="val 0"/>
              </a:avLst>
            </a:prstGeom>
            <a:blipFill>
              <a:blip r:embed="rId5"/>
              <a:srcRect/>
              <a:stretch>
                <a:fillRect l="-7119" r="-7070"/>
              </a:stretch>
            </a:blipFill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501115" y="2060467"/>
            <a:ext cx="2501951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00480" y="5297453"/>
            <a:ext cx="2903220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57723" y="2060467"/>
            <a:ext cx="2501951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4" name="矩形 13"/>
          <p:cNvSpPr/>
          <p:nvPr/>
        </p:nvSpPr>
        <p:spPr>
          <a:xfrm>
            <a:off x="8251542" y="2060467"/>
            <a:ext cx="2501951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657088" y="5297453"/>
            <a:ext cx="2903220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50907" y="5297453"/>
            <a:ext cx="2903220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19" name="文本框 18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421636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498600" y="2246313"/>
            <a:ext cx="1809750" cy="1809750"/>
            <a:chOff x="1803400" y="1390650"/>
            <a:chExt cx="1854200" cy="1854200"/>
          </a:xfrm>
        </p:grpSpPr>
        <p:sp>
          <p:nvSpPr>
            <p:cNvPr id="33" name="椭圆 32"/>
            <p:cNvSpPr/>
            <p:nvPr/>
          </p:nvSpPr>
          <p:spPr>
            <a:xfrm>
              <a:off x="2006600" y="1593850"/>
              <a:ext cx="1447800" cy="1447800"/>
            </a:xfrm>
            <a:prstGeom prst="ellipse">
              <a:avLst/>
            </a:prstGeom>
            <a:blipFill>
              <a:blip r:embed="rId3"/>
              <a:srcRect/>
              <a:stretch>
                <a:fillRect l="-25347" r="-248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803400" y="1390650"/>
              <a:ext cx="1854200" cy="18542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83567" y="2246313"/>
            <a:ext cx="1809750" cy="1809750"/>
            <a:chOff x="1803400" y="1390650"/>
            <a:chExt cx="1854200" cy="1854200"/>
          </a:xfrm>
        </p:grpSpPr>
        <p:sp>
          <p:nvSpPr>
            <p:cNvPr id="38" name="椭圆 37"/>
            <p:cNvSpPr/>
            <p:nvPr/>
          </p:nvSpPr>
          <p:spPr>
            <a:xfrm>
              <a:off x="2006600" y="1593850"/>
              <a:ext cx="1447800" cy="1447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1803400" y="1390650"/>
              <a:ext cx="1854200" cy="18542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68534" y="2246313"/>
            <a:ext cx="1809750" cy="1809750"/>
            <a:chOff x="1803400" y="1390650"/>
            <a:chExt cx="1854200" cy="1854200"/>
          </a:xfrm>
        </p:grpSpPr>
        <p:sp>
          <p:nvSpPr>
            <p:cNvPr id="41" name="椭圆 40"/>
            <p:cNvSpPr/>
            <p:nvPr/>
          </p:nvSpPr>
          <p:spPr>
            <a:xfrm>
              <a:off x="2006600" y="1593850"/>
              <a:ext cx="1447800" cy="1447800"/>
            </a:xfrm>
            <a:prstGeom prst="ellipse">
              <a:avLst/>
            </a:prstGeom>
            <a:blipFill>
              <a:blip r:embed="rId4"/>
              <a:srcRect/>
              <a:stretch>
                <a:fillRect l="-39239" r="-3853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1803400" y="1390650"/>
              <a:ext cx="1854200" cy="18542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953500" y="2246313"/>
            <a:ext cx="1809750" cy="1809750"/>
            <a:chOff x="1803400" y="1390650"/>
            <a:chExt cx="1854200" cy="1854200"/>
          </a:xfrm>
        </p:grpSpPr>
        <p:sp>
          <p:nvSpPr>
            <p:cNvPr id="45" name="椭圆 44"/>
            <p:cNvSpPr/>
            <p:nvPr/>
          </p:nvSpPr>
          <p:spPr>
            <a:xfrm>
              <a:off x="2006600" y="1593850"/>
              <a:ext cx="1447800" cy="1447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803400" y="1390650"/>
              <a:ext cx="1854200" cy="185420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21"/>
          <p:cNvSpPr/>
          <p:nvPr/>
        </p:nvSpPr>
        <p:spPr>
          <a:xfrm>
            <a:off x="4602293" y="2808288"/>
            <a:ext cx="572297" cy="685800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椭圆 46"/>
          <p:cNvSpPr/>
          <p:nvPr/>
        </p:nvSpPr>
        <p:spPr>
          <a:xfrm>
            <a:off x="9515475" y="2808805"/>
            <a:ext cx="685800" cy="684766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152499" y="4477496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637466" y="4477496"/>
            <a:ext cx="2501951" cy="1003325"/>
            <a:chOff x="8386922" y="2192795"/>
            <a:chExt cx="2501951" cy="1003325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122433" y="4477496"/>
            <a:ext cx="2501951" cy="1003325"/>
            <a:chOff x="8386922" y="2192795"/>
            <a:chExt cx="2501951" cy="1003325"/>
          </a:xfrm>
        </p:grpSpPr>
        <p:sp>
          <p:nvSpPr>
            <p:cNvPr id="24" name="矩形 2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607399" y="4477496"/>
            <a:ext cx="2501951" cy="1003325"/>
            <a:chOff x="8386922" y="2192795"/>
            <a:chExt cx="2501951" cy="1003325"/>
          </a:xfrm>
        </p:grpSpPr>
        <p:sp>
          <p:nvSpPr>
            <p:cNvPr id="27" name="矩形 2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32" name="文本框 31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050496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67738" y="0"/>
            <a:ext cx="5456524" cy="6858000"/>
            <a:chOff x="3367738" y="0"/>
            <a:chExt cx="5456524" cy="6858000"/>
          </a:xfrm>
        </p:grpSpPr>
        <p:sp>
          <p:nvSpPr>
            <p:cNvPr id="16" name="矩形 15"/>
            <p:cNvSpPr/>
            <p:nvPr/>
          </p:nvSpPr>
          <p:spPr>
            <a:xfrm>
              <a:off x="3705113" y="0"/>
              <a:ext cx="4871545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51767"/>
            <a:stretch/>
          </p:blipFill>
          <p:spPr>
            <a:xfrm rot="1667621">
              <a:off x="6945825" y="721111"/>
              <a:ext cx="1827073" cy="389680"/>
            </a:xfrm>
            <a:custGeom>
              <a:avLst/>
              <a:gdLst>
                <a:gd name="connsiteX0" fmla="*/ 0 w 1827073"/>
                <a:gd name="connsiteY0" fmla="*/ 0 h 389680"/>
                <a:gd name="connsiteX1" fmla="*/ 1621673 w 1827073"/>
                <a:gd name="connsiteY1" fmla="*/ 0 h 389680"/>
                <a:gd name="connsiteX2" fmla="*/ 1827073 w 1827073"/>
                <a:gd name="connsiteY2" fmla="*/ 389680 h 389680"/>
                <a:gd name="connsiteX3" fmla="*/ 0 w 1827073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7073" h="389680">
                  <a:moveTo>
                    <a:pt x="0" y="0"/>
                  </a:moveTo>
                  <a:lnTo>
                    <a:pt x="1621673" y="0"/>
                  </a:lnTo>
                  <a:lnTo>
                    <a:pt x="1827073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7547" t="73732"/>
            <a:stretch/>
          </p:blipFill>
          <p:spPr>
            <a:xfrm rot="1667621">
              <a:off x="3631857" y="657329"/>
              <a:ext cx="4394402" cy="389680"/>
            </a:xfrm>
            <a:custGeom>
              <a:avLst/>
              <a:gdLst>
                <a:gd name="connsiteX0" fmla="*/ 0 w 4394402"/>
                <a:gd name="connsiteY0" fmla="*/ 389680 h 389680"/>
                <a:gd name="connsiteX1" fmla="*/ 739292 w 4394402"/>
                <a:gd name="connsiteY1" fmla="*/ 0 h 389680"/>
                <a:gd name="connsiteX2" fmla="*/ 4394402 w 4394402"/>
                <a:gd name="connsiteY2" fmla="*/ 0 h 389680"/>
                <a:gd name="connsiteX3" fmla="*/ 4394402 w 4394402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4402" h="389680">
                  <a:moveTo>
                    <a:pt x="0" y="389680"/>
                  </a:moveTo>
                  <a:lnTo>
                    <a:pt x="739292" y="0"/>
                  </a:lnTo>
                  <a:lnTo>
                    <a:pt x="4394402" y="0"/>
                  </a:lnTo>
                  <a:lnTo>
                    <a:pt x="4394402" y="389680"/>
                  </a:lnTo>
                  <a:close/>
                </a:path>
              </a:pathLst>
            </a:cu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1809" t="73732"/>
            <a:stretch/>
          </p:blipFill>
          <p:spPr>
            <a:xfrm rot="1667621">
              <a:off x="3404363" y="2199388"/>
              <a:ext cx="3729805" cy="389680"/>
            </a:xfrm>
            <a:custGeom>
              <a:avLst/>
              <a:gdLst>
                <a:gd name="connsiteX0" fmla="*/ 0 w 3729805"/>
                <a:gd name="connsiteY0" fmla="*/ 0 h 389680"/>
                <a:gd name="connsiteX1" fmla="*/ 3729805 w 3729805"/>
                <a:gd name="connsiteY1" fmla="*/ 0 h 389680"/>
                <a:gd name="connsiteX2" fmla="*/ 3729805 w 3729805"/>
                <a:gd name="connsiteY2" fmla="*/ 389680 h 389680"/>
                <a:gd name="connsiteX3" fmla="*/ 205400 w 372980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9805" h="389680">
                  <a:moveTo>
                    <a:pt x="0" y="0"/>
                  </a:moveTo>
                  <a:lnTo>
                    <a:pt x="3729805" y="0"/>
                  </a:lnTo>
                  <a:lnTo>
                    <a:pt x="3729805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4046" t="73732"/>
            <a:stretch/>
          </p:blipFill>
          <p:spPr>
            <a:xfrm rot="1667621">
              <a:off x="3367738" y="4991664"/>
              <a:ext cx="4364717" cy="389680"/>
            </a:xfrm>
            <a:custGeom>
              <a:avLst/>
              <a:gdLst>
                <a:gd name="connsiteX0" fmla="*/ 0 w 4364717"/>
                <a:gd name="connsiteY0" fmla="*/ 0 h 389680"/>
                <a:gd name="connsiteX1" fmla="*/ 4364717 w 4364717"/>
                <a:gd name="connsiteY1" fmla="*/ 0 h 389680"/>
                <a:gd name="connsiteX2" fmla="*/ 4364717 w 4364717"/>
                <a:gd name="connsiteY2" fmla="*/ 389680 h 389680"/>
                <a:gd name="connsiteX3" fmla="*/ 205400 w 4364717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717" h="389680">
                  <a:moveTo>
                    <a:pt x="0" y="0"/>
                  </a:moveTo>
                  <a:lnTo>
                    <a:pt x="4364717" y="0"/>
                  </a:lnTo>
                  <a:lnTo>
                    <a:pt x="4364717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36186"/>
            <a:stretch/>
          </p:blipFill>
          <p:spPr>
            <a:xfrm rot="1667621">
              <a:off x="4325948" y="6271948"/>
              <a:ext cx="2417271" cy="389680"/>
            </a:xfrm>
            <a:custGeom>
              <a:avLst/>
              <a:gdLst>
                <a:gd name="connsiteX0" fmla="*/ 0 w 2417271"/>
                <a:gd name="connsiteY0" fmla="*/ 0 h 389680"/>
                <a:gd name="connsiteX1" fmla="*/ 2417271 w 2417271"/>
                <a:gd name="connsiteY1" fmla="*/ 0 h 389680"/>
                <a:gd name="connsiteX2" fmla="*/ 1677979 w 2417271"/>
                <a:gd name="connsiteY2" fmla="*/ 389680 h 389680"/>
                <a:gd name="connsiteX3" fmla="*/ 0 w 2417271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7271" h="389680">
                  <a:moveTo>
                    <a:pt x="0" y="0"/>
                  </a:moveTo>
                  <a:lnTo>
                    <a:pt x="2417271" y="0"/>
                  </a:lnTo>
                  <a:lnTo>
                    <a:pt x="1677979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28260"/>
            <a:stretch/>
          </p:blipFill>
          <p:spPr>
            <a:xfrm rot="1667621">
              <a:off x="6106747" y="4352504"/>
              <a:ext cx="2717515" cy="389680"/>
            </a:xfrm>
            <a:custGeom>
              <a:avLst/>
              <a:gdLst>
                <a:gd name="connsiteX0" fmla="*/ 0 w 2717515"/>
                <a:gd name="connsiteY0" fmla="*/ 0 h 389680"/>
                <a:gd name="connsiteX1" fmla="*/ 2512115 w 2717515"/>
                <a:gd name="connsiteY1" fmla="*/ 0 h 389680"/>
                <a:gd name="connsiteX2" fmla="*/ 2717515 w 2717515"/>
                <a:gd name="connsiteY2" fmla="*/ 389680 h 389680"/>
                <a:gd name="connsiteX3" fmla="*/ 0 w 271751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515" h="389680">
                  <a:moveTo>
                    <a:pt x="0" y="0"/>
                  </a:moveTo>
                  <a:lnTo>
                    <a:pt x="2512115" y="0"/>
                  </a:lnTo>
                  <a:lnTo>
                    <a:pt x="2717515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sp>
          <p:nvSpPr>
            <p:cNvPr id="30" name="矩形 29"/>
            <p:cNvSpPr/>
            <p:nvPr/>
          </p:nvSpPr>
          <p:spPr>
            <a:xfrm>
              <a:off x="3705112" y="0"/>
              <a:ext cx="4871546" cy="6858000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927073" y="1328207"/>
              <a:ext cx="2427624" cy="2816044"/>
              <a:chOff x="4894480" y="1162517"/>
              <a:chExt cx="2403040" cy="2787526"/>
            </a:xfrm>
            <a:effectLst>
              <a:outerShdw blurRad="3683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六边形 24"/>
              <p:cNvSpPr/>
              <p:nvPr/>
            </p:nvSpPr>
            <p:spPr>
              <a:xfrm rot="5400000">
                <a:off x="4702237" y="1354760"/>
                <a:ext cx="2787526" cy="2403040"/>
              </a:xfrm>
              <a:prstGeom prst="hexagon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六边形 27"/>
              <p:cNvSpPr/>
              <p:nvPr/>
            </p:nvSpPr>
            <p:spPr>
              <a:xfrm rot="5400000">
                <a:off x="4960530" y="1577427"/>
                <a:ext cx="2270940" cy="1957706"/>
              </a:xfrm>
              <a:prstGeom prst="hexagon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5434602" y="2057346"/>
              <a:ext cx="132279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8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000501" y="4450331"/>
              <a:ext cx="4191000" cy="873411"/>
              <a:chOff x="8935954" y="1810825"/>
              <a:chExt cx="4191000" cy="873411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9555919" y="1810825"/>
                <a:ext cx="2951068" cy="56419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algn="ctr" defTabSz="914400">
                  <a:lnSpc>
                    <a:spcPct val="120000"/>
                  </a:lnSpc>
                </a:pPr>
                <a:r>
                  <a:rPr lang="zh-CN" altLang="en-US" sz="2800" b="1" kern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8935954" y="2376459"/>
                <a:ext cx="419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72000" y="441000"/>
            <a:ext cx="11448000" cy="5976000"/>
            <a:chOff x="372000" y="441000"/>
            <a:chExt cx="11448000" cy="5976000"/>
          </a:xfrm>
        </p:grpSpPr>
        <p:sp>
          <p:nvSpPr>
            <p:cNvPr id="54" name="任意多边形 53"/>
            <p:cNvSpPr/>
            <p:nvPr/>
          </p:nvSpPr>
          <p:spPr>
            <a:xfrm>
              <a:off x="504825" y="542925"/>
              <a:ext cx="11182350" cy="5772150"/>
            </a:xfrm>
            <a:custGeom>
              <a:avLst/>
              <a:gdLst>
                <a:gd name="connsiteX0" fmla="*/ 2582061 w 11182350"/>
                <a:gd name="connsiteY0" fmla="*/ 0 h 5772150"/>
                <a:gd name="connsiteX1" fmla="*/ 11182350 w 11182350"/>
                <a:gd name="connsiteY1" fmla="*/ 0 h 5772150"/>
                <a:gd name="connsiteX2" fmla="*/ 11182350 w 11182350"/>
                <a:gd name="connsiteY2" fmla="*/ 5772150 h 5772150"/>
                <a:gd name="connsiteX3" fmla="*/ 9878211 w 11182350"/>
                <a:gd name="connsiteY3" fmla="*/ 5772150 h 5772150"/>
                <a:gd name="connsiteX4" fmla="*/ 9878211 w 11182350"/>
                <a:gd name="connsiteY4" fmla="*/ 5701499 h 5772150"/>
                <a:gd name="connsiteX5" fmla="*/ 11111699 w 11182350"/>
                <a:gd name="connsiteY5" fmla="*/ 5701499 h 5772150"/>
                <a:gd name="connsiteX6" fmla="*/ 11111699 w 11182350"/>
                <a:gd name="connsiteY6" fmla="*/ 70651 h 5772150"/>
                <a:gd name="connsiteX7" fmla="*/ 2582061 w 11182350"/>
                <a:gd name="connsiteY7" fmla="*/ 70651 h 5772150"/>
                <a:gd name="connsiteX8" fmla="*/ 0 w 11182350"/>
                <a:gd name="connsiteY8" fmla="*/ 0 h 5772150"/>
                <a:gd name="connsiteX9" fmla="*/ 1553361 w 11182350"/>
                <a:gd name="connsiteY9" fmla="*/ 0 h 5772150"/>
                <a:gd name="connsiteX10" fmla="*/ 1553361 w 11182350"/>
                <a:gd name="connsiteY10" fmla="*/ 70651 h 5772150"/>
                <a:gd name="connsiteX11" fmla="*/ 70651 w 11182350"/>
                <a:gd name="connsiteY11" fmla="*/ 70651 h 5772150"/>
                <a:gd name="connsiteX12" fmla="*/ 70651 w 11182350"/>
                <a:gd name="connsiteY12" fmla="*/ 5701499 h 5772150"/>
                <a:gd name="connsiteX13" fmla="*/ 8849511 w 11182350"/>
                <a:gd name="connsiteY13" fmla="*/ 5701499 h 5772150"/>
                <a:gd name="connsiteX14" fmla="*/ 8849511 w 11182350"/>
                <a:gd name="connsiteY14" fmla="*/ 5772150 h 5772150"/>
                <a:gd name="connsiteX15" fmla="*/ 0 w 11182350"/>
                <a:gd name="connsiteY15" fmla="*/ 5772150 h 577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82350" h="5772150">
                  <a:moveTo>
                    <a:pt x="2582061" y="0"/>
                  </a:moveTo>
                  <a:lnTo>
                    <a:pt x="11182350" y="0"/>
                  </a:lnTo>
                  <a:lnTo>
                    <a:pt x="11182350" y="5772150"/>
                  </a:lnTo>
                  <a:lnTo>
                    <a:pt x="9878211" y="5772150"/>
                  </a:lnTo>
                  <a:lnTo>
                    <a:pt x="9878211" y="5701499"/>
                  </a:lnTo>
                  <a:lnTo>
                    <a:pt x="11111699" y="5701499"/>
                  </a:lnTo>
                  <a:lnTo>
                    <a:pt x="11111699" y="70651"/>
                  </a:lnTo>
                  <a:lnTo>
                    <a:pt x="2582061" y="70651"/>
                  </a:lnTo>
                  <a:close/>
                  <a:moveTo>
                    <a:pt x="0" y="0"/>
                  </a:moveTo>
                  <a:lnTo>
                    <a:pt x="1553361" y="0"/>
                  </a:lnTo>
                  <a:lnTo>
                    <a:pt x="1553361" y="70651"/>
                  </a:lnTo>
                  <a:lnTo>
                    <a:pt x="70651" y="70651"/>
                  </a:lnTo>
                  <a:lnTo>
                    <a:pt x="70651" y="5701499"/>
                  </a:lnTo>
                  <a:lnTo>
                    <a:pt x="8849511" y="5701499"/>
                  </a:lnTo>
                  <a:lnTo>
                    <a:pt x="8849511" y="5772150"/>
                  </a:lnTo>
                  <a:lnTo>
                    <a:pt x="0" y="57721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72000" y="441000"/>
              <a:ext cx="11448000" cy="5976000"/>
            </a:xfrm>
            <a:custGeom>
              <a:avLst/>
              <a:gdLst>
                <a:gd name="connsiteX0" fmla="*/ 11118483 w 11448000"/>
                <a:gd name="connsiteY0" fmla="*/ 4522980 h 5976000"/>
                <a:gd name="connsiteX1" fmla="*/ 11448000 w 11448000"/>
                <a:gd name="connsiteY1" fmla="*/ 4522980 h 5976000"/>
                <a:gd name="connsiteX2" fmla="*/ 11448000 w 11448000"/>
                <a:gd name="connsiteY2" fmla="*/ 5976000 h 5976000"/>
                <a:gd name="connsiteX3" fmla="*/ 10642873 w 11448000"/>
                <a:gd name="connsiteY3" fmla="*/ 5976000 h 5976000"/>
                <a:gd name="connsiteX4" fmla="*/ 10642873 w 11448000"/>
                <a:gd name="connsiteY4" fmla="*/ 5646483 h 5976000"/>
                <a:gd name="connsiteX5" fmla="*/ 11118483 w 11448000"/>
                <a:gd name="connsiteY5" fmla="*/ 5646483 h 5976000"/>
                <a:gd name="connsiteX6" fmla="*/ 0 w 11448000"/>
                <a:gd name="connsiteY6" fmla="*/ 4522980 h 5976000"/>
                <a:gd name="connsiteX7" fmla="*/ 329517 w 11448000"/>
                <a:gd name="connsiteY7" fmla="*/ 4522980 h 5976000"/>
                <a:gd name="connsiteX8" fmla="*/ 329517 w 11448000"/>
                <a:gd name="connsiteY8" fmla="*/ 5646483 h 5976000"/>
                <a:gd name="connsiteX9" fmla="*/ 3523944 w 11448000"/>
                <a:gd name="connsiteY9" fmla="*/ 5646483 h 5976000"/>
                <a:gd name="connsiteX10" fmla="*/ 3523944 w 11448000"/>
                <a:gd name="connsiteY10" fmla="*/ 5976000 h 5976000"/>
                <a:gd name="connsiteX11" fmla="*/ 0 w 11448000"/>
                <a:gd name="connsiteY11" fmla="*/ 5976000 h 5976000"/>
                <a:gd name="connsiteX12" fmla="*/ 9000600 w 11448000"/>
                <a:gd name="connsiteY12" fmla="*/ 0 h 5976000"/>
                <a:gd name="connsiteX13" fmla="*/ 11448000 w 11448000"/>
                <a:gd name="connsiteY13" fmla="*/ 0 h 5976000"/>
                <a:gd name="connsiteX14" fmla="*/ 11448000 w 11448000"/>
                <a:gd name="connsiteY14" fmla="*/ 2045682 h 5976000"/>
                <a:gd name="connsiteX15" fmla="*/ 11118483 w 11448000"/>
                <a:gd name="connsiteY15" fmla="*/ 2045682 h 5976000"/>
                <a:gd name="connsiteX16" fmla="*/ 11118483 w 11448000"/>
                <a:gd name="connsiteY16" fmla="*/ 329517 h 5976000"/>
                <a:gd name="connsiteX17" fmla="*/ 9000600 w 11448000"/>
                <a:gd name="connsiteY17" fmla="*/ 329517 h 5976000"/>
                <a:gd name="connsiteX18" fmla="*/ 0 w 11448000"/>
                <a:gd name="connsiteY18" fmla="*/ 0 h 5976000"/>
                <a:gd name="connsiteX19" fmla="*/ 1018651 w 11448000"/>
                <a:gd name="connsiteY19" fmla="*/ 0 h 5976000"/>
                <a:gd name="connsiteX20" fmla="*/ 1018651 w 11448000"/>
                <a:gd name="connsiteY20" fmla="*/ 329517 h 5976000"/>
                <a:gd name="connsiteX21" fmla="*/ 329517 w 11448000"/>
                <a:gd name="connsiteY21" fmla="*/ 329517 h 5976000"/>
                <a:gd name="connsiteX22" fmla="*/ 329517 w 11448000"/>
                <a:gd name="connsiteY22" fmla="*/ 1119697 h 5976000"/>
                <a:gd name="connsiteX23" fmla="*/ 0 w 11448000"/>
                <a:gd name="connsiteY23" fmla="*/ 1119697 h 597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448000" h="5976000">
                  <a:moveTo>
                    <a:pt x="11118483" y="4522980"/>
                  </a:moveTo>
                  <a:lnTo>
                    <a:pt x="11448000" y="4522980"/>
                  </a:lnTo>
                  <a:lnTo>
                    <a:pt x="11448000" y="5976000"/>
                  </a:lnTo>
                  <a:lnTo>
                    <a:pt x="10642873" y="5976000"/>
                  </a:lnTo>
                  <a:lnTo>
                    <a:pt x="10642873" y="5646483"/>
                  </a:lnTo>
                  <a:lnTo>
                    <a:pt x="11118483" y="5646483"/>
                  </a:lnTo>
                  <a:close/>
                  <a:moveTo>
                    <a:pt x="0" y="4522980"/>
                  </a:moveTo>
                  <a:lnTo>
                    <a:pt x="329517" y="4522980"/>
                  </a:lnTo>
                  <a:lnTo>
                    <a:pt x="329517" y="5646483"/>
                  </a:lnTo>
                  <a:lnTo>
                    <a:pt x="3523944" y="5646483"/>
                  </a:lnTo>
                  <a:lnTo>
                    <a:pt x="3523944" y="5976000"/>
                  </a:lnTo>
                  <a:lnTo>
                    <a:pt x="0" y="5976000"/>
                  </a:lnTo>
                  <a:close/>
                  <a:moveTo>
                    <a:pt x="9000600" y="0"/>
                  </a:moveTo>
                  <a:lnTo>
                    <a:pt x="11448000" y="0"/>
                  </a:lnTo>
                  <a:lnTo>
                    <a:pt x="11448000" y="2045682"/>
                  </a:lnTo>
                  <a:lnTo>
                    <a:pt x="11118483" y="2045682"/>
                  </a:lnTo>
                  <a:lnTo>
                    <a:pt x="11118483" y="329517"/>
                  </a:lnTo>
                  <a:lnTo>
                    <a:pt x="9000600" y="329517"/>
                  </a:lnTo>
                  <a:close/>
                  <a:moveTo>
                    <a:pt x="0" y="0"/>
                  </a:moveTo>
                  <a:lnTo>
                    <a:pt x="1018651" y="0"/>
                  </a:lnTo>
                  <a:lnTo>
                    <a:pt x="1018651" y="329517"/>
                  </a:lnTo>
                  <a:lnTo>
                    <a:pt x="329517" y="329517"/>
                  </a:lnTo>
                  <a:lnTo>
                    <a:pt x="329517" y="1119697"/>
                  </a:lnTo>
                  <a:lnTo>
                    <a:pt x="0" y="111969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846232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333500" y="2070100"/>
            <a:ext cx="4584700" cy="2565400"/>
          </a:xfrm>
          <a:prstGeom prst="rect">
            <a:avLst/>
          </a:prstGeom>
          <a:blipFill>
            <a:blip r:embed="rId3"/>
            <a:srcRect/>
            <a:stretch>
              <a:fillRect t="-39552" b="-391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Group 1"/>
          <p:cNvGrpSpPr/>
          <p:nvPr/>
        </p:nvGrpSpPr>
        <p:grpSpPr>
          <a:xfrm>
            <a:off x="1167668" y="1907324"/>
            <a:ext cx="4928332" cy="3871176"/>
            <a:chOff x="2094899" y="1081795"/>
            <a:chExt cx="4400683" cy="3501414"/>
          </a:xfrm>
        </p:grpSpPr>
        <p:sp>
          <p:nvSpPr>
            <p:cNvPr id="16" name="Freeform: Shape 2"/>
            <p:cNvSpPr>
              <a:spLocks/>
            </p:cNvSpPr>
            <p:nvPr/>
          </p:nvSpPr>
          <p:spPr bwMode="auto">
            <a:xfrm>
              <a:off x="2094899" y="1081795"/>
              <a:ext cx="4400683" cy="2608522"/>
            </a:xfrm>
            <a:custGeom>
              <a:avLst/>
              <a:gdLst/>
              <a:ahLst/>
              <a:cxnLst>
                <a:cxn ang="0">
                  <a:pos x="1757" y="0"/>
                </a:cxn>
                <a:cxn ang="0">
                  <a:pos x="921" y="0"/>
                </a:cxn>
                <a:cxn ang="0">
                  <a:pos x="893" y="0"/>
                </a:cxn>
                <a:cxn ang="0">
                  <a:pos x="56" y="0"/>
                </a:cxn>
                <a:cxn ang="0">
                  <a:pos x="0" y="47"/>
                </a:cxn>
                <a:cxn ang="0">
                  <a:pos x="0" y="1076"/>
                </a:cxn>
                <a:cxn ang="0">
                  <a:pos x="1816" y="1076"/>
                </a:cxn>
                <a:cxn ang="0">
                  <a:pos x="1816" y="47"/>
                </a:cxn>
                <a:cxn ang="0">
                  <a:pos x="1757" y="0"/>
                </a:cxn>
                <a:cxn ang="0">
                  <a:pos x="1732" y="1000"/>
                </a:cxn>
                <a:cxn ang="0">
                  <a:pos x="76" y="1000"/>
                </a:cxn>
                <a:cxn ang="0">
                  <a:pos x="76" y="68"/>
                </a:cxn>
                <a:cxn ang="0">
                  <a:pos x="1732" y="68"/>
                </a:cxn>
                <a:cxn ang="0">
                  <a:pos x="1732" y="1000"/>
                </a:cxn>
              </a:cxnLst>
              <a:rect l="0" t="0" r="r" b="b"/>
              <a:pathLst>
                <a:path w="1816" h="1076">
                  <a:moveTo>
                    <a:pt x="1757" y="0"/>
                  </a:moveTo>
                  <a:cubicBezTo>
                    <a:pt x="921" y="0"/>
                    <a:pt x="921" y="0"/>
                    <a:pt x="921" y="0"/>
                  </a:cubicBezTo>
                  <a:cubicBezTo>
                    <a:pt x="893" y="0"/>
                    <a:pt x="893" y="0"/>
                    <a:pt x="89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7" y="0"/>
                    <a:pt x="0" y="17"/>
                    <a:pt x="0" y="47"/>
                  </a:cubicBezTo>
                  <a:cubicBezTo>
                    <a:pt x="0" y="1076"/>
                    <a:pt x="0" y="1076"/>
                    <a:pt x="0" y="1076"/>
                  </a:cubicBezTo>
                  <a:cubicBezTo>
                    <a:pt x="1816" y="1076"/>
                    <a:pt x="1816" y="1076"/>
                    <a:pt x="1816" y="1076"/>
                  </a:cubicBezTo>
                  <a:cubicBezTo>
                    <a:pt x="1816" y="47"/>
                    <a:pt x="1816" y="47"/>
                    <a:pt x="1816" y="47"/>
                  </a:cubicBezTo>
                  <a:cubicBezTo>
                    <a:pt x="1816" y="17"/>
                    <a:pt x="1787" y="0"/>
                    <a:pt x="1757" y="0"/>
                  </a:cubicBezTo>
                  <a:moveTo>
                    <a:pt x="1732" y="1000"/>
                  </a:moveTo>
                  <a:cubicBezTo>
                    <a:pt x="76" y="1000"/>
                    <a:pt x="76" y="1000"/>
                    <a:pt x="76" y="100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732" y="68"/>
                    <a:pt x="1732" y="68"/>
                    <a:pt x="1732" y="68"/>
                  </a:cubicBezTo>
                  <a:cubicBezTo>
                    <a:pt x="1732" y="1000"/>
                    <a:pt x="1732" y="1000"/>
                    <a:pt x="1732" y="100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3"/>
            <p:cNvSpPr>
              <a:spLocks/>
            </p:cNvSpPr>
            <p:nvPr/>
          </p:nvSpPr>
          <p:spPr bwMode="auto">
            <a:xfrm>
              <a:off x="2094899" y="3690315"/>
              <a:ext cx="4400683" cy="397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0"/>
                </a:cxn>
                <a:cxn ang="0">
                  <a:pos x="56" y="164"/>
                </a:cxn>
                <a:cxn ang="0">
                  <a:pos x="893" y="164"/>
                </a:cxn>
                <a:cxn ang="0">
                  <a:pos x="921" y="164"/>
                </a:cxn>
                <a:cxn ang="0">
                  <a:pos x="1757" y="164"/>
                </a:cxn>
                <a:cxn ang="0">
                  <a:pos x="1816" y="100"/>
                </a:cxn>
                <a:cxn ang="0">
                  <a:pos x="1816" y="0"/>
                </a:cxn>
                <a:cxn ang="0">
                  <a:pos x="0" y="0"/>
                </a:cxn>
              </a:cxnLst>
              <a:rect l="0" t="0" r="r" b="b"/>
              <a:pathLst>
                <a:path w="1816" h="164">
                  <a:moveTo>
                    <a:pt x="0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30"/>
                    <a:pt x="27" y="164"/>
                    <a:pt x="56" y="164"/>
                  </a:cubicBezTo>
                  <a:cubicBezTo>
                    <a:pt x="893" y="164"/>
                    <a:pt x="893" y="164"/>
                    <a:pt x="893" y="164"/>
                  </a:cubicBezTo>
                  <a:cubicBezTo>
                    <a:pt x="921" y="164"/>
                    <a:pt x="921" y="164"/>
                    <a:pt x="921" y="164"/>
                  </a:cubicBezTo>
                  <a:cubicBezTo>
                    <a:pt x="1757" y="164"/>
                    <a:pt x="1757" y="164"/>
                    <a:pt x="1757" y="164"/>
                  </a:cubicBezTo>
                  <a:cubicBezTo>
                    <a:pt x="1787" y="164"/>
                    <a:pt x="1816" y="130"/>
                    <a:pt x="1816" y="100"/>
                  </a:cubicBezTo>
                  <a:cubicBezTo>
                    <a:pt x="1816" y="0"/>
                    <a:pt x="1816" y="0"/>
                    <a:pt x="18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4"/>
            <p:cNvSpPr>
              <a:spLocks/>
            </p:cNvSpPr>
            <p:nvPr/>
          </p:nvSpPr>
          <p:spPr bwMode="auto">
            <a:xfrm>
              <a:off x="3506519" y="4087866"/>
              <a:ext cx="1590198" cy="495343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22" y="0"/>
                </a:cxn>
                <a:cxn ang="0">
                  <a:pos x="143" y="0"/>
                </a:cxn>
                <a:cxn ang="0">
                  <a:pos x="102" y="128"/>
                </a:cxn>
                <a:cxn ang="0">
                  <a:pos x="108" y="204"/>
                </a:cxn>
                <a:cxn ang="0">
                  <a:pos x="322" y="204"/>
                </a:cxn>
                <a:cxn ang="0">
                  <a:pos x="335" y="204"/>
                </a:cxn>
                <a:cxn ang="0">
                  <a:pos x="549" y="204"/>
                </a:cxn>
                <a:cxn ang="0">
                  <a:pos x="555" y="128"/>
                </a:cxn>
                <a:cxn ang="0">
                  <a:pos x="513" y="0"/>
                </a:cxn>
                <a:cxn ang="0">
                  <a:pos x="335" y="0"/>
                </a:cxn>
              </a:cxnLst>
              <a:rect l="0" t="0" r="r" b="b"/>
              <a:pathLst>
                <a:path w="656" h="204">
                  <a:moveTo>
                    <a:pt x="335" y="0"/>
                  </a:moveTo>
                  <a:cubicBezTo>
                    <a:pt x="322" y="0"/>
                    <a:pt x="322" y="0"/>
                    <a:pt x="322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2" y="88"/>
                    <a:pt x="102" y="128"/>
                  </a:cubicBezTo>
                  <a:cubicBezTo>
                    <a:pt x="62" y="169"/>
                    <a:pt x="0" y="204"/>
                    <a:pt x="108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549" y="204"/>
                    <a:pt x="549" y="204"/>
                    <a:pt x="549" y="204"/>
                  </a:cubicBezTo>
                  <a:cubicBezTo>
                    <a:pt x="656" y="204"/>
                    <a:pt x="594" y="169"/>
                    <a:pt x="555" y="128"/>
                  </a:cubicBezTo>
                  <a:cubicBezTo>
                    <a:pt x="515" y="88"/>
                    <a:pt x="513" y="0"/>
                    <a:pt x="513" y="0"/>
                  </a:cubicBezTo>
                  <a:lnTo>
                    <a:pt x="335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61546" y="1907324"/>
            <a:ext cx="4411254" cy="722607"/>
            <a:chOff x="8386922" y="2192795"/>
            <a:chExt cx="4411254" cy="722607"/>
          </a:xfrm>
        </p:grpSpPr>
        <p:sp>
          <p:nvSpPr>
            <p:cNvPr id="8" name="矩形 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86922" y="2542351"/>
              <a:ext cx="441125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61546" y="2956847"/>
            <a:ext cx="4411254" cy="722607"/>
            <a:chOff x="8386922" y="2192795"/>
            <a:chExt cx="4411254" cy="722607"/>
          </a:xfrm>
        </p:grpSpPr>
        <p:sp>
          <p:nvSpPr>
            <p:cNvPr id="11" name="矩形 1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386922" y="2542351"/>
              <a:ext cx="441125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61546" y="4006370"/>
            <a:ext cx="4411254" cy="722607"/>
            <a:chOff x="8386922" y="2192795"/>
            <a:chExt cx="4411254" cy="722607"/>
          </a:xfrm>
        </p:grpSpPr>
        <p:sp>
          <p:nvSpPr>
            <p:cNvPr id="14" name="矩形 1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6922" y="2542351"/>
              <a:ext cx="441125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61546" y="5055893"/>
            <a:ext cx="4411254" cy="722607"/>
            <a:chOff x="8386922" y="2192795"/>
            <a:chExt cx="4411254" cy="722607"/>
          </a:xfrm>
        </p:grpSpPr>
        <p:sp>
          <p:nvSpPr>
            <p:cNvPr id="21" name="矩形 2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86922" y="2542351"/>
              <a:ext cx="441125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4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25" name="文本框 24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11322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/>
        </p:nvGrpSpPr>
        <p:grpSpPr>
          <a:xfrm>
            <a:off x="4448177" y="2171409"/>
            <a:ext cx="3295652" cy="3235448"/>
            <a:chOff x="4749491" y="2467219"/>
            <a:chExt cx="2693019" cy="2643827"/>
          </a:xfrm>
        </p:grpSpPr>
        <p:grpSp>
          <p:nvGrpSpPr>
            <p:cNvPr id="99" name="组合 98"/>
            <p:cNvGrpSpPr/>
            <p:nvPr/>
          </p:nvGrpSpPr>
          <p:grpSpPr>
            <a:xfrm>
              <a:off x="4858696" y="2579060"/>
              <a:ext cx="2474616" cy="2420607"/>
              <a:chOff x="4334466" y="2066274"/>
              <a:chExt cx="3523067" cy="3446178"/>
            </a:xfrm>
          </p:grpSpPr>
          <p:sp>
            <p:nvSpPr>
              <p:cNvPr id="108" name="Rectangle: Rounded Corners 6"/>
              <p:cNvSpPr/>
              <p:nvPr/>
            </p:nvSpPr>
            <p:spPr>
              <a:xfrm rot="2700000">
                <a:off x="4334466" y="3127896"/>
                <a:ext cx="1310972" cy="1310972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09" name="Rectangle: Rounded Corners 9"/>
              <p:cNvSpPr/>
              <p:nvPr/>
            </p:nvSpPr>
            <p:spPr>
              <a:xfrm rot="2700000">
                <a:off x="5440512" y="4201480"/>
                <a:ext cx="1310972" cy="1310972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10" name="Rectangle: Rounded Corners 15"/>
              <p:cNvSpPr/>
              <p:nvPr/>
            </p:nvSpPr>
            <p:spPr>
              <a:xfrm rot="2700000">
                <a:off x="6546561" y="3127894"/>
                <a:ext cx="1310972" cy="1310972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11" name="Rectangle: Rounded Corners 18"/>
              <p:cNvSpPr/>
              <p:nvPr/>
            </p:nvSpPr>
            <p:spPr>
              <a:xfrm rot="2700000">
                <a:off x="5440512" y="2066275"/>
                <a:ext cx="1310973" cy="1310972"/>
              </a:xfrm>
              <a:prstGeom prst="roundRect">
                <a:avLst>
                  <a:gd name="adj" fmla="val 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100" name="Rectangle: Rounded Corners 6"/>
            <p:cNvSpPr/>
            <p:nvPr/>
          </p:nvSpPr>
          <p:spPr>
            <a:xfrm>
              <a:off x="5118193" y="3577526"/>
              <a:ext cx="401829" cy="415276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1" name="Rectangle: Rounded Corners 9"/>
            <p:cNvSpPr/>
            <p:nvPr/>
          </p:nvSpPr>
          <p:spPr>
            <a:xfrm>
              <a:off x="5906671" y="4331615"/>
              <a:ext cx="378654" cy="415275"/>
            </a:xfrm>
            <a:custGeom>
              <a:avLst/>
              <a:gdLst>
                <a:gd name="connsiteX0" fmla="*/ 314616 w 554856"/>
                <a:gd name="connsiteY0" fmla="*/ 256070 h 608519"/>
                <a:gd name="connsiteX1" fmla="*/ 262711 w 554856"/>
                <a:gd name="connsiteY1" fmla="*/ 307611 h 608519"/>
                <a:gd name="connsiteX2" fmla="*/ 241014 w 554856"/>
                <a:gd name="connsiteY2" fmla="*/ 285856 h 608519"/>
                <a:gd name="connsiteX3" fmla="*/ 218289 w 554856"/>
                <a:gd name="connsiteY3" fmla="*/ 308265 h 608519"/>
                <a:gd name="connsiteX4" fmla="*/ 239986 w 554856"/>
                <a:gd name="connsiteY4" fmla="*/ 330020 h 608519"/>
                <a:gd name="connsiteX5" fmla="*/ 262618 w 554856"/>
                <a:gd name="connsiteY5" fmla="*/ 352803 h 608519"/>
                <a:gd name="connsiteX6" fmla="*/ 285250 w 554856"/>
                <a:gd name="connsiteY6" fmla="*/ 330300 h 608519"/>
                <a:gd name="connsiteX7" fmla="*/ 337155 w 554856"/>
                <a:gd name="connsiteY7" fmla="*/ 278760 h 608519"/>
                <a:gd name="connsiteX8" fmla="*/ 261963 w 554856"/>
                <a:gd name="connsiteY8" fmla="*/ 129646 h 608519"/>
                <a:gd name="connsiteX9" fmla="*/ 293387 w 554856"/>
                <a:gd name="connsiteY9" fmla="*/ 129646 h 608519"/>
                <a:gd name="connsiteX10" fmla="*/ 304983 w 554856"/>
                <a:gd name="connsiteY10" fmla="*/ 141224 h 608519"/>
                <a:gd name="connsiteX11" fmla="*/ 304983 w 554856"/>
                <a:gd name="connsiteY11" fmla="*/ 167368 h 608519"/>
                <a:gd name="connsiteX12" fmla="*/ 355485 w 554856"/>
                <a:gd name="connsiteY12" fmla="*/ 188283 h 608519"/>
                <a:gd name="connsiteX13" fmla="*/ 373909 w 554856"/>
                <a:gd name="connsiteY13" fmla="*/ 169796 h 608519"/>
                <a:gd name="connsiteX14" fmla="*/ 390275 w 554856"/>
                <a:gd name="connsiteY14" fmla="*/ 169796 h 608519"/>
                <a:gd name="connsiteX15" fmla="*/ 412440 w 554856"/>
                <a:gd name="connsiteY15" fmla="*/ 192018 h 608519"/>
                <a:gd name="connsiteX16" fmla="*/ 412440 w 554856"/>
                <a:gd name="connsiteY16" fmla="*/ 208264 h 608519"/>
                <a:gd name="connsiteX17" fmla="*/ 394016 w 554856"/>
                <a:gd name="connsiteY17" fmla="*/ 226752 h 608519"/>
                <a:gd name="connsiteX18" fmla="*/ 414965 w 554856"/>
                <a:gd name="connsiteY18" fmla="*/ 277172 h 608519"/>
                <a:gd name="connsiteX19" fmla="*/ 441151 w 554856"/>
                <a:gd name="connsiteY19" fmla="*/ 277172 h 608519"/>
                <a:gd name="connsiteX20" fmla="*/ 452748 w 554856"/>
                <a:gd name="connsiteY20" fmla="*/ 288750 h 608519"/>
                <a:gd name="connsiteX21" fmla="*/ 452748 w 554856"/>
                <a:gd name="connsiteY21" fmla="*/ 320123 h 608519"/>
                <a:gd name="connsiteX22" fmla="*/ 441151 w 554856"/>
                <a:gd name="connsiteY22" fmla="*/ 331701 h 608519"/>
                <a:gd name="connsiteX23" fmla="*/ 414965 w 554856"/>
                <a:gd name="connsiteY23" fmla="*/ 331701 h 608519"/>
                <a:gd name="connsiteX24" fmla="*/ 394016 w 554856"/>
                <a:gd name="connsiteY24" fmla="*/ 382121 h 608519"/>
                <a:gd name="connsiteX25" fmla="*/ 412440 w 554856"/>
                <a:gd name="connsiteY25" fmla="*/ 400515 h 608519"/>
                <a:gd name="connsiteX26" fmla="*/ 412440 w 554856"/>
                <a:gd name="connsiteY26" fmla="*/ 416855 h 608519"/>
                <a:gd name="connsiteX27" fmla="*/ 390275 w 554856"/>
                <a:gd name="connsiteY27" fmla="*/ 438984 h 608519"/>
                <a:gd name="connsiteX28" fmla="*/ 373909 w 554856"/>
                <a:gd name="connsiteY28" fmla="*/ 438984 h 608519"/>
                <a:gd name="connsiteX29" fmla="*/ 355485 w 554856"/>
                <a:gd name="connsiteY29" fmla="*/ 420590 h 608519"/>
                <a:gd name="connsiteX30" fmla="*/ 304983 w 554856"/>
                <a:gd name="connsiteY30" fmla="*/ 441505 h 608519"/>
                <a:gd name="connsiteX31" fmla="*/ 304983 w 554856"/>
                <a:gd name="connsiteY31" fmla="*/ 467649 h 608519"/>
                <a:gd name="connsiteX32" fmla="*/ 293387 w 554856"/>
                <a:gd name="connsiteY32" fmla="*/ 479227 h 608519"/>
                <a:gd name="connsiteX33" fmla="*/ 261963 w 554856"/>
                <a:gd name="connsiteY33" fmla="*/ 479227 h 608519"/>
                <a:gd name="connsiteX34" fmla="*/ 250367 w 554856"/>
                <a:gd name="connsiteY34" fmla="*/ 467649 h 608519"/>
                <a:gd name="connsiteX35" fmla="*/ 250367 w 554856"/>
                <a:gd name="connsiteY35" fmla="*/ 441505 h 608519"/>
                <a:gd name="connsiteX36" fmla="*/ 199865 w 554856"/>
                <a:gd name="connsiteY36" fmla="*/ 420590 h 608519"/>
                <a:gd name="connsiteX37" fmla="*/ 181441 w 554856"/>
                <a:gd name="connsiteY37" fmla="*/ 438984 h 608519"/>
                <a:gd name="connsiteX38" fmla="*/ 165075 w 554856"/>
                <a:gd name="connsiteY38" fmla="*/ 438984 h 608519"/>
                <a:gd name="connsiteX39" fmla="*/ 142910 w 554856"/>
                <a:gd name="connsiteY39" fmla="*/ 416855 h 608519"/>
                <a:gd name="connsiteX40" fmla="*/ 142910 w 554856"/>
                <a:gd name="connsiteY40" fmla="*/ 400515 h 608519"/>
                <a:gd name="connsiteX41" fmla="*/ 161334 w 554856"/>
                <a:gd name="connsiteY41" fmla="*/ 382121 h 608519"/>
                <a:gd name="connsiteX42" fmla="*/ 140385 w 554856"/>
                <a:gd name="connsiteY42" fmla="*/ 331701 h 608519"/>
                <a:gd name="connsiteX43" fmla="*/ 114199 w 554856"/>
                <a:gd name="connsiteY43" fmla="*/ 331701 h 608519"/>
                <a:gd name="connsiteX44" fmla="*/ 102602 w 554856"/>
                <a:gd name="connsiteY44" fmla="*/ 320123 h 608519"/>
                <a:gd name="connsiteX45" fmla="*/ 102602 w 554856"/>
                <a:gd name="connsiteY45" fmla="*/ 288750 h 608519"/>
                <a:gd name="connsiteX46" fmla="*/ 114199 w 554856"/>
                <a:gd name="connsiteY46" fmla="*/ 277172 h 608519"/>
                <a:gd name="connsiteX47" fmla="*/ 140385 w 554856"/>
                <a:gd name="connsiteY47" fmla="*/ 277172 h 608519"/>
                <a:gd name="connsiteX48" fmla="*/ 161334 w 554856"/>
                <a:gd name="connsiteY48" fmla="*/ 226752 h 608519"/>
                <a:gd name="connsiteX49" fmla="*/ 142910 w 554856"/>
                <a:gd name="connsiteY49" fmla="*/ 208264 h 608519"/>
                <a:gd name="connsiteX50" fmla="*/ 142910 w 554856"/>
                <a:gd name="connsiteY50" fmla="*/ 192018 h 608519"/>
                <a:gd name="connsiteX51" fmla="*/ 165075 w 554856"/>
                <a:gd name="connsiteY51" fmla="*/ 169796 h 608519"/>
                <a:gd name="connsiteX52" fmla="*/ 181441 w 554856"/>
                <a:gd name="connsiteY52" fmla="*/ 169796 h 608519"/>
                <a:gd name="connsiteX53" fmla="*/ 199865 w 554856"/>
                <a:gd name="connsiteY53" fmla="*/ 188283 h 608519"/>
                <a:gd name="connsiteX54" fmla="*/ 250367 w 554856"/>
                <a:gd name="connsiteY54" fmla="*/ 167368 h 608519"/>
                <a:gd name="connsiteX55" fmla="*/ 250367 w 554856"/>
                <a:gd name="connsiteY55" fmla="*/ 141224 h 608519"/>
                <a:gd name="connsiteX56" fmla="*/ 261963 w 554856"/>
                <a:gd name="connsiteY56" fmla="*/ 129646 h 608519"/>
                <a:gd name="connsiteX57" fmla="*/ 440285 w 554856"/>
                <a:gd name="connsiteY57" fmla="*/ 80038 h 608519"/>
                <a:gd name="connsiteX58" fmla="*/ 554856 w 554856"/>
                <a:gd name="connsiteY58" fmla="*/ 304248 h 608519"/>
                <a:gd name="connsiteX59" fmla="*/ 277361 w 554856"/>
                <a:gd name="connsiteY59" fmla="*/ 581312 h 608519"/>
                <a:gd name="connsiteX60" fmla="*/ 277361 w 554856"/>
                <a:gd name="connsiteY60" fmla="*/ 605311 h 608519"/>
                <a:gd name="connsiteX61" fmla="*/ 272404 w 554856"/>
                <a:gd name="connsiteY61" fmla="*/ 607926 h 608519"/>
                <a:gd name="connsiteX62" fmla="*/ 207216 w 554856"/>
                <a:gd name="connsiteY62" fmla="*/ 563289 h 608519"/>
                <a:gd name="connsiteX63" fmla="*/ 207216 w 554856"/>
                <a:gd name="connsiteY63" fmla="*/ 558060 h 608519"/>
                <a:gd name="connsiteX64" fmla="*/ 272404 w 554856"/>
                <a:gd name="connsiteY64" fmla="*/ 513330 h 608519"/>
                <a:gd name="connsiteX65" fmla="*/ 277361 w 554856"/>
                <a:gd name="connsiteY65" fmla="*/ 515945 h 608519"/>
                <a:gd name="connsiteX66" fmla="*/ 277361 w 554856"/>
                <a:gd name="connsiteY66" fmla="*/ 539944 h 608519"/>
                <a:gd name="connsiteX67" fmla="*/ 513423 w 554856"/>
                <a:gd name="connsiteY67" fmla="*/ 304248 h 608519"/>
                <a:gd name="connsiteX68" fmla="*/ 415968 w 554856"/>
                <a:gd name="connsiteY68" fmla="*/ 113375 h 608519"/>
                <a:gd name="connsiteX69" fmla="*/ 282452 w 554856"/>
                <a:gd name="connsiteY69" fmla="*/ 594 h 608519"/>
                <a:gd name="connsiteX70" fmla="*/ 347640 w 554856"/>
                <a:gd name="connsiteY70" fmla="*/ 45229 h 608519"/>
                <a:gd name="connsiteX71" fmla="*/ 347640 w 554856"/>
                <a:gd name="connsiteY71" fmla="*/ 50551 h 608519"/>
                <a:gd name="connsiteX72" fmla="*/ 282452 w 554856"/>
                <a:gd name="connsiteY72" fmla="*/ 95279 h 608519"/>
                <a:gd name="connsiteX73" fmla="*/ 277402 w 554856"/>
                <a:gd name="connsiteY73" fmla="*/ 92665 h 608519"/>
                <a:gd name="connsiteX74" fmla="*/ 277402 w 554856"/>
                <a:gd name="connsiteY74" fmla="*/ 68573 h 608519"/>
                <a:gd name="connsiteX75" fmla="*/ 41339 w 554856"/>
                <a:gd name="connsiteY75" fmla="*/ 304259 h 608519"/>
                <a:gd name="connsiteX76" fmla="*/ 138888 w 554856"/>
                <a:gd name="connsiteY76" fmla="*/ 495123 h 608519"/>
                <a:gd name="connsiteX77" fmla="*/ 114571 w 554856"/>
                <a:gd name="connsiteY77" fmla="*/ 528552 h 608519"/>
                <a:gd name="connsiteX78" fmla="*/ 0 w 554856"/>
                <a:gd name="connsiteY78" fmla="*/ 304259 h 608519"/>
                <a:gd name="connsiteX79" fmla="*/ 277402 w 554856"/>
                <a:gd name="connsiteY79" fmla="*/ 27300 h 608519"/>
                <a:gd name="connsiteX80" fmla="*/ 277402 w 554856"/>
                <a:gd name="connsiteY80" fmla="*/ 3209 h 608519"/>
                <a:gd name="connsiteX81" fmla="*/ 282452 w 554856"/>
                <a:gd name="connsiteY81" fmla="*/ 594 h 608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54856" h="608519">
                  <a:moveTo>
                    <a:pt x="314616" y="256070"/>
                  </a:moveTo>
                  <a:lnTo>
                    <a:pt x="262711" y="307611"/>
                  </a:lnTo>
                  <a:lnTo>
                    <a:pt x="241014" y="285856"/>
                  </a:lnTo>
                  <a:lnTo>
                    <a:pt x="218289" y="308265"/>
                  </a:lnTo>
                  <a:lnTo>
                    <a:pt x="239986" y="330020"/>
                  </a:lnTo>
                  <a:lnTo>
                    <a:pt x="262618" y="352803"/>
                  </a:lnTo>
                  <a:lnTo>
                    <a:pt x="285250" y="330300"/>
                  </a:lnTo>
                  <a:lnTo>
                    <a:pt x="337155" y="278760"/>
                  </a:lnTo>
                  <a:close/>
                  <a:moveTo>
                    <a:pt x="261963" y="129646"/>
                  </a:moveTo>
                  <a:lnTo>
                    <a:pt x="293387" y="129646"/>
                  </a:lnTo>
                  <a:cubicBezTo>
                    <a:pt x="299840" y="129646"/>
                    <a:pt x="304983" y="134875"/>
                    <a:pt x="304983" y="141224"/>
                  </a:cubicBezTo>
                  <a:lnTo>
                    <a:pt x="304983" y="167368"/>
                  </a:lnTo>
                  <a:cubicBezTo>
                    <a:pt x="323314" y="170916"/>
                    <a:pt x="340428" y="178199"/>
                    <a:pt x="355485" y="188283"/>
                  </a:cubicBezTo>
                  <a:lnTo>
                    <a:pt x="373909" y="169796"/>
                  </a:lnTo>
                  <a:cubicBezTo>
                    <a:pt x="378398" y="165314"/>
                    <a:pt x="385786" y="165314"/>
                    <a:pt x="390275" y="169796"/>
                  </a:cubicBezTo>
                  <a:lnTo>
                    <a:pt x="412440" y="192018"/>
                  </a:lnTo>
                  <a:cubicBezTo>
                    <a:pt x="416929" y="196500"/>
                    <a:pt x="416929" y="203783"/>
                    <a:pt x="412440" y="208264"/>
                  </a:cubicBezTo>
                  <a:lnTo>
                    <a:pt x="394016" y="226752"/>
                  </a:lnTo>
                  <a:cubicBezTo>
                    <a:pt x="404117" y="241691"/>
                    <a:pt x="411318" y="258872"/>
                    <a:pt x="414965" y="277172"/>
                  </a:cubicBezTo>
                  <a:lnTo>
                    <a:pt x="441151" y="277172"/>
                  </a:lnTo>
                  <a:cubicBezTo>
                    <a:pt x="447604" y="277172"/>
                    <a:pt x="452748" y="282401"/>
                    <a:pt x="452748" y="288750"/>
                  </a:cubicBezTo>
                  <a:lnTo>
                    <a:pt x="452748" y="320123"/>
                  </a:lnTo>
                  <a:cubicBezTo>
                    <a:pt x="452748" y="326565"/>
                    <a:pt x="447511" y="331701"/>
                    <a:pt x="441151" y="331701"/>
                  </a:cubicBezTo>
                  <a:lnTo>
                    <a:pt x="414965" y="331701"/>
                  </a:lnTo>
                  <a:cubicBezTo>
                    <a:pt x="411318" y="350002"/>
                    <a:pt x="404117" y="366995"/>
                    <a:pt x="394016" y="382121"/>
                  </a:cubicBezTo>
                  <a:lnTo>
                    <a:pt x="412440" y="400515"/>
                  </a:lnTo>
                  <a:cubicBezTo>
                    <a:pt x="416929" y="404997"/>
                    <a:pt x="416929" y="412373"/>
                    <a:pt x="412440" y="416855"/>
                  </a:cubicBezTo>
                  <a:lnTo>
                    <a:pt x="390275" y="438984"/>
                  </a:lnTo>
                  <a:cubicBezTo>
                    <a:pt x="385786" y="443466"/>
                    <a:pt x="378398" y="443466"/>
                    <a:pt x="373909" y="438984"/>
                  </a:cubicBezTo>
                  <a:lnTo>
                    <a:pt x="355485" y="420590"/>
                  </a:lnTo>
                  <a:cubicBezTo>
                    <a:pt x="340522" y="430674"/>
                    <a:pt x="323314" y="437864"/>
                    <a:pt x="304983" y="441505"/>
                  </a:cubicBezTo>
                  <a:lnTo>
                    <a:pt x="304983" y="467649"/>
                  </a:lnTo>
                  <a:cubicBezTo>
                    <a:pt x="304983" y="474092"/>
                    <a:pt x="299746" y="479227"/>
                    <a:pt x="293387" y="479227"/>
                  </a:cubicBezTo>
                  <a:lnTo>
                    <a:pt x="261963" y="479227"/>
                  </a:lnTo>
                  <a:cubicBezTo>
                    <a:pt x="255510" y="479227"/>
                    <a:pt x="250367" y="473998"/>
                    <a:pt x="250367" y="467649"/>
                  </a:cubicBezTo>
                  <a:lnTo>
                    <a:pt x="250367" y="441505"/>
                  </a:lnTo>
                  <a:cubicBezTo>
                    <a:pt x="232036" y="437864"/>
                    <a:pt x="214922" y="430674"/>
                    <a:pt x="199865" y="420590"/>
                  </a:cubicBezTo>
                  <a:lnTo>
                    <a:pt x="181441" y="438984"/>
                  </a:lnTo>
                  <a:cubicBezTo>
                    <a:pt x="176952" y="443466"/>
                    <a:pt x="169564" y="443466"/>
                    <a:pt x="165075" y="438984"/>
                  </a:cubicBezTo>
                  <a:lnTo>
                    <a:pt x="142910" y="416855"/>
                  </a:lnTo>
                  <a:cubicBezTo>
                    <a:pt x="138421" y="412373"/>
                    <a:pt x="138421" y="404997"/>
                    <a:pt x="142910" y="400515"/>
                  </a:cubicBezTo>
                  <a:lnTo>
                    <a:pt x="161334" y="382121"/>
                  </a:lnTo>
                  <a:cubicBezTo>
                    <a:pt x="151233" y="367182"/>
                    <a:pt x="144032" y="350002"/>
                    <a:pt x="140385" y="331701"/>
                  </a:cubicBezTo>
                  <a:lnTo>
                    <a:pt x="114199" y="331701"/>
                  </a:lnTo>
                  <a:cubicBezTo>
                    <a:pt x="107746" y="331701"/>
                    <a:pt x="102602" y="326472"/>
                    <a:pt x="102602" y="320123"/>
                  </a:cubicBezTo>
                  <a:lnTo>
                    <a:pt x="102602" y="288750"/>
                  </a:lnTo>
                  <a:cubicBezTo>
                    <a:pt x="102602" y="282214"/>
                    <a:pt x="107839" y="277172"/>
                    <a:pt x="114199" y="277172"/>
                  </a:cubicBezTo>
                  <a:lnTo>
                    <a:pt x="140385" y="277172"/>
                  </a:lnTo>
                  <a:cubicBezTo>
                    <a:pt x="144032" y="258872"/>
                    <a:pt x="151233" y="241785"/>
                    <a:pt x="161334" y="226752"/>
                  </a:cubicBezTo>
                  <a:lnTo>
                    <a:pt x="142910" y="208264"/>
                  </a:lnTo>
                  <a:cubicBezTo>
                    <a:pt x="138421" y="203783"/>
                    <a:pt x="138421" y="196500"/>
                    <a:pt x="142910" y="192018"/>
                  </a:cubicBezTo>
                  <a:lnTo>
                    <a:pt x="165075" y="169796"/>
                  </a:lnTo>
                  <a:cubicBezTo>
                    <a:pt x="169564" y="165314"/>
                    <a:pt x="176952" y="165314"/>
                    <a:pt x="181441" y="169796"/>
                  </a:cubicBezTo>
                  <a:lnTo>
                    <a:pt x="199865" y="188283"/>
                  </a:lnTo>
                  <a:cubicBezTo>
                    <a:pt x="214828" y="178199"/>
                    <a:pt x="232036" y="170916"/>
                    <a:pt x="250367" y="167368"/>
                  </a:cubicBezTo>
                  <a:lnTo>
                    <a:pt x="250367" y="141224"/>
                  </a:lnTo>
                  <a:cubicBezTo>
                    <a:pt x="250367" y="134688"/>
                    <a:pt x="255604" y="129646"/>
                    <a:pt x="261963" y="129646"/>
                  </a:cubicBezTo>
                  <a:close/>
                  <a:moveTo>
                    <a:pt x="440285" y="80038"/>
                  </a:moveTo>
                  <a:cubicBezTo>
                    <a:pt x="511927" y="131958"/>
                    <a:pt x="554856" y="215909"/>
                    <a:pt x="554856" y="304248"/>
                  </a:cubicBezTo>
                  <a:cubicBezTo>
                    <a:pt x="554856" y="457021"/>
                    <a:pt x="430371" y="581312"/>
                    <a:pt x="277361" y="581312"/>
                  </a:cubicBezTo>
                  <a:lnTo>
                    <a:pt x="277361" y="605311"/>
                  </a:lnTo>
                  <a:cubicBezTo>
                    <a:pt x="277361" y="607926"/>
                    <a:pt x="274555" y="609420"/>
                    <a:pt x="272404" y="607926"/>
                  </a:cubicBezTo>
                  <a:lnTo>
                    <a:pt x="207216" y="563289"/>
                  </a:lnTo>
                  <a:cubicBezTo>
                    <a:pt x="205345" y="561982"/>
                    <a:pt x="205345" y="559274"/>
                    <a:pt x="207216" y="558060"/>
                  </a:cubicBezTo>
                  <a:lnTo>
                    <a:pt x="272404" y="513330"/>
                  </a:lnTo>
                  <a:cubicBezTo>
                    <a:pt x="274555" y="511836"/>
                    <a:pt x="277361" y="513330"/>
                    <a:pt x="277361" y="515945"/>
                  </a:cubicBezTo>
                  <a:lnTo>
                    <a:pt x="277361" y="539944"/>
                  </a:lnTo>
                  <a:cubicBezTo>
                    <a:pt x="407551" y="539944"/>
                    <a:pt x="513423" y="434236"/>
                    <a:pt x="513423" y="304248"/>
                  </a:cubicBezTo>
                  <a:cubicBezTo>
                    <a:pt x="513423" y="229076"/>
                    <a:pt x="477041" y="157638"/>
                    <a:pt x="415968" y="113375"/>
                  </a:cubicBezTo>
                  <a:close/>
                  <a:moveTo>
                    <a:pt x="282452" y="594"/>
                  </a:moveTo>
                  <a:lnTo>
                    <a:pt x="347640" y="45229"/>
                  </a:lnTo>
                  <a:cubicBezTo>
                    <a:pt x="349511" y="46536"/>
                    <a:pt x="349511" y="49337"/>
                    <a:pt x="347640" y="50551"/>
                  </a:cubicBezTo>
                  <a:lnTo>
                    <a:pt x="282452" y="95279"/>
                  </a:lnTo>
                  <a:cubicBezTo>
                    <a:pt x="280301" y="96773"/>
                    <a:pt x="277402" y="95279"/>
                    <a:pt x="277402" y="92665"/>
                  </a:cubicBezTo>
                  <a:lnTo>
                    <a:pt x="277402" y="68573"/>
                  </a:lnTo>
                  <a:cubicBezTo>
                    <a:pt x="147212" y="68573"/>
                    <a:pt x="41339" y="174277"/>
                    <a:pt x="41339" y="304259"/>
                  </a:cubicBezTo>
                  <a:cubicBezTo>
                    <a:pt x="41339" y="379521"/>
                    <a:pt x="77908" y="450862"/>
                    <a:pt x="138888" y="495123"/>
                  </a:cubicBezTo>
                  <a:lnTo>
                    <a:pt x="114571" y="528552"/>
                  </a:lnTo>
                  <a:cubicBezTo>
                    <a:pt x="42835" y="476634"/>
                    <a:pt x="0" y="392687"/>
                    <a:pt x="0" y="304259"/>
                  </a:cubicBezTo>
                  <a:cubicBezTo>
                    <a:pt x="0" y="151493"/>
                    <a:pt x="124391" y="27300"/>
                    <a:pt x="277402" y="27300"/>
                  </a:cubicBezTo>
                  <a:lnTo>
                    <a:pt x="277402" y="3209"/>
                  </a:lnTo>
                  <a:cubicBezTo>
                    <a:pt x="277402" y="594"/>
                    <a:pt x="280301" y="-900"/>
                    <a:pt x="282452" y="5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2" name="Rectangle: Rounded Corners 15"/>
            <p:cNvSpPr/>
            <p:nvPr/>
          </p:nvSpPr>
          <p:spPr>
            <a:xfrm>
              <a:off x="6665255" y="3593410"/>
              <a:ext cx="415276" cy="383502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3" name="Rectangle: Rounded Corners 18"/>
            <p:cNvSpPr/>
            <p:nvPr/>
          </p:nvSpPr>
          <p:spPr>
            <a:xfrm>
              <a:off x="5906633" y="2831840"/>
              <a:ext cx="378730" cy="415276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04" name="椭圆 103"/>
            <p:cNvSpPr/>
            <p:nvPr/>
          </p:nvSpPr>
          <p:spPr>
            <a:xfrm>
              <a:off x="6053137" y="2467219"/>
              <a:ext cx="85726" cy="85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6053137" y="5025320"/>
              <a:ext cx="85726" cy="85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7356784" y="3742298"/>
              <a:ext cx="85726" cy="85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4749491" y="3742298"/>
              <a:ext cx="85726" cy="857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990296" y="2340470"/>
            <a:ext cx="2965476" cy="862966"/>
            <a:chOff x="8386922" y="2192795"/>
            <a:chExt cx="2965476" cy="862966"/>
          </a:xfrm>
        </p:grpSpPr>
        <p:sp>
          <p:nvSpPr>
            <p:cNvPr id="49" name="矩形 4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90296" y="4545591"/>
            <a:ext cx="2965476" cy="862966"/>
            <a:chOff x="8386922" y="2192795"/>
            <a:chExt cx="2965476" cy="862966"/>
          </a:xfrm>
        </p:grpSpPr>
        <p:sp>
          <p:nvSpPr>
            <p:cNvPr id="52" name="矩形 5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35671" y="2340470"/>
            <a:ext cx="2965476" cy="862966"/>
            <a:chOff x="8386922" y="2192795"/>
            <a:chExt cx="2965476" cy="862966"/>
          </a:xfrm>
        </p:grpSpPr>
        <p:sp>
          <p:nvSpPr>
            <p:cNvPr id="55" name="矩形 54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235671" y="4545591"/>
            <a:ext cx="2965476" cy="862966"/>
            <a:chOff x="8386922" y="2192795"/>
            <a:chExt cx="2965476" cy="862966"/>
          </a:xfrm>
        </p:grpSpPr>
        <p:sp>
          <p:nvSpPr>
            <p:cNvPr id="58" name="矩形 5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3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31" name="文本框 30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495655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组合 260"/>
          <p:cNvGrpSpPr/>
          <p:nvPr/>
        </p:nvGrpSpPr>
        <p:grpSpPr>
          <a:xfrm>
            <a:off x="892892" y="1839518"/>
            <a:ext cx="2531306" cy="4169396"/>
            <a:chOff x="1017339" y="1636319"/>
            <a:chExt cx="2681163" cy="4416229"/>
          </a:xfrm>
        </p:grpSpPr>
        <p:sp>
          <p:nvSpPr>
            <p:cNvPr id="262" name="圆角矩形 261"/>
            <p:cNvSpPr/>
            <p:nvPr/>
          </p:nvSpPr>
          <p:spPr>
            <a:xfrm>
              <a:off x="1106944" y="1636319"/>
              <a:ext cx="2501950" cy="2501952"/>
            </a:xfrm>
            <a:prstGeom prst="roundRect">
              <a:avLst>
                <a:gd name="adj" fmla="val 0"/>
              </a:avLst>
            </a:prstGeom>
            <a:blipFill>
              <a:blip r:embed="rId3"/>
              <a:srcRect/>
              <a:stretch>
                <a:fillRect l="-25430" r="-2515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263" name="组合 262"/>
            <p:cNvGrpSpPr/>
            <p:nvPr/>
          </p:nvGrpSpPr>
          <p:grpSpPr>
            <a:xfrm>
              <a:off x="1017339" y="4297143"/>
              <a:ext cx="2681163" cy="1223356"/>
              <a:chOff x="6593277" y="1960674"/>
              <a:chExt cx="2402564" cy="1223356"/>
            </a:xfrm>
          </p:grpSpPr>
          <p:sp>
            <p:nvSpPr>
              <p:cNvPr id="274" name="矩形 273"/>
              <p:cNvSpPr/>
              <p:nvPr/>
            </p:nvSpPr>
            <p:spPr>
              <a:xfrm>
                <a:off x="6593277" y="1960674"/>
                <a:ext cx="2402564" cy="44987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275" name="文本框 14"/>
              <p:cNvSpPr txBox="1"/>
              <p:nvPr/>
            </p:nvSpPr>
            <p:spPr>
              <a:xfrm>
                <a:off x="6770135" y="2342888"/>
                <a:ext cx="2048846" cy="841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264" name="组合 263"/>
            <p:cNvGrpSpPr/>
            <p:nvPr/>
          </p:nvGrpSpPr>
          <p:grpSpPr>
            <a:xfrm>
              <a:off x="1495286" y="5658849"/>
              <a:ext cx="1725264" cy="393699"/>
              <a:chOff x="9280192" y="3586288"/>
              <a:chExt cx="1725264" cy="393699"/>
            </a:xfrm>
          </p:grpSpPr>
          <p:grpSp>
            <p:nvGrpSpPr>
              <p:cNvPr id="265" name="组合 264"/>
              <p:cNvGrpSpPr/>
              <p:nvPr/>
            </p:nvGrpSpPr>
            <p:grpSpPr>
              <a:xfrm>
                <a:off x="9280192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272" name="椭圆 271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73" name="椭圆 73"/>
                <p:cNvSpPr/>
                <p:nvPr/>
              </p:nvSpPr>
              <p:spPr>
                <a:xfrm>
                  <a:off x="6613430" y="777973"/>
                  <a:ext cx="175990" cy="110014"/>
                </a:xfrm>
                <a:custGeom>
                  <a:avLst/>
                  <a:gdLst>
                    <a:gd name="connsiteX0" fmla="*/ 218748 w 607427"/>
                    <a:gd name="connsiteY0" fmla="*/ 211767 h 379713"/>
                    <a:gd name="connsiteX1" fmla="*/ 303678 w 607427"/>
                    <a:gd name="connsiteY1" fmla="*/ 286283 h 379713"/>
                    <a:gd name="connsiteX2" fmla="*/ 388608 w 607427"/>
                    <a:gd name="connsiteY2" fmla="*/ 211767 h 379713"/>
                    <a:gd name="connsiteX3" fmla="*/ 580118 w 607427"/>
                    <a:gd name="connsiteY3" fmla="*/ 379713 h 379713"/>
                    <a:gd name="connsiteX4" fmla="*/ 27238 w 607427"/>
                    <a:gd name="connsiteY4" fmla="*/ 379713 h 379713"/>
                    <a:gd name="connsiteX5" fmla="*/ 607427 w 607427"/>
                    <a:gd name="connsiteY5" fmla="*/ 19970 h 379713"/>
                    <a:gd name="connsiteX6" fmla="*/ 607427 w 607427"/>
                    <a:gd name="connsiteY6" fmla="*/ 359531 h 379713"/>
                    <a:gd name="connsiteX7" fmla="*/ 413725 w 607427"/>
                    <a:gd name="connsiteY7" fmla="*/ 189751 h 379713"/>
                    <a:gd name="connsiteX8" fmla="*/ 0 w 607427"/>
                    <a:gd name="connsiteY8" fmla="*/ 19970 h 379713"/>
                    <a:gd name="connsiteX9" fmla="*/ 193561 w 607427"/>
                    <a:gd name="connsiteY9" fmla="*/ 189751 h 379713"/>
                    <a:gd name="connsiteX10" fmla="*/ 0 w 607427"/>
                    <a:gd name="connsiteY10" fmla="*/ 359531 h 379713"/>
                    <a:gd name="connsiteX11" fmla="*/ 27379 w 607427"/>
                    <a:gd name="connsiteY11" fmla="*/ 0 h 379713"/>
                    <a:gd name="connsiteX12" fmla="*/ 579906 w 607427"/>
                    <a:gd name="connsiteY12" fmla="*/ 0 h 379713"/>
                    <a:gd name="connsiteX13" fmla="*/ 303694 w 607427"/>
                    <a:gd name="connsiteY13" fmla="*/ 242251 h 379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07427" h="379713">
                      <a:moveTo>
                        <a:pt x="218748" y="211767"/>
                      </a:moveTo>
                      <a:lnTo>
                        <a:pt x="303678" y="286283"/>
                      </a:lnTo>
                      <a:lnTo>
                        <a:pt x="388608" y="211767"/>
                      </a:lnTo>
                      <a:lnTo>
                        <a:pt x="580118" y="379713"/>
                      </a:lnTo>
                      <a:lnTo>
                        <a:pt x="27238" y="379713"/>
                      </a:lnTo>
                      <a:close/>
                      <a:moveTo>
                        <a:pt x="607427" y="19970"/>
                      </a:moveTo>
                      <a:lnTo>
                        <a:pt x="607427" y="359531"/>
                      </a:lnTo>
                      <a:lnTo>
                        <a:pt x="413725" y="189751"/>
                      </a:lnTo>
                      <a:close/>
                      <a:moveTo>
                        <a:pt x="0" y="19970"/>
                      </a:moveTo>
                      <a:lnTo>
                        <a:pt x="193561" y="189751"/>
                      </a:lnTo>
                      <a:lnTo>
                        <a:pt x="0" y="359531"/>
                      </a:lnTo>
                      <a:close/>
                      <a:moveTo>
                        <a:pt x="27379" y="0"/>
                      </a:moveTo>
                      <a:lnTo>
                        <a:pt x="579906" y="0"/>
                      </a:lnTo>
                      <a:lnTo>
                        <a:pt x="303694" y="24225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6" name="组合 265"/>
              <p:cNvGrpSpPr/>
              <p:nvPr/>
            </p:nvGrpSpPr>
            <p:grpSpPr>
              <a:xfrm>
                <a:off x="9945974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270" name="椭圆 269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71" name="椭圆 150"/>
                <p:cNvSpPr/>
                <p:nvPr/>
              </p:nvSpPr>
              <p:spPr>
                <a:xfrm>
                  <a:off x="6621189" y="744986"/>
                  <a:ext cx="160470" cy="175990"/>
                </a:xfrm>
                <a:custGeom>
                  <a:avLst/>
                  <a:gdLst>
                    <a:gd name="connsiteX0" fmla="*/ 314616 w 554856"/>
                    <a:gd name="connsiteY0" fmla="*/ 256070 h 608519"/>
                    <a:gd name="connsiteX1" fmla="*/ 262711 w 554856"/>
                    <a:gd name="connsiteY1" fmla="*/ 307611 h 608519"/>
                    <a:gd name="connsiteX2" fmla="*/ 241014 w 554856"/>
                    <a:gd name="connsiteY2" fmla="*/ 285856 h 608519"/>
                    <a:gd name="connsiteX3" fmla="*/ 218289 w 554856"/>
                    <a:gd name="connsiteY3" fmla="*/ 308265 h 608519"/>
                    <a:gd name="connsiteX4" fmla="*/ 239986 w 554856"/>
                    <a:gd name="connsiteY4" fmla="*/ 330020 h 608519"/>
                    <a:gd name="connsiteX5" fmla="*/ 262618 w 554856"/>
                    <a:gd name="connsiteY5" fmla="*/ 352803 h 608519"/>
                    <a:gd name="connsiteX6" fmla="*/ 285250 w 554856"/>
                    <a:gd name="connsiteY6" fmla="*/ 330300 h 608519"/>
                    <a:gd name="connsiteX7" fmla="*/ 337155 w 554856"/>
                    <a:gd name="connsiteY7" fmla="*/ 278760 h 608519"/>
                    <a:gd name="connsiteX8" fmla="*/ 261963 w 554856"/>
                    <a:gd name="connsiteY8" fmla="*/ 129646 h 608519"/>
                    <a:gd name="connsiteX9" fmla="*/ 293387 w 554856"/>
                    <a:gd name="connsiteY9" fmla="*/ 129646 h 608519"/>
                    <a:gd name="connsiteX10" fmla="*/ 304983 w 554856"/>
                    <a:gd name="connsiteY10" fmla="*/ 141224 h 608519"/>
                    <a:gd name="connsiteX11" fmla="*/ 304983 w 554856"/>
                    <a:gd name="connsiteY11" fmla="*/ 167368 h 608519"/>
                    <a:gd name="connsiteX12" fmla="*/ 355485 w 554856"/>
                    <a:gd name="connsiteY12" fmla="*/ 188283 h 608519"/>
                    <a:gd name="connsiteX13" fmla="*/ 373909 w 554856"/>
                    <a:gd name="connsiteY13" fmla="*/ 169796 h 608519"/>
                    <a:gd name="connsiteX14" fmla="*/ 390275 w 554856"/>
                    <a:gd name="connsiteY14" fmla="*/ 169796 h 608519"/>
                    <a:gd name="connsiteX15" fmla="*/ 412440 w 554856"/>
                    <a:gd name="connsiteY15" fmla="*/ 192018 h 608519"/>
                    <a:gd name="connsiteX16" fmla="*/ 412440 w 554856"/>
                    <a:gd name="connsiteY16" fmla="*/ 208264 h 608519"/>
                    <a:gd name="connsiteX17" fmla="*/ 394016 w 554856"/>
                    <a:gd name="connsiteY17" fmla="*/ 226752 h 608519"/>
                    <a:gd name="connsiteX18" fmla="*/ 414965 w 554856"/>
                    <a:gd name="connsiteY18" fmla="*/ 277172 h 608519"/>
                    <a:gd name="connsiteX19" fmla="*/ 441151 w 554856"/>
                    <a:gd name="connsiteY19" fmla="*/ 277172 h 608519"/>
                    <a:gd name="connsiteX20" fmla="*/ 452748 w 554856"/>
                    <a:gd name="connsiteY20" fmla="*/ 288750 h 608519"/>
                    <a:gd name="connsiteX21" fmla="*/ 452748 w 554856"/>
                    <a:gd name="connsiteY21" fmla="*/ 320123 h 608519"/>
                    <a:gd name="connsiteX22" fmla="*/ 441151 w 554856"/>
                    <a:gd name="connsiteY22" fmla="*/ 331701 h 608519"/>
                    <a:gd name="connsiteX23" fmla="*/ 414965 w 554856"/>
                    <a:gd name="connsiteY23" fmla="*/ 331701 h 608519"/>
                    <a:gd name="connsiteX24" fmla="*/ 394016 w 554856"/>
                    <a:gd name="connsiteY24" fmla="*/ 382121 h 608519"/>
                    <a:gd name="connsiteX25" fmla="*/ 412440 w 554856"/>
                    <a:gd name="connsiteY25" fmla="*/ 400515 h 608519"/>
                    <a:gd name="connsiteX26" fmla="*/ 412440 w 554856"/>
                    <a:gd name="connsiteY26" fmla="*/ 416855 h 608519"/>
                    <a:gd name="connsiteX27" fmla="*/ 390275 w 554856"/>
                    <a:gd name="connsiteY27" fmla="*/ 438984 h 608519"/>
                    <a:gd name="connsiteX28" fmla="*/ 373909 w 554856"/>
                    <a:gd name="connsiteY28" fmla="*/ 438984 h 608519"/>
                    <a:gd name="connsiteX29" fmla="*/ 355485 w 554856"/>
                    <a:gd name="connsiteY29" fmla="*/ 420590 h 608519"/>
                    <a:gd name="connsiteX30" fmla="*/ 304983 w 554856"/>
                    <a:gd name="connsiteY30" fmla="*/ 441505 h 608519"/>
                    <a:gd name="connsiteX31" fmla="*/ 304983 w 554856"/>
                    <a:gd name="connsiteY31" fmla="*/ 467649 h 608519"/>
                    <a:gd name="connsiteX32" fmla="*/ 293387 w 554856"/>
                    <a:gd name="connsiteY32" fmla="*/ 479227 h 608519"/>
                    <a:gd name="connsiteX33" fmla="*/ 261963 w 554856"/>
                    <a:gd name="connsiteY33" fmla="*/ 479227 h 608519"/>
                    <a:gd name="connsiteX34" fmla="*/ 250367 w 554856"/>
                    <a:gd name="connsiteY34" fmla="*/ 467649 h 608519"/>
                    <a:gd name="connsiteX35" fmla="*/ 250367 w 554856"/>
                    <a:gd name="connsiteY35" fmla="*/ 441505 h 608519"/>
                    <a:gd name="connsiteX36" fmla="*/ 199865 w 554856"/>
                    <a:gd name="connsiteY36" fmla="*/ 420590 h 608519"/>
                    <a:gd name="connsiteX37" fmla="*/ 181441 w 554856"/>
                    <a:gd name="connsiteY37" fmla="*/ 438984 h 608519"/>
                    <a:gd name="connsiteX38" fmla="*/ 165075 w 554856"/>
                    <a:gd name="connsiteY38" fmla="*/ 438984 h 608519"/>
                    <a:gd name="connsiteX39" fmla="*/ 142910 w 554856"/>
                    <a:gd name="connsiteY39" fmla="*/ 416855 h 608519"/>
                    <a:gd name="connsiteX40" fmla="*/ 142910 w 554856"/>
                    <a:gd name="connsiteY40" fmla="*/ 400515 h 608519"/>
                    <a:gd name="connsiteX41" fmla="*/ 161334 w 554856"/>
                    <a:gd name="connsiteY41" fmla="*/ 382121 h 608519"/>
                    <a:gd name="connsiteX42" fmla="*/ 140385 w 554856"/>
                    <a:gd name="connsiteY42" fmla="*/ 331701 h 608519"/>
                    <a:gd name="connsiteX43" fmla="*/ 114199 w 554856"/>
                    <a:gd name="connsiteY43" fmla="*/ 331701 h 608519"/>
                    <a:gd name="connsiteX44" fmla="*/ 102602 w 554856"/>
                    <a:gd name="connsiteY44" fmla="*/ 320123 h 608519"/>
                    <a:gd name="connsiteX45" fmla="*/ 102602 w 554856"/>
                    <a:gd name="connsiteY45" fmla="*/ 288750 h 608519"/>
                    <a:gd name="connsiteX46" fmla="*/ 114199 w 554856"/>
                    <a:gd name="connsiteY46" fmla="*/ 277172 h 608519"/>
                    <a:gd name="connsiteX47" fmla="*/ 140385 w 554856"/>
                    <a:gd name="connsiteY47" fmla="*/ 277172 h 608519"/>
                    <a:gd name="connsiteX48" fmla="*/ 161334 w 554856"/>
                    <a:gd name="connsiteY48" fmla="*/ 226752 h 608519"/>
                    <a:gd name="connsiteX49" fmla="*/ 142910 w 554856"/>
                    <a:gd name="connsiteY49" fmla="*/ 208264 h 608519"/>
                    <a:gd name="connsiteX50" fmla="*/ 142910 w 554856"/>
                    <a:gd name="connsiteY50" fmla="*/ 192018 h 608519"/>
                    <a:gd name="connsiteX51" fmla="*/ 165075 w 554856"/>
                    <a:gd name="connsiteY51" fmla="*/ 169796 h 608519"/>
                    <a:gd name="connsiteX52" fmla="*/ 181441 w 554856"/>
                    <a:gd name="connsiteY52" fmla="*/ 169796 h 608519"/>
                    <a:gd name="connsiteX53" fmla="*/ 199865 w 554856"/>
                    <a:gd name="connsiteY53" fmla="*/ 188283 h 608519"/>
                    <a:gd name="connsiteX54" fmla="*/ 250367 w 554856"/>
                    <a:gd name="connsiteY54" fmla="*/ 167368 h 608519"/>
                    <a:gd name="connsiteX55" fmla="*/ 250367 w 554856"/>
                    <a:gd name="connsiteY55" fmla="*/ 141224 h 608519"/>
                    <a:gd name="connsiteX56" fmla="*/ 261963 w 554856"/>
                    <a:gd name="connsiteY56" fmla="*/ 129646 h 608519"/>
                    <a:gd name="connsiteX57" fmla="*/ 440285 w 554856"/>
                    <a:gd name="connsiteY57" fmla="*/ 80038 h 608519"/>
                    <a:gd name="connsiteX58" fmla="*/ 554856 w 554856"/>
                    <a:gd name="connsiteY58" fmla="*/ 304248 h 608519"/>
                    <a:gd name="connsiteX59" fmla="*/ 277361 w 554856"/>
                    <a:gd name="connsiteY59" fmla="*/ 581312 h 608519"/>
                    <a:gd name="connsiteX60" fmla="*/ 277361 w 554856"/>
                    <a:gd name="connsiteY60" fmla="*/ 605311 h 608519"/>
                    <a:gd name="connsiteX61" fmla="*/ 272404 w 554856"/>
                    <a:gd name="connsiteY61" fmla="*/ 607926 h 608519"/>
                    <a:gd name="connsiteX62" fmla="*/ 207216 w 554856"/>
                    <a:gd name="connsiteY62" fmla="*/ 563289 h 608519"/>
                    <a:gd name="connsiteX63" fmla="*/ 207216 w 554856"/>
                    <a:gd name="connsiteY63" fmla="*/ 558060 h 608519"/>
                    <a:gd name="connsiteX64" fmla="*/ 272404 w 554856"/>
                    <a:gd name="connsiteY64" fmla="*/ 513330 h 608519"/>
                    <a:gd name="connsiteX65" fmla="*/ 277361 w 554856"/>
                    <a:gd name="connsiteY65" fmla="*/ 515945 h 608519"/>
                    <a:gd name="connsiteX66" fmla="*/ 277361 w 554856"/>
                    <a:gd name="connsiteY66" fmla="*/ 539944 h 608519"/>
                    <a:gd name="connsiteX67" fmla="*/ 513423 w 554856"/>
                    <a:gd name="connsiteY67" fmla="*/ 304248 h 608519"/>
                    <a:gd name="connsiteX68" fmla="*/ 415968 w 554856"/>
                    <a:gd name="connsiteY68" fmla="*/ 113375 h 608519"/>
                    <a:gd name="connsiteX69" fmla="*/ 282452 w 554856"/>
                    <a:gd name="connsiteY69" fmla="*/ 594 h 608519"/>
                    <a:gd name="connsiteX70" fmla="*/ 347640 w 554856"/>
                    <a:gd name="connsiteY70" fmla="*/ 45229 h 608519"/>
                    <a:gd name="connsiteX71" fmla="*/ 347640 w 554856"/>
                    <a:gd name="connsiteY71" fmla="*/ 50551 h 608519"/>
                    <a:gd name="connsiteX72" fmla="*/ 282452 w 554856"/>
                    <a:gd name="connsiteY72" fmla="*/ 95279 h 608519"/>
                    <a:gd name="connsiteX73" fmla="*/ 277402 w 554856"/>
                    <a:gd name="connsiteY73" fmla="*/ 92665 h 608519"/>
                    <a:gd name="connsiteX74" fmla="*/ 277402 w 554856"/>
                    <a:gd name="connsiteY74" fmla="*/ 68573 h 608519"/>
                    <a:gd name="connsiteX75" fmla="*/ 41339 w 554856"/>
                    <a:gd name="connsiteY75" fmla="*/ 304259 h 608519"/>
                    <a:gd name="connsiteX76" fmla="*/ 138888 w 554856"/>
                    <a:gd name="connsiteY76" fmla="*/ 495123 h 608519"/>
                    <a:gd name="connsiteX77" fmla="*/ 114571 w 554856"/>
                    <a:gd name="connsiteY77" fmla="*/ 528552 h 608519"/>
                    <a:gd name="connsiteX78" fmla="*/ 0 w 554856"/>
                    <a:gd name="connsiteY78" fmla="*/ 304259 h 608519"/>
                    <a:gd name="connsiteX79" fmla="*/ 277402 w 554856"/>
                    <a:gd name="connsiteY79" fmla="*/ 27300 h 608519"/>
                    <a:gd name="connsiteX80" fmla="*/ 277402 w 554856"/>
                    <a:gd name="connsiteY80" fmla="*/ 3209 h 608519"/>
                    <a:gd name="connsiteX81" fmla="*/ 282452 w 554856"/>
                    <a:gd name="connsiteY81" fmla="*/ 594 h 608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</a:cxnLst>
                  <a:rect l="l" t="t" r="r" b="b"/>
                  <a:pathLst>
                    <a:path w="554856" h="608519">
                      <a:moveTo>
                        <a:pt x="314616" y="256070"/>
                      </a:moveTo>
                      <a:lnTo>
                        <a:pt x="262711" y="307611"/>
                      </a:lnTo>
                      <a:lnTo>
                        <a:pt x="241014" y="285856"/>
                      </a:lnTo>
                      <a:lnTo>
                        <a:pt x="218289" y="308265"/>
                      </a:lnTo>
                      <a:lnTo>
                        <a:pt x="239986" y="330020"/>
                      </a:lnTo>
                      <a:lnTo>
                        <a:pt x="262618" y="352803"/>
                      </a:lnTo>
                      <a:lnTo>
                        <a:pt x="285250" y="330300"/>
                      </a:lnTo>
                      <a:lnTo>
                        <a:pt x="337155" y="278760"/>
                      </a:lnTo>
                      <a:close/>
                      <a:moveTo>
                        <a:pt x="261963" y="129646"/>
                      </a:moveTo>
                      <a:lnTo>
                        <a:pt x="293387" y="129646"/>
                      </a:lnTo>
                      <a:cubicBezTo>
                        <a:pt x="299840" y="129646"/>
                        <a:pt x="304983" y="134875"/>
                        <a:pt x="304983" y="141224"/>
                      </a:cubicBezTo>
                      <a:lnTo>
                        <a:pt x="304983" y="167368"/>
                      </a:lnTo>
                      <a:cubicBezTo>
                        <a:pt x="323314" y="170916"/>
                        <a:pt x="340428" y="178199"/>
                        <a:pt x="355485" y="188283"/>
                      </a:cubicBezTo>
                      <a:lnTo>
                        <a:pt x="373909" y="169796"/>
                      </a:lnTo>
                      <a:cubicBezTo>
                        <a:pt x="378398" y="165314"/>
                        <a:pt x="385786" y="165314"/>
                        <a:pt x="390275" y="169796"/>
                      </a:cubicBezTo>
                      <a:lnTo>
                        <a:pt x="412440" y="192018"/>
                      </a:lnTo>
                      <a:cubicBezTo>
                        <a:pt x="416929" y="196500"/>
                        <a:pt x="416929" y="203783"/>
                        <a:pt x="412440" y="208264"/>
                      </a:cubicBezTo>
                      <a:lnTo>
                        <a:pt x="394016" y="226752"/>
                      </a:lnTo>
                      <a:cubicBezTo>
                        <a:pt x="404117" y="241691"/>
                        <a:pt x="411318" y="258872"/>
                        <a:pt x="414965" y="277172"/>
                      </a:cubicBezTo>
                      <a:lnTo>
                        <a:pt x="441151" y="277172"/>
                      </a:lnTo>
                      <a:cubicBezTo>
                        <a:pt x="447604" y="277172"/>
                        <a:pt x="452748" y="282401"/>
                        <a:pt x="452748" y="288750"/>
                      </a:cubicBezTo>
                      <a:lnTo>
                        <a:pt x="452748" y="320123"/>
                      </a:lnTo>
                      <a:cubicBezTo>
                        <a:pt x="452748" y="326565"/>
                        <a:pt x="447511" y="331701"/>
                        <a:pt x="441151" y="331701"/>
                      </a:cubicBezTo>
                      <a:lnTo>
                        <a:pt x="414965" y="331701"/>
                      </a:lnTo>
                      <a:cubicBezTo>
                        <a:pt x="411318" y="350002"/>
                        <a:pt x="404117" y="366995"/>
                        <a:pt x="394016" y="382121"/>
                      </a:cubicBezTo>
                      <a:lnTo>
                        <a:pt x="412440" y="400515"/>
                      </a:lnTo>
                      <a:cubicBezTo>
                        <a:pt x="416929" y="404997"/>
                        <a:pt x="416929" y="412373"/>
                        <a:pt x="412440" y="416855"/>
                      </a:cubicBezTo>
                      <a:lnTo>
                        <a:pt x="390275" y="438984"/>
                      </a:lnTo>
                      <a:cubicBezTo>
                        <a:pt x="385786" y="443466"/>
                        <a:pt x="378398" y="443466"/>
                        <a:pt x="373909" y="438984"/>
                      </a:cubicBezTo>
                      <a:lnTo>
                        <a:pt x="355485" y="420590"/>
                      </a:lnTo>
                      <a:cubicBezTo>
                        <a:pt x="340522" y="430674"/>
                        <a:pt x="323314" y="437864"/>
                        <a:pt x="304983" y="441505"/>
                      </a:cubicBezTo>
                      <a:lnTo>
                        <a:pt x="304983" y="467649"/>
                      </a:lnTo>
                      <a:cubicBezTo>
                        <a:pt x="304983" y="474092"/>
                        <a:pt x="299746" y="479227"/>
                        <a:pt x="293387" y="479227"/>
                      </a:cubicBezTo>
                      <a:lnTo>
                        <a:pt x="261963" y="479227"/>
                      </a:lnTo>
                      <a:cubicBezTo>
                        <a:pt x="255510" y="479227"/>
                        <a:pt x="250367" y="473998"/>
                        <a:pt x="250367" y="467649"/>
                      </a:cubicBezTo>
                      <a:lnTo>
                        <a:pt x="250367" y="441505"/>
                      </a:lnTo>
                      <a:cubicBezTo>
                        <a:pt x="232036" y="437864"/>
                        <a:pt x="214922" y="430674"/>
                        <a:pt x="199865" y="420590"/>
                      </a:cubicBezTo>
                      <a:lnTo>
                        <a:pt x="181441" y="438984"/>
                      </a:lnTo>
                      <a:cubicBezTo>
                        <a:pt x="176952" y="443466"/>
                        <a:pt x="169564" y="443466"/>
                        <a:pt x="165075" y="438984"/>
                      </a:cubicBezTo>
                      <a:lnTo>
                        <a:pt x="142910" y="416855"/>
                      </a:lnTo>
                      <a:cubicBezTo>
                        <a:pt x="138421" y="412373"/>
                        <a:pt x="138421" y="404997"/>
                        <a:pt x="142910" y="400515"/>
                      </a:cubicBezTo>
                      <a:lnTo>
                        <a:pt x="161334" y="382121"/>
                      </a:lnTo>
                      <a:cubicBezTo>
                        <a:pt x="151233" y="367182"/>
                        <a:pt x="144032" y="350002"/>
                        <a:pt x="140385" y="331701"/>
                      </a:cubicBezTo>
                      <a:lnTo>
                        <a:pt x="114199" y="331701"/>
                      </a:lnTo>
                      <a:cubicBezTo>
                        <a:pt x="107746" y="331701"/>
                        <a:pt x="102602" y="326472"/>
                        <a:pt x="102602" y="320123"/>
                      </a:cubicBezTo>
                      <a:lnTo>
                        <a:pt x="102602" y="288750"/>
                      </a:lnTo>
                      <a:cubicBezTo>
                        <a:pt x="102602" y="282214"/>
                        <a:pt x="107839" y="277172"/>
                        <a:pt x="114199" y="277172"/>
                      </a:cubicBezTo>
                      <a:lnTo>
                        <a:pt x="140385" y="277172"/>
                      </a:lnTo>
                      <a:cubicBezTo>
                        <a:pt x="144032" y="258872"/>
                        <a:pt x="151233" y="241785"/>
                        <a:pt x="161334" y="226752"/>
                      </a:cubicBezTo>
                      <a:lnTo>
                        <a:pt x="142910" y="208264"/>
                      </a:lnTo>
                      <a:cubicBezTo>
                        <a:pt x="138421" y="203783"/>
                        <a:pt x="138421" y="196500"/>
                        <a:pt x="142910" y="192018"/>
                      </a:cubicBezTo>
                      <a:lnTo>
                        <a:pt x="165075" y="169796"/>
                      </a:lnTo>
                      <a:cubicBezTo>
                        <a:pt x="169564" y="165314"/>
                        <a:pt x="176952" y="165314"/>
                        <a:pt x="181441" y="169796"/>
                      </a:cubicBezTo>
                      <a:lnTo>
                        <a:pt x="199865" y="188283"/>
                      </a:lnTo>
                      <a:cubicBezTo>
                        <a:pt x="214828" y="178199"/>
                        <a:pt x="232036" y="170916"/>
                        <a:pt x="250367" y="167368"/>
                      </a:cubicBezTo>
                      <a:lnTo>
                        <a:pt x="250367" y="141224"/>
                      </a:lnTo>
                      <a:cubicBezTo>
                        <a:pt x="250367" y="134688"/>
                        <a:pt x="255604" y="129646"/>
                        <a:pt x="261963" y="129646"/>
                      </a:cubicBezTo>
                      <a:close/>
                      <a:moveTo>
                        <a:pt x="440285" y="80038"/>
                      </a:moveTo>
                      <a:cubicBezTo>
                        <a:pt x="511927" y="131958"/>
                        <a:pt x="554856" y="215909"/>
                        <a:pt x="554856" y="304248"/>
                      </a:cubicBezTo>
                      <a:cubicBezTo>
                        <a:pt x="554856" y="457021"/>
                        <a:pt x="430371" y="581312"/>
                        <a:pt x="277361" y="581312"/>
                      </a:cubicBezTo>
                      <a:lnTo>
                        <a:pt x="277361" y="605311"/>
                      </a:lnTo>
                      <a:cubicBezTo>
                        <a:pt x="277361" y="607926"/>
                        <a:pt x="274555" y="609420"/>
                        <a:pt x="272404" y="607926"/>
                      </a:cubicBezTo>
                      <a:lnTo>
                        <a:pt x="207216" y="563289"/>
                      </a:lnTo>
                      <a:cubicBezTo>
                        <a:pt x="205345" y="561982"/>
                        <a:pt x="205345" y="559274"/>
                        <a:pt x="207216" y="558060"/>
                      </a:cubicBezTo>
                      <a:lnTo>
                        <a:pt x="272404" y="513330"/>
                      </a:lnTo>
                      <a:cubicBezTo>
                        <a:pt x="274555" y="511836"/>
                        <a:pt x="277361" y="513330"/>
                        <a:pt x="277361" y="515945"/>
                      </a:cubicBezTo>
                      <a:lnTo>
                        <a:pt x="277361" y="539944"/>
                      </a:lnTo>
                      <a:cubicBezTo>
                        <a:pt x="407551" y="539944"/>
                        <a:pt x="513423" y="434236"/>
                        <a:pt x="513423" y="304248"/>
                      </a:cubicBezTo>
                      <a:cubicBezTo>
                        <a:pt x="513423" y="229076"/>
                        <a:pt x="477041" y="157638"/>
                        <a:pt x="415968" y="113375"/>
                      </a:cubicBezTo>
                      <a:close/>
                      <a:moveTo>
                        <a:pt x="282452" y="594"/>
                      </a:moveTo>
                      <a:lnTo>
                        <a:pt x="347640" y="45229"/>
                      </a:lnTo>
                      <a:cubicBezTo>
                        <a:pt x="349511" y="46536"/>
                        <a:pt x="349511" y="49337"/>
                        <a:pt x="347640" y="50551"/>
                      </a:cubicBezTo>
                      <a:lnTo>
                        <a:pt x="282452" y="95279"/>
                      </a:lnTo>
                      <a:cubicBezTo>
                        <a:pt x="280301" y="96773"/>
                        <a:pt x="277402" y="95279"/>
                        <a:pt x="277402" y="92665"/>
                      </a:cubicBezTo>
                      <a:lnTo>
                        <a:pt x="277402" y="68573"/>
                      </a:lnTo>
                      <a:cubicBezTo>
                        <a:pt x="147212" y="68573"/>
                        <a:pt x="41339" y="174277"/>
                        <a:pt x="41339" y="304259"/>
                      </a:cubicBezTo>
                      <a:cubicBezTo>
                        <a:pt x="41339" y="379521"/>
                        <a:pt x="77908" y="450862"/>
                        <a:pt x="138888" y="495123"/>
                      </a:cubicBezTo>
                      <a:lnTo>
                        <a:pt x="114571" y="528552"/>
                      </a:lnTo>
                      <a:cubicBezTo>
                        <a:pt x="42835" y="476634"/>
                        <a:pt x="0" y="392687"/>
                        <a:pt x="0" y="304259"/>
                      </a:cubicBezTo>
                      <a:cubicBezTo>
                        <a:pt x="0" y="151493"/>
                        <a:pt x="124391" y="27300"/>
                        <a:pt x="277402" y="27300"/>
                      </a:cubicBezTo>
                      <a:lnTo>
                        <a:pt x="277402" y="3209"/>
                      </a:lnTo>
                      <a:cubicBezTo>
                        <a:pt x="277402" y="594"/>
                        <a:pt x="280301" y="-900"/>
                        <a:pt x="282452" y="59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7" name="组合 266"/>
              <p:cNvGrpSpPr/>
              <p:nvPr/>
            </p:nvGrpSpPr>
            <p:grpSpPr>
              <a:xfrm>
                <a:off x="10611757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268" name="椭圆 267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69" name="椭圆 208"/>
                <p:cNvSpPr/>
                <p:nvPr/>
              </p:nvSpPr>
              <p:spPr>
                <a:xfrm>
                  <a:off x="6616279" y="744986"/>
                  <a:ext cx="170291" cy="175990"/>
                </a:xfrm>
                <a:custGeom>
                  <a:avLst/>
                  <a:gdLst>
                    <a:gd name="T0" fmla="*/ 743 w 743"/>
                    <a:gd name="T1" fmla="*/ 27 h 769"/>
                    <a:gd name="T2" fmla="*/ 736 w 743"/>
                    <a:gd name="T3" fmla="*/ 8 h 769"/>
                    <a:gd name="T4" fmla="*/ 717 w 743"/>
                    <a:gd name="T5" fmla="*/ 0 h 769"/>
                    <a:gd name="T6" fmla="*/ 599 w 743"/>
                    <a:gd name="T7" fmla="*/ 0 h 769"/>
                    <a:gd name="T8" fmla="*/ 591 w 743"/>
                    <a:gd name="T9" fmla="*/ 1 h 769"/>
                    <a:gd name="T10" fmla="*/ 569 w 743"/>
                    <a:gd name="T11" fmla="*/ 1 h 769"/>
                    <a:gd name="T12" fmla="*/ 555 w 743"/>
                    <a:gd name="T13" fmla="*/ 2 h 769"/>
                    <a:gd name="T14" fmla="*/ 184 w 743"/>
                    <a:gd name="T15" fmla="*/ 2 h 769"/>
                    <a:gd name="T16" fmla="*/ 171 w 743"/>
                    <a:gd name="T17" fmla="*/ 1 h 769"/>
                    <a:gd name="T18" fmla="*/ 152 w 743"/>
                    <a:gd name="T19" fmla="*/ 1 h 769"/>
                    <a:gd name="T20" fmla="*/ 144 w 743"/>
                    <a:gd name="T21" fmla="*/ 0 h 769"/>
                    <a:gd name="T22" fmla="*/ 26 w 743"/>
                    <a:gd name="T23" fmla="*/ 0 h 769"/>
                    <a:gd name="T24" fmla="*/ 8 w 743"/>
                    <a:gd name="T25" fmla="*/ 8 h 769"/>
                    <a:gd name="T26" fmla="*/ 0 w 743"/>
                    <a:gd name="T27" fmla="*/ 27 h 769"/>
                    <a:gd name="T28" fmla="*/ 118 w 743"/>
                    <a:gd name="T29" fmla="*/ 266 h 769"/>
                    <a:gd name="T30" fmla="*/ 118 w 743"/>
                    <a:gd name="T31" fmla="*/ 267 h 769"/>
                    <a:gd name="T32" fmla="*/ 118 w 743"/>
                    <a:gd name="T33" fmla="*/ 270 h 769"/>
                    <a:gd name="T34" fmla="*/ 342 w 743"/>
                    <a:gd name="T35" fmla="*/ 511 h 769"/>
                    <a:gd name="T36" fmla="*/ 342 w 743"/>
                    <a:gd name="T37" fmla="*/ 713 h 769"/>
                    <a:gd name="T38" fmla="*/ 242 w 743"/>
                    <a:gd name="T39" fmla="*/ 713 h 769"/>
                    <a:gd name="T40" fmla="*/ 228 w 743"/>
                    <a:gd name="T41" fmla="*/ 727 h 769"/>
                    <a:gd name="T42" fmla="*/ 228 w 743"/>
                    <a:gd name="T43" fmla="*/ 756 h 769"/>
                    <a:gd name="T44" fmla="*/ 242 w 743"/>
                    <a:gd name="T45" fmla="*/ 769 h 769"/>
                    <a:gd name="T46" fmla="*/ 498 w 743"/>
                    <a:gd name="T47" fmla="*/ 769 h 769"/>
                    <a:gd name="T48" fmla="*/ 511 w 743"/>
                    <a:gd name="T49" fmla="*/ 756 h 769"/>
                    <a:gd name="T50" fmla="*/ 511 w 743"/>
                    <a:gd name="T51" fmla="*/ 727 h 769"/>
                    <a:gd name="T52" fmla="*/ 498 w 743"/>
                    <a:gd name="T53" fmla="*/ 713 h 769"/>
                    <a:gd name="T54" fmla="*/ 398 w 743"/>
                    <a:gd name="T55" fmla="*/ 713 h 769"/>
                    <a:gd name="T56" fmla="*/ 398 w 743"/>
                    <a:gd name="T57" fmla="*/ 511 h 769"/>
                    <a:gd name="T58" fmla="*/ 621 w 743"/>
                    <a:gd name="T59" fmla="*/ 279 h 769"/>
                    <a:gd name="T60" fmla="*/ 623 w 743"/>
                    <a:gd name="T61" fmla="*/ 271 h 769"/>
                    <a:gd name="T62" fmla="*/ 623 w 743"/>
                    <a:gd name="T63" fmla="*/ 266 h 769"/>
                    <a:gd name="T64" fmla="*/ 743 w 743"/>
                    <a:gd name="T65" fmla="*/ 27 h 769"/>
                    <a:gd name="T66" fmla="*/ 370 w 743"/>
                    <a:gd name="T67" fmla="*/ 457 h 769"/>
                    <a:gd name="T68" fmla="*/ 174 w 743"/>
                    <a:gd name="T69" fmla="*/ 261 h 769"/>
                    <a:gd name="T70" fmla="*/ 174 w 743"/>
                    <a:gd name="T71" fmla="*/ 58 h 769"/>
                    <a:gd name="T72" fmla="*/ 566 w 743"/>
                    <a:gd name="T73" fmla="*/ 58 h 769"/>
                    <a:gd name="T74" fmla="*/ 566 w 743"/>
                    <a:gd name="T75" fmla="*/ 261 h 769"/>
                    <a:gd name="T76" fmla="*/ 370 w 743"/>
                    <a:gd name="T77" fmla="*/ 457 h 769"/>
                    <a:gd name="T78" fmla="*/ 118 w 743"/>
                    <a:gd name="T79" fmla="*/ 209 h 769"/>
                    <a:gd name="T80" fmla="*/ 55 w 743"/>
                    <a:gd name="T81" fmla="*/ 53 h 769"/>
                    <a:gd name="T82" fmla="*/ 118 w 743"/>
                    <a:gd name="T83" fmla="*/ 53 h 769"/>
                    <a:gd name="T84" fmla="*/ 118 w 743"/>
                    <a:gd name="T85" fmla="*/ 209 h 769"/>
                    <a:gd name="T86" fmla="*/ 626 w 743"/>
                    <a:gd name="T87" fmla="*/ 209 h 769"/>
                    <a:gd name="T88" fmla="*/ 626 w 743"/>
                    <a:gd name="T89" fmla="*/ 53 h 769"/>
                    <a:gd name="T90" fmla="*/ 688 w 743"/>
                    <a:gd name="T91" fmla="*/ 53 h 769"/>
                    <a:gd name="T92" fmla="*/ 626 w 743"/>
                    <a:gd name="T93" fmla="*/ 209 h 7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43" h="769">
                      <a:moveTo>
                        <a:pt x="743" y="27"/>
                      </a:moveTo>
                      <a:cubicBezTo>
                        <a:pt x="743" y="20"/>
                        <a:pt x="741" y="13"/>
                        <a:pt x="736" y="8"/>
                      </a:cubicBezTo>
                      <a:cubicBezTo>
                        <a:pt x="731" y="3"/>
                        <a:pt x="724" y="0"/>
                        <a:pt x="717" y="0"/>
                      </a:cubicBezTo>
                      <a:lnTo>
                        <a:pt x="599" y="0"/>
                      </a:lnTo>
                      <a:cubicBezTo>
                        <a:pt x="596" y="0"/>
                        <a:pt x="594" y="0"/>
                        <a:pt x="591" y="1"/>
                      </a:cubicBezTo>
                      <a:lnTo>
                        <a:pt x="569" y="1"/>
                      </a:lnTo>
                      <a:cubicBezTo>
                        <a:pt x="565" y="1"/>
                        <a:pt x="560" y="1"/>
                        <a:pt x="555" y="2"/>
                      </a:cubicBezTo>
                      <a:lnTo>
                        <a:pt x="184" y="2"/>
                      </a:lnTo>
                      <a:cubicBezTo>
                        <a:pt x="179" y="1"/>
                        <a:pt x="175" y="1"/>
                        <a:pt x="171" y="1"/>
                      </a:cubicBezTo>
                      <a:lnTo>
                        <a:pt x="152" y="1"/>
                      </a:lnTo>
                      <a:cubicBezTo>
                        <a:pt x="149" y="0"/>
                        <a:pt x="147" y="0"/>
                        <a:pt x="144" y="0"/>
                      </a:cubicBezTo>
                      <a:lnTo>
                        <a:pt x="26" y="0"/>
                      </a:lnTo>
                      <a:cubicBezTo>
                        <a:pt x="19" y="0"/>
                        <a:pt x="13" y="3"/>
                        <a:pt x="8" y="8"/>
                      </a:cubicBezTo>
                      <a:cubicBezTo>
                        <a:pt x="2" y="13"/>
                        <a:pt x="0" y="20"/>
                        <a:pt x="0" y="27"/>
                      </a:cubicBezTo>
                      <a:cubicBezTo>
                        <a:pt x="0" y="36"/>
                        <a:pt x="3" y="239"/>
                        <a:pt x="118" y="266"/>
                      </a:cubicBezTo>
                      <a:lnTo>
                        <a:pt x="118" y="267"/>
                      </a:lnTo>
                      <a:cubicBezTo>
                        <a:pt x="118" y="268"/>
                        <a:pt x="118" y="269"/>
                        <a:pt x="118" y="270"/>
                      </a:cubicBezTo>
                      <a:cubicBezTo>
                        <a:pt x="123" y="394"/>
                        <a:pt x="220" y="497"/>
                        <a:pt x="342" y="511"/>
                      </a:cubicBezTo>
                      <a:lnTo>
                        <a:pt x="342" y="713"/>
                      </a:lnTo>
                      <a:lnTo>
                        <a:pt x="242" y="713"/>
                      </a:lnTo>
                      <a:cubicBezTo>
                        <a:pt x="234" y="713"/>
                        <a:pt x="228" y="719"/>
                        <a:pt x="228" y="727"/>
                      </a:cubicBezTo>
                      <a:lnTo>
                        <a:pt x="228" y="756"/>
                      </a:lnTo>
                      <a:cubicBezTo>
                        <a:pt x="228" y="763"/>
                        <a:pt x="234" y="769"/>
                        <a:pt x="242" y="769"/>
                      </a:cubicBezTo>
                      <a:lnTo>
                        <a:pt x="498" y="769"/>
                      </a:lnTo>
                      <a:cubicBezTo>
                        <a:pt x="505" y="769"/>
                        <a:pt x="511" y="763"/>
                        <a:pt x="511" y="756"/>
                      </a:cubicBezTo>
                      <a:lnTo>
                        <a:pt x="511" y="727"/>
                      </a:lnTo>
                      <a:cubicBezTo>
                        <a:pt x="511" y="719"/>
                        <a:pt x="505" y="713"/>
                        <a:pt x="498" y="713"/>
                      </a:cubicBezTo>
                      <a:lnTo>
                        <a:pt x="398" y="713"/>
                      </a:lnTo>
                      <a:lnTo>
                        <a:pt x="398" y="511"/>
                      </a:lnTo>
                      <a:cubicBezTo>
                        <a:pt x="519" y="498"/>
                        <a:pt x="612" y="401"/>
                        <a:pt x="621" y="279"/>
                      </a:cubicBezTo>
                      <a:cubicBezTo>
                        <a:pt x="622" y="277"/>
                        <a:pt x="623" y="274"/>
                        <a:pt x="623" y="271"/>
                      </a:cubicBezTo>
                      <a:lnTo>
                        <a:pt x="623" y="266"/>
                      </a:lnTo>
                      <a:cubicBezTo>
                        <a:pt x="740" y="242"/>
                        <a:pt x="743" y="36"/>
                        <a:pt x="743" y="27"/>
                      </a:cubicBezTo>
                      <a:close/>
                      <a:moveTo>
                        <a:pt x="370" y="457"/>
                      </a:moveTo>
                      <a:cubicBezTo>
                        <a:pt x="262" y="457"/>
                        <a:pt x="174" y="369"/>
                        <a:pt x="174" y="261"/>
                      </a:cubicBezTo>
                      <a:lnTo>
                        <a:pt x="174" y="58"/>
                      </a:lnTo>
                      <a:lnTo>
                        <a:pt x="566" y="58"/>
                      </a:lnTo>
                      <a:lnTo>
                        <a:pt x="566" y="261"/>
                      </a:lnTo>
                      <a:cubicBezTo>
                        <a:pt x="566" y="369"/>
                        <a:pt x="478" y="457"/>
                        <a:pt x="370" y="457"/>
                      </a:cubicBezTo>
                      <a:close/>
                      <a:moveTo>
                        <a:pt x="118" y="209"/>
                      </a:moveTo>
                      <a:cubicBezTo>
                        <a:pt x="73" y="184"/>
                        <a:pt x="59" y="98"/>
                        <a:pt x="55" y="53"/>
                      </a:cubicBezTo>
                      <a:lnTo>
                        <a:pt x="118" y="53"/>
                      </a:lnTo>
                      <a:lnTo>
                        <a:pt x="118" y="209"/>
                      </a:lnTo>
                      <a:close/>
                      <a:moveTo>
                        <a:pt x="626" y="209"/>
                      </a:moveTo>
                      <a:lnTo>
                        <a:pt x="626" y="53"/>
                      </a:lnTo>
                      <a:lnTo>
                        <a:pt x="688" y="53"/>
                      </a:lnTo>
                      <a:cubicBezTo>
                        <a:pt x="684" y="98"/>
                        <a:pt x="670" y="184"/>
                        <a:pt x="626" y="20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276" name="组合 275"/>
          <p:cNvGrpSpPr/>
          <p:nvPr/>
        </p:nvGrpSpPr>
        <p:grpSpPr>
          <a:xfrm>
            <a:off x="3517862" y="1839518"/>
            <a:ext cx="2531306" cy="4169396"/>
            <a:chOff x="1017339" y="1636319"/>
            <a:chExt cx="2681163" cy="4416229"/>
          </a:xfrm>
        </p:grpSpPr>
        <p:sp>
          <p:nvSpPr>
            <p:cNvPr id="277" name="圆角矩形 276"/>
            <p:cNvSpPr/>
            <p:nvPr/>
          </p:nvSpPr>
          <p:spPr>
            <a:xfrm>
              <a:off x="1106944" y="1636319"/>
              <a:ext cx="2501950" cy="2501952"/>
            </a:xfrm>
            <a:prstGeom prst="roundRect">
              <a:avLst>
                <a:gd name="adj" fmla="val 0"/>
              </a:avLst>
            </a:prstGeom>
            <a:blipFill>
              <a:blip r:embed="rId4"/>
              <a:srcRect/>
              <a:stretch>
                <a:fillRect l="-25430" r="-2515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278" name="组合 277"/>
            <p:cNvGrpSpPr/>
            <p:nvPr/>
          </p:nvGrpSpPr>
          <p:grpSpPr>
            <a:xfrm>
              <a:off x="1017339" y="4297143"/>
              <a:ext cx="2681163" cy="1223356"/>
              <a:chOff x="6593277" y="1960674"/>
              <a:chExt cx="2402564" cy="1223356"/>
            </a:xfrm>
          </p:grpSpPr>
          <p:sp>
            <p:nvSpPr>
              <p:cNvPr id="289" name="矩形 288"/>
              <p:cNvSpPr/>
              <p:nvPr/>
            </p:nvSpPr>
            <p:spPr>
              <a:xfrm>
                <a:off x="6593277" y="1960674"/>
                <a:ext cx="2402564" cy="44987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290" name="文本框 109"/>
              <p:cNvSpPr txBox="1"/>
              <p:nvPr/>
            </p:nvSpPr>
            <p:spPr>
              <a:xfrm>
                <a:off x="6770135" y="2342888"/>
                <a:ext cx="2048846" cy="841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279" name="组合 278"/>
            <p:cNvGrpSpPr/>
            <p:nvPr/>
          </p:nvGrpSpPr>
          <p:grpSpPr>
            <a:xfrm>
              <a:off x="1495286" y="5658849"/>
              <a:ext cx="1725264" cy="393699"/>
              <a:chOff x="9280192" y="3586288"/>
              <a:chExt cx="1725264" cy="393699"/>
            </a:xfrm>
          </p:grpSpPr>
          <p:grpSp>
            <p:nvGrpSpPr>
              <p:cNvPr id="280" name="组合 279"/>
              <p:cNvGrpSpPr/>
              <p:nvPr/>
            </p:nvGrpSpPr>
            <p:grpSpPr>
              <a:xfrm>
                <a:off x="9280192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287" name="椭圆 286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88" name="椭圆 107"/>
                <p:cNvSpPr/>
                <p:nvPr/>
              </p:nvSpPr>
              <p:spPr>
                <a:xfrm>
                  <a:off x="6613430" y="777973"/>
                  <a:ext cx="175990" cy="110014"/>
                </a:xfrm>
                <a:custGeom>
                  <a:avLst/>
                  <a:gdLst>
                    <a:gd name="connsiteX0" fmla="*/ 218748 w 607427"/>
                    <a:gd name="connsiteY0" fmla="*/ 211767 h 379713"/>
                    <a:gd name="connsiteX1" fmla="*/ 303678 w 607427"/>
                    <a:gd name="connsiteY1" fmla="*/ 286283 h 379713"/>
                    <a:gd name="connsiteX2" fmla="*/ 388608 w 607427"/>
                    <a:gd name="connsiteY2" fmla="*/ 211767 h 379713"/>
                    <a:gd name="connsiteX3" fmla="*/ 580118 w 607427"/>
                    <a:gd name="connsiteY3" fmla="*/ 379713 h 379713"/>
                    <a:gd name="connsiteX4" fmla="*/ 27238 w 607427"/>
                    <a:gd name="connsiteY4" fmla="*/ 379713 h 379713"/>
                    <a:gd name="connsiteX5" fmla="*/ 607427 w 607427"/>
                    <a:gd name="connsiteY5" fmla="*/ 19970 h 379713"/>
                    <a:gd name="connsiteX6" fmla="*/ 607427 w 607427"/>
                    <a:gd name="connsiteY6" fmla="*/ 359531 h 379713"/>
                    <a:gd name="connsiteX7" fmla="*/ 413725 w 607427"/>
                    <a:gd name="connsiteY7" fmla="*/ 189751 h 379713"/>
                    <a:gd name="connsiteX8" fmla="*/ 0 w 607427"/>
                    <a:gd name="connsiteY8" fmla="*/ 19970 h 379713"/>
                    <a:gd name="connsiteX9" fmla="*/ 193561 w 607427"/>
                    <a:gd name="connsiteY9" fmla="*/ 189751 h 379713"/>
                    <a:gd name="connsiteX10" fmla="*/ 0 w 607427"/>
                    <a:gd name="connsiteY10" fmla="*/ 359531 h 379713"/>
                    <a:gd name="connsiteX11" fmla="*/ 27379 w 607427"/>
                    <a:gd name="connsiteY11" fmla="*/ 0 h 379713"/>
                    <a:gd name="connsiteX12" fmla="*/ 579906 w 607427"/>
                    <a:gd name="connsiteY12" fmla="*/ 0 h 379713"/>
                    <a:gd name="connsiteX13" fmla="*/ 303694 w 607427"/>
                    <a:gd name="connsiteY13" fmla="*/ 242251 h 379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07427" h="379713">
                      <a:moveTo>
                        <a:pt x="218748" y="211767"/>
                      </a:moveTo>
                      <a:lnTo>
                        <a:pt x="303678" y="286283"/>
                      </a:lnTo>
                      <a:lnTo>
                        <a:pt x="388608" y="211767"/>
                      </a:lnTo>
                      <a:lnTo>
                        <a:pt x="580118" y="379713"/>
                      </a:lnTo>
                      <a:lnTo>
                        <a:pt x="27238" y="379713"/>
                      </a:lnTo>
                      <a:close/>
                      <a:moveTo>
                        <a:pt x="607427" y="19970"/>
                      </a:moveTo>
                      <a:lnTo>
                        <a:pt x="607427" y="359531"/>
                      </a:lnTo>
                      <a:lnTo>
                        <a:pt x="413725" y="189751"/>
                      </a:lnTo>
                      <a:close/>
                      <a:moveTo>
                        <a:pt x="0" y="19970"/>
                      </a:moveTo>
                      <a:lnTo>
                        <a:pt x="193561" y="189751"/>
                      </a:lnTo>
                      <a:lnTo>
                        <a:pt x="0" y="359531"/>
                      </a:lnTo>
                      <a:close/>
                      <a:moveTo>
                        <a:pt x="27379" y="0"/>
                      </a:moveTo>
                      <a:lnTo>
                        <a:pt x="579906" y="0"/>
                      </a:lnTo>
                      <a:lnTo>
                        <a:pt x="303694" y="24225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1" name="组合 280"/>
              <p:cNvGrpSpPr/>
              <p:nvPr/>
            </p:nvGrpSpPr>
            <p:grpSpPr>
              <a:xfrm>
                <a:off x="9945974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285" name="椭圆 284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86" name="椭圆 165"/>
                <p:cNvSpPr/>
                <p:nvPr/>
              </p:nvSpPr>
              <p:spPr>
                <a:xfrm>
                  <a:off x="6621189" y="744986"/>
                  <a:ext cx="160470" cy="175990"/>
                </a:xfrm>
                <a:custGeom>
                  <a:avLst/>
                  <a:gdLst>
                    <a:gd name="connsiteX0" fmla="*/ 314616 w 554856"/>
                    <a:gd name="connsiteY0" fmla="*/ 256070 h 608519"/>
                    <a:gd name="connsiteX1" fmla="*/ 262711 w 554856"/>
                    <a:gd name="connsiteY1" fmla="*/ 307611 h 608519"/>
                    <a:gd name="connsiteX2" fmla="*/ 241014 w 554856"/>
                    <a:gd name="connsiteY2" fmla="*/ 285856 h 608519"/>
                    <a:gd name="connsiteX3" fmla="*/ 218289 w 554856"/>
                    <a:gd name="connsiteY3" fmla="*/ 308265 h 608519"/>
                    <a:gd name="connsiteX4" fmla="*/ 239986 w 554856"/>
                    <a:gd name="connsiteY4" fmla="*/ 330020 h 608519"/>
                    <a:gd name="connsiteX5" fmla="*/ 262618 w 554856"/>
                    <a:gd name="connsiteY5" fmla="*/ 352803 h 608519"/>
                    <a:gd name="connsiteX6" fmla="*/ 285250 w 554856"/>
                    <a:gd name="connsiteY6" fmla="*/ 330300 h 608519"/>
                    <a:gd name="connsiteX7" fmla="*/ 337155 w 554856"/>
                    <a:gd name="connsiteY7" fmla="*/ 278760 h 608519"/>
                    <a:gd name="connsiteX8" fmla="*/ 261963 w 554856"/>
                    <a:gd name="connsiteY8" fmla="*/ 129646 h 608519"/>
                    <a:gd name="connsiteX9" fmla="*/ 293387 w 554856"/>
                    <a:gd name="connsiteY9" fmla="*/ 129646 h 608519"/>
                    <a:gd name="connsiteX10" fmla="*/ 304983 w 554856"/>
                    <a:gd name="connsiteY10" fmla="*/ 141224 h 608519"/>
                    <a:gd name="connsiteX11" fmla="*/ 304983 w 554856"/>
                    <a:gd name="connsiteY11" fmla="*/ 167368 h 608519"/>
                    <a:gd name="connsiteX12" fmla="*/ 355485 w 554856"/>
                    <a:gd name="connsiteY12" fmla="*/ 188283 h 608519"/>
                    <a:gd name="connsiteX13" fmla="*/ 373909 w 554856"/>
                    <a:gd name="connsiteY13" fmla="*/ 169796 h 608519"/>
                    <a:gd name="connsiteX14" fmla="*/ 390275 w 554856"/>
                    <a:gd name="connsiteY14" fmla="*/ 169796 h 608519"/>
                    <a:gd name="connsiteX15" fmla="*/ 412440 w 554856"/>
                    <a:gd name="connsiteY15" fmla="*/ 192018 h 608519"/>
                    <a:gd name="connsiteX16" fmla="*/ 412440 w 554856"/>
                    <a:gd name="connsiteY16" fmla="*/ 208264 h 608519"/>
                    <a:gd name="connsiteX17" fmla="*/ 394016 w 554856"/>
                    <a:gd name="connsiteY17" fmla="*/ 226752 h 608519"/>
                    <a:gd name="connsiteX18" fmla="*/ 414965 w 554856"/>
                    <a:gd name="connsiteY18" fmla="*/ 277172 h 608519"/>
                    <a:gd name="connsiteX19" fmla="*/ 441151 w 554856"/>
                    <a:gd name="connsiteY19" fmla="*/ 277172 h 608519"/>
                    <a:gd name="connsiteX20" fmla="*/ 452748 w 554856"/>
                    <a:gd name="connsiteY20" fmla="*/ 288750 h 608519"/>
                    <a:gd name="connsiteX21" fmla="*/ 452748 w 554856"/>
                    <a:gd name="connsiteY21" fmla="*/ 320123 h 608519"/>
                    <a:gd name="connsiteX22" fmla="*/ 441151 w 554856"/>
                    <a:gd name="connsiteY22" fmla="*/ 331701 h 608519"/>
                    <a:gd name="connsiteX23" fmla="*/ 414965 w 554856"/>
                    <a:gd name="connsiteY23" fmla="*/ 331701 h 608519"/>
                    <a:gd name="connsiteX24" fmla="*/ 394016 w 554856"/>
                    <a:gd name="connsiteY24" fmla="*/ 382121 h 608519"/>
                    <a:gd name="connsiteX25" fmla="*/ 412440 w 554856"/>
                    <a:gd name="connsiteY25" fmla="*/ 400515 h 608519"/>
                    <a:gd name="connsiteX26" fmla="*/ 412440 w 554856"/>
                    <a:gd name="connsiteY26" fmla="*/ 416855 h 608519"/>
                    <a:gd name="connsiteX27" fmla="*/ 390275 w 554856"/>
                    <a:gd name="connsiteY27" fmla="*/ 438984 h 608519"/>
                    <a:gd name="connsiteX28" fmla="*/ 373909 w 554856"/>
                    <a:gd name="connsiteY28" fmla="*/ 438984 h 608519"/>
                    <a:gd name="connsiteX29" fmla="*/ 355485 w 554856"/>
                    <a:gd name="connsiteY29" fmla="*/ 420590 h 608519"/>
                    <a:gd name="connsiteX30" fmla="*/ 304983 w 554856"/>
                    <a:gd name="connsiteY30" fmla="*/ 441505 h 608519"/>
                    <a:gd name="connsiteX31" fmla="*/ 304983 w 554856"/>
                    <a:gd name="connsiteY31" fmla="*/ 467649 h 608519"/>
                    <a:gd name="connsiteX32" fmla="*/ 293387 w 554856"/>
                    <a:gd name="connsiteY32" fmla="*/ 479227 h 608519"/>
                    <a:gd name="connsiteX33" fmla="*/ 261963 w 554856"/>
                    <a:gd name="connsiteY33" fmla="*/ 479227 h 608519"/>
                    <a:gd name="connsiteX34" fmla="*/ 250367 w 554856"/>
                    <a:gd name="connsiteY34" fmla="*/ 467649 h 608519"/>
                    <a:gd name="connsiteX35" fmla="*/ 250367 w 554856"/>
                    <a:gd name="connsiteY35" fmla="*/ 441505 h 608519"/>
                    <a:gd name="connsiteX36" fmla="*/ 199865 w 554856"/>
                    <a:gd name="connsiteY36" fmla="*/ 420590 h 608519"/>
                    <a:gd name="connsiteX37" fmla="*/ 181441 w 554856"/>
                    <a:gd name="connsiteY37" fmla="*/ 438984 h 608519"/>
                    <a:gd name="connsiteX38" fmla="*/ 165075 w 554856"/>
                    <a:gd name="connsiteY38" fmla="*/ 438984 h 608519"/>
                    <a:gd name="connsiteX39" fmla="*/ 142910 w 554856"/>
                    <a:gd name="connsiteY39" fmla="*/ 416855 h 608519"/>
                    <a:gd name="connsiteX40" fmla="*/ 142910 w 554856"/>
                    <a:gd name="connsiteY40" fmla="*/ 400515 h 608519"/>
                    <a:gd name="connsiteX41" fmla="*/ 161334 w 554856"/>
                    <a:gd name="connsiteY41" fmla="*/ 382121 h 608519"/>
                    <a:gd name="connsiteX42" fmla="*/ 140385 w 554856"/>
                    <a:gd name="connsiteY42" fmla="*/ 331701 h 608519"/>
                    <a:gd name="connsiteX43" fmla="*/ 114199 w 554856"/>
                    <a:gd name="connsiteY43" fmla="*/ 331701 h 608519"/>
                    <a:gd name="connsiteX44" fmla="*/ 102602 w 554856"/>
                    <a:gd name="connsiteY44" fmla="*/ 320123 h 608519"/>
                    <a:gd name="connsiteX45" fmla="*/ 102602 w 554856"/>
                    <a:gd name="connsiteY45" fmla="*/ 288750 h 608519"/>
                    <a:gd name="connsiteX46" fmla="*/ 114199 w 554856"/>
                    <a:gd name="connsiteY46" fmla="*/ 277172 h 608519"/>
                    <a:gd name="connsiteX47" fmla="*/ 140385 w 554856"/>
                    <a:gd name="connsiteY47" fmla="*/ 277172 h 608519"/>
                    <a:gd name="connsiteX48" fmla="*/ 161334 w 554856"/>
                    <a:gd name="connsiteY48" fmla="*/ 226752 h 608519"/>
                    <a:gd name="connsiteX49" fmla="*/ 142910 w 554856"/>
                    <a:gd name="connsiteY49" fmla="*/ 208264 h 608519"/>
                    <a:gd name="connsiteX50" fmla="*/ 142910 w 554856"/>
                    <a:gd name="connsiteY50" fmla="*/ 192018 h 608519"/>
                    <a:gd name="connsiteX51" fmla="*/ 165075 w 554856"/>
                    <a:gd name="connsiteY51" fmla="*/ 169796 h 608519"/>
                    <a:gd name="connsiteX52" fmla="*/ 181441 w 554856"/>
                    <a:gd name="connsiteY52" fmla="*/ 169796 h 608519"/>
                    <a:gd name="connsiteX53" fmla="*/ 199865 w 554856"/>
                    <a:gd name="connsiteY53" fmla="*/ 188283 h 608519"/>
                    <a:gd name="connsiteX54" fmla="*/ 250367 w 554856"/>
                    <a:gd name="connsiteY54" fmla="*/ 167368 h 608519"/>
                    <a:gd name="connsiteX55" fmla="*/ 250367 w 554856"/>
                    <a:gd name="connsiteY55" fmla="*/ 141224 h 608519"/>
                    <a:gd name="connsiteX56" fmla="*/ 261963 w 554856"/>
                    <a:gd name="connsiteY56" fmla="*/ 129646 h 608519"/>
                    <a:gd name="connsiteX57" fmla="*/ 440285 w 554856"/>
                    <a:gd name="connsiteY57" fmla="*/ 80038 h 608519"/>
                    <a:gd name="connsiteX58" fmla="*/ 554856 w 554856"/>
                    <a:gd name="connsiteY58" fmla="*/ 304248 h 608519"/>
                    <a:gd name="connsiteX59" fmla="*/ 277361 w 554856"/>
                    <a:gd name="connsiteY59" fmla="*/ 581312 h 608519"/>
                    <a:gd name="connsiteX60" fmla="*/ 277361 w 554856"/>
                    <a:gd name="connsiteY60" fmla="*/ 605311 h 608519"/>
                    <a:gd name="connsiteX61" fmla="*/ 272404 w 554856"/>
                    <a:gd name="connsiteY61" fmla="*/ 607926 h 608519"/>
                    <a:gd name="connsiteX62" fmla="*/ 207216 w 554856"/>
                    <a:gd name="connsiteY62" fmla="*/ 563289 h 608519"/>
                    <a:gd name="connsiteX63" fmla="*/ 207216 w 554856"/>
                    <a:gd name="connsiteY63" fmla="*/ 558060 h 608519"/>
                    <a:gd name="connsiteX64" fmla="*/ 272404 w 554856"/>
                    <a:gd name="connsiteY64" fmla="*/ 513330 h 608519"/>
                    <a:gd name="connsiteX65" fmla="*/ 277361 w 554856"/>
                    <a:gd name="connsiteY65" fmla="*/ 515945 h 608519"/>
                    <a:gd name="connsiteX66" fmla="*/ 277361 w 554856"/>
                    <a:gd name="connsiteY66" fmla="*/ 539944 h 608519"/>
                    <a:gd name="connsiteX67" fmla="*/ 513423 w 554856"/>
                    <a:gd name="connsiteY67" fmla="*/ 304248 h 608519"/>
                    <a:gd name="connsiteX68" fmla="*/ 415968 w 554856"/>
                    <a:gd name="connsiteY68" fmla="*/ 113375 h 608519"/>
                    <a:gd name="connsiteX69" fmla="*/ 282452 w 554856"/>
                    <a:gd name="connsiteY69" fmla="*/ 594 h 608519"/>
                    <a:gd name="connsiteX70" fmla="*/ 347640 w 554856"/>
                    <a:gd name="connsiteY70" fmla="*/ 45229 h 608519"/>
                    <a:gd name="connsiteX71" fmla="*/ 347640 w 554856"/>
                    <a:gd name="connsiteY71" fmla="*/ 50551 h 608519"/>
                    <a:gd name="connsiteX72" fmla="*/ 282452 w 554856"/>
                    <a:gd name="connsiteY72" fmla="*/ 95279 h 608519"/>
                    <a:gd name="connsiteX73" fmla="*/ 277402 w 554856"/>
                    <a:gd name="connsiteY73" fmla="*/ 92665 h 608519"/>
                    <a:gd name="connsiteX74" fmla="*/ 277402 w 554856"/>
                    <a:gd name="connsiteY74" fmla="*/ 68573 h 608519"/>
                    <a:gd name="connsiteX75" fmla="*/ 41339 w 554856"/>
                    <a:gd name="connsiteY75" fmla="*/ 304259 h 608519"/>
                    <a:gd name="connsiteX76" fmla="*/ 138888 w 554856"/>
                    <a:gd name="connsiteY76" fmla="*/ 495123 h 608519"/>
                    <a:gd name="connsiteX77" fmla="*/ 114571 w 554856"/>
                    <a:gd name="connsiteY77" fmla="*/ 528552 h 608519"/>
                    <a:gd name="connsiteX78" fmla="*/ 0 w 554856"/>
                    <a:gd name="connsiteY78" fmla="*/ 304259 h 608519"/>
                    <a:gd name="connsiteX79" fmla="*/ 277402 w 554856"/>
                    <a:gd name="connsiteY79" fmla="*/ 27300 h 608519"/>
                    <a:gd name="connsiteX80" fmla="*/ 277402 w 554856"/>
                    <a:gd name="connsiteY80" fmla="*/ 3209 h 608519"/>
                    <a:gd name="connsiteX81" fmla="*/ 282452 w 554856"/>
                    <a:gd name="connsiteY81" fmla="*/ 594 h 608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</a:cxnLst>
                  <a:rect l="l" t="t" r="r" b="b"/>
                  <a:pathLst>
                    <a:path w="554856" h="608519">
                      <a:moveTo>
                        <a:pt x="314616" y="256070"/>
                      </a:moveTo>
                      <a:lnTo>
                        <a:pt x="262711" y="307611"/>
                      </a:lnTo>
                      <a:lnTo>
                        <a:pt x="241014" y="285856"/>
                      </a:lnTo>
                      <a:lnTo>
                        <a:pt x="218289" y="308265"/>
                      </a:lnTo>
                      <a:lnTo>
                        <a:pt x="239986" y="330020"/>
                      </a:lnTo>
                      <a:lnTo>
                        <a:pt x="262618" y="352803"/>
                      </a:lnTo>
                      <a:lnTo>
                        <a:pt x="285250" y="330300"/>
                      </a:lnTo>
                      <a:lnTo>
                        <a:pt x="337155" y="278760"/>
                      </a:lnTo>
                      <a:close/>
                      <a:moveTo>
                        <a:pt x="261963" y="129646"/>
                      </a:moveTo>
                      <a:lnTo>
                        <a:pt x="293387" y="129646"/>
                      </a:lnTo>
                      <a:cubicBezTo>
                        <a:pt x="299840" y="129646"/>
                        <a:pt x="304983" y="134875"/>
                        <a:pt x="304983" y="141224"/>
                      </a:cubicBezTo>
                      <a:lnTo>
                        <a:pt x="304983" y="167368"/>
                      </a:lnTo>
                      <a:cubicBezTo>
                        <a:pt x="323314" y="170916"/>
                        <a:pt x="340428" y="178199"/>
                        <a:pt x="355485" y="188283"/>
                      </a:cubicBezTo>
                      <a:lnTo>
                        <a:pt x="373909" y="169796"/>
                      </a:lnTo>
                      <a:cubicBezTo>
                        <a:pt x="378398" y="165314"/>
                        <a:pt x="385786" y="165314"/>
                        <a:pt x="390275" y="169796"/>
                      </a:cubicBezTo>
                      <a:lnTo>
                        <a:pt x="412440" y="192018"/>
                      </a:lnTo>
                      <a:cubicBezTo>
                        <a:pt x="416929" y="196500"/>
                        <a:pt x="416929" y="203783"/>
                        <a:pt x="412440" y="208264"/>
                      </a:cubicBezTo>
                      <a:lnTo>
                        <a:pt x="394016" y="226752"/>
                      </a:lnTo>
                      <a:cubicBezTo>
                        <a:pt x="404117" y="241691"/>
                        <a:pt x="411318" y="258872"/>
                        <a:pt x="414965" y="277172"/>
                      </a:cubicBezTo>
                      <a:lnTo>
                        <a:pt x="441151" y="277172"/>
                      </a:lnTo>
                      <a:cubicBezTo>
                        <a:pt x="447604" y="277172"/>
                        <a:pt x="452748" y="282401"/>
                        <a:pt x="452748" y="288750"/>
                      </a:cubicBezTo>
                      <a:lnTo>
                        <a:pt x="452748" y="320123"/>
                      </a:lnTo>
                      <a:cubicBezTo>
                        <a:pt x="452748" y="326565"/>
                        <a:pt x="447511" y="331701"/>
                        <a:pt x="441151" y="331701"/>
                      </a:cubicBezTo>
                      <a:lnTo>
                        <a:pt x="414965" y="331701"/>
                      </a:lnTo>
                      <a:cubicBezTo>
                        <a:pt x="411318" y="350002"/>
                        <a:pt x="404117" y="366995"/>
                        <a:pt x="394016" y="382121"/>
                      </a:cubicBezTo>
                      <a:lnTo>
                        <a:pt x="412440" y="400515"/>
                      </a:lnTo>
                      <a:cubicBezTo>
                        <a:pt x="416929" y="404997"/>
                        <a:pt x="416929" y="412373"/>
                        <a:pt x="412440" y="416855"/>
                      </a:cubicBezTo>
                      <a:lnTo>
                        <a:pt x="390275" y="438984"/>
                      </a:lnTo>
                      <a:cubicBezTo>
                        <a:pt x="385786" y="443466"/>
                        <a:pt x="378398" y="443466"/>
                        <a:pt x="373909" y="438984"/>
                      </a:cubicBezTo>
                      <a:lnTo>
                        <a:pt x="355485" y="420590"/>
                      </a:lnTo>
                      <a:cubicBezTo>
                        <a:pt x="340522" y="430674"/>
                        <a:pt x="323314" y="437864"/>
                        <a:pt x="304983" y="441505"/>
                      </a:cubicBezTo>
                      <a:lnTo>
                        <a:pt x="304983" y="467649"/>
                      </a:lnTo>
                      <a:cubicBezTo>
                        <a:pt x="304983" y="474092"/>
                        <a:pt x="299746" y="479227"/>
                        <a:pt x="293387" y="479227"/>
                      </a:cubicBezTo>
                      <a:lnTo>
                        <a:pt x="261963" y="479227"/>
                      </a:lnTo>
                      <a:cubicBezTo>
                        <a:pt x="255510" y="479227"/>
                        <a:pt x="250367" y="473998"/>
                        <a:pt x="250367" y="467649"/>
                      </a:cubicBezTo>
                      <a:lnTo>
                        <a:pt x="250367" y="441505"/>
                      </a:lnTo>
                      <a:cubicBezTo>
                        <a:pt x="232036" y="437864"/>
                        <a:pt x="214922" y="430674"/>
                        <a:pt x="199865" y="420590"/>
                      </a:cubicBezTo>
                      <a:lnTo>
                        <a:pt x="181441" y="438984"/>
                      </a:lnTo>
                      <a:cubicBezTo>
                        <a:pt x="176952" y="443466"/>
                        <a:pt x="169564" y="443466"/>
                        <a:pt x="165075" y="438984"/>
                      </a:cubicBezTo>
                      <a:lnTo>
                        <a:pt x="142910" y="416855"/>
                      </a:lnTo>
                      <a:cubicBezTo>
                        <a:pt x="138421" y="412373"/>
                        <a:pt x="138421" y="404997"/>
                        <a:pt x="142910" y="400515"/>
                      </a:cubicBezTo>
                      <a:lnTo>
                        <a:pt x="161334" y="382121"/>
                      </a:lnTo>
                      <a:cubicBezTo>
                        <a:pt x="151233" y="367182"/>
                        <a:pt x="144032" y="350002"/>
                        <a:pt x="140385" y="331701"/>
                      </a:cubicBezTo>
                      <a:lnTo>
                        <a:pt x="114199" y="331701"/>
                      </a:lnTo>
                      <a:cubicBezTo>
                        <a:pt x="107746" y="331701"/>
                        <a:pt x="102602" y="326472"/>
                        <a:pt x="102602" y="320123"/>
                      </a:cubicBezTo>
                      <a:lnTo>
                        <a:pt x="102602" y="288750"/>
                      </a:lnTo>
                      <a:cubicBezTo>
                        <a:pt x="102602" y="282214"/>
                        <a:pt x="107839" y="277172"/>
                        <a:pt x="114199" y="277172"/>
                      </a:cubicBezTo>
                      <a:lnTo>
                        <a:pt x="140385" y="277172"/>
                      </a:lnTo>
                      <a:cubicBezTo>
                        <a:pt x="144032" y="258872"/>
                        <a:pt x="151233" y="241785"/>
                        <a:pt x="161334" y="226752"/>
                      </a:cubicBezTo>
                      <a:lnTo>
                        <a:pt x="142910" y="208264"/>
                      </a:lnTo>
                      <a:cubicBezTo>
                        <a:pt x="138421" y="203783"/>
                        <a:pt x="138421" y="196500"/>
                        <a:pt x="142910" y="192018"/>
                      </a:cubicBezTo>
                      <a:lnTo>
                        <a:pt x="165075" y="169796"/>
                      </a:lnTo>
                      <a:cubicBezTo>
                        <a:pt x="169564" y="165314"/>
                        <a:pt x="176952" y="165314"/>
                        <a:pt x="181441" y="169796"/>
                      </a:cubicBezTo>
                      <a:lnTo>
                        <a:pt x="199865" y="188283"/>
                      </a:lnTo>
                      <a:cubicBezTo>
                        <a:pt x="214828" y="178199"/>
                        <a:pt x="232036" y="170916"/>
                        <a:pt x="250367" y="167368"/>
                      </a:cubicBezTo>
                      <a:lnTo>
                        <a:pt x="250367" y="141224"/>
                      </a:lnTo>
                      <a:cubicBezTo>
                        <a:pt x="250367" y="134688"/>
                        <a:pt x="255604" y="129646"/>
                        <a:pt x="261963" y="129646"/>
                      </a:cubicBezTo>
                      <a:close/>
                      <a:moveTo>
                        <a:pt x="440285" y="80038"/>
                      </a:moveTo>
                      <a:cubicBezTo>
                        <a:pt x="511927" y="131958"/>
                        <a:pt x="554856" y="215909"/>
                        <a:pt x="554856" y="304248"/>
                      </a:cubicBezTo>
                      <a:cubicBezTo>
                        <a:pt x="554856" y="457021"/>
                        <a:pt x="430371" y="581312"/>
                        <a:pt x="277361" y="581312"/>
                      </a:cubicBezTo>
                      <a:lnTo>
                        <a:pt x="277361" y="605311"/>
                      </a:lnTo>
                      <a:cubicBezTo>
                        <a:pt x="277361" y="607926"/>
                        <a:pt x="274555" y="609420"/>
                        <a:pt x="272404" y="607926"/>
                      </a:cubicBezTo>
                      <a:lnTo>
                        <a:pt x="207216" y="563289"/>
                      </a:lnTo>
                      <a:cubicBezTo>
                        <a:pt x="205345" y="561982"/>
                        <a:pt x="205345" y="559274"/>
                        <a:pt x="207216" y="558060"/>
                      </a:cubicBezTo>
                      <a:lnTo>
                        <a:pt x="272404" y="513330"/>
                      </a:lnTo>
                      <a:cubicBezTo>
                        <a:pt x="274555" y="511836"/>
                        <a:pt x="277361" y="513330"/>
                        <a:pt x="277361" y="515945"/>
                      </a:cubicBezTo>
                      <a:lnTo>
                        <a:pt x="277361" y="539944"/>
                      </a:lnTo>
                      <a:cubicBezTo>
                        <a:pt x="407551" y="539944"/>
                        <a:pt x="513423" y="434236"/>
                        <a:pt x="513423" y="304248"/>
                      </a:cubicBezTo>
                      <a:cubicBezTo>
                        <a:pt x="513423" y="229076"/>
                        <a:pt x="477041" y="157638"/>
                        <a:pt x="415968" y="113375"/>
                      </a:cubicBezTo>
                      <a:close/>
                      <a:moveTo>
                        <a:pt x="282452" y="594"/>
                      </a:moveTo>
                      <a:lnTo>
                        <a:pt x="347640" y="45229"/>
                      </a:lnTo>
                      <a:cubicBezTo>
                        <a:pt x="349511" y="46536"/>
                        <a:pt x="349511" y="49337"/>
                        <a:pt x="347640" y="50551"/>
                      </a:cubicBezTo>
                      <a:lnTo>
                        <a:pt x="282452" y="95279"/>
                      </a:lnTo>
                      <a:cubicBezTo>
                        <a:pt x="280301" y="96773"/>
                        <a:pt x="277402" y="95279"/>
                        <a:pt x="277402" y="92665"/>
                      </a:cubicBezTo>
                      <a:lnTo>
                        <a:pt x="277402" y="68573"/>
                      </a:lnTo>
                      <a:cubicBezTo>
                        <a:pt x="147212" y="68573"/>
                        <a:pt x="41339" y="174277"/>
                        <a:pt x="41339" y="304259"/>
                      </a:cubicBezTo>
                      <a:cubicBezTo>
                        <a:pt x="41339" y="379521"/>
                        <a:pt x="77908" y="450862"/>
                        <a:pt x="138888" y="495123"/>
                      </a:cubicBezTo>
                      <a:lnTo>
                        <a:pt x="114571" y="528552"/>
                      </a:lnTo>
                      <a:cubicBezTo>
                        <a:pt x="42835" y="476634"/>
                        <a:pt x="0" y="392687"/>
                        <a:pt x="0" y="304259"/>
                      </a:cubicBezTo>
                      <a:cubicBezTo>
                        <a:pt x="0" y="151493"/>
                        <a:pt x="124391" y="27300"/>
                        <a:pt x="277402" y="27300"/>
                      </a:cubicBezTo>
                      <a:lnTo>
                        <a:pt x="277402" y="3209"/>
                      </a:lnTo>
                      <a:cubicBezTo>
                        <a:pt x="277402" y="594"/>
                        <a:pt x="280301" y="-900"/>
                        <a:pt x="282452" y="59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2" name="组合 281"/>
              <p:cNvGrpSpPr/>
              <p:nvPr/>
            </p:nvGrpSpPr>
            <p:grpSpPr>
              <a:xfrm>
                <a:off x="10611757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283" name="椭圆 282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84" name="椭圆 223"/>
                <p:cNvSpPr/>
                <p:nvPr/>
              </p:nvSpPr>
              <p:spPr>
                <a:xfrm>
                  <a:off x="6616279" y="744986"/>
                  <a:ext cx="170291" cy="175990"/>
                </a:xfrm>
                <a:custGeom>
                  <a:avLst/>
                  <a:gdLst>
                    <a:gd name="T0" fmla="*/ 743 w 743"/>
                    <a:gd name="T1" fmla="*/ 27 h 769"/>
                    <a:gd name="T2" fmla="*/ 736 w 743"/>
                    <a:gd name="T3" fmla="*/ 8 h 769"/>
                    <a:gd name="T4" fmla="*/ 717 w 743"/>
                    <a:gd name="T5" fmla="*/ 0 h 769"/>
                    <a:gd name="T6" fmla="*/ 599 w 743"/>
                    <a:gd name="T7" fmla="*/ 0 h 769"/>
                    <a:gd name="T8" fmla="*/ 591 w 743"/>
                    <a:gd name="T9" fmla="*/ 1 h 769"/>
                    <a:gd name="T10" fmla="*/ 569 w 743"/>
                    <a:gd name="T11" fmla="*/ 1 h 769"/>
                    <a:gd name="T12" fmla="*/ 555 w 743"/>
                    <a:gd name="T13" fmla="*/ 2 h 769"/>
                    <a:gd name="T14" fmla="*/ 184 w 743"/>
                    <a:gd name="T15" fmla="*/ 2 h 769"/>
                    <a:gd name="T16" fmla="*/ 171 w 743"/>
                    <a:gd name="T17" fmla="*/ 1 h 769"/>
                    <a:gd name="T18" fmla="*/ 152 w 743"/>
                    <a:gd name="T19" fmla="*/ 1 h 769"/>
                    <a:gd name="T20" fmla="*/ 144 w 743"/>
                    <a:gd name="T21" fmla="*/ 0 h 769"/>
                    <a:gd name="T22" fmla="*/ 26 w 743"/>
                    <a:gd name="T23" fmla="*/ 0 h 769"/>
                    <a:gd name="T24" fmla="*/ 8 w 743"/>
                    <a:gd name="T25" fmla="*/ 8 h 769"/>
                    <a:gd name="T26" fmla="*/ 0 w 743"/>
                    <a:gd name="T27" fmla="*/ 27 h 769"/>
                    <a:gd name="T28" fmla="*/ 118 w 743"/>
                    <a:gd name="T29" fmla="*/ 266 h 769"/>
                    <a:gd name="T30" fmla="*/ 118 w 743"/>
                    <a:gd name="T31" fmla="*/ 267 h 769"/>
                    <a:gd name="T32" fmla="*/ 118 w 743"/>
                    <a:gd name="T33" fmla="*/ 270 h 769"/>
                    <a:gd name="T34" fmla="*/ 342 w 743"/>
                    <a:gd name="T35" fmla="*/ 511 h 769"/>
                    <a:gd name="T36" fmla="*/ 342 w 743"/>
                    <a:gd name="T37" fmla="*/ 713 h 769"/>
                    <a:gd name="T38" fmla="*/ 242 w 743"/>
                    <a:gd name="T39" fmla="*/ 713 h 769"/>
                    <a:gd name="T40" fmla="*/ 228 w 743"/>
                    <a:gd name="T41" fmla="*/ 727 h 769"/>
                    <a:gd name="T42" fmla="*/ 228 w 743"/>
                    <a:gd name="T43" fmla="*/ 756 h 769"/>
                    <a:gd name="T44" fmla="*/ 242 w 743"/>
                    <a:gd name="T45" fmla="*/ 769 h 769"/>
                    <a:gd name="T46" fmla="*/ 498 w 743"/>
                    <a:gd name="T47" fmla="*/ 769 h 769"/>
                    <a:gd name="T48" fmla="*/ 511 w 743"/>
                    <a:gd name="T49" fmla="*/ 756 h 769"/>
                    <a:gd name="T50" fmla="*/ 511 w 743"/>
                    <a:gd name="T51" fmla="*/ 727 h 769"/>
                    <a:gd name="T52" fmla="*/ 498 w 743"/>
                    <a:gd name="T53" fmla="*/ 713 h 769"/>
                    <a:gd name="T54" fmla="*/ 398 w 743"/>
                    <a:gd name="T55" fmla="*/ 713 h 769"/>
                    <a:gd name="T56" fmla="*/ 398 w 743"/>
                    <a:gd name="T57" fmla="*/ 511 h 769"/>
                    <a:gd name="T58" fmla="*/ 621 w 743"/>
                    <a:gd name="T59" fmla="*/ 279 h 769"/>
                    <a:gd name="T60" fmla="*/ 623 w 743"/>
                    <a:gd name="T61" fmla="*/ 271 h 769"/>
                    <a:gd name="T62" fmla="*/ 623 w 743"/>
                    <a:gd name="T63" fmla="*/ 266 h 769"/>
                    <a:gd name="T64" fmla="*/ 743 w 743"/>
                    <a:gd name="T65" fmla="*/ 27 h 769"/>
                    <a:gd name="T66" fmla="*/ 370 w 743"/>
                    <a:gd name="T67" fmla="*/ 457 h 769"/>
                    <a:gd name="T68" fmla="*/ 174 w 743"/>
                    <a:gd name="T69" fmla="*/ 261 h 769"/>
                    <a:gd name="T70" fmla="*/ 174 w 743"/>
                    <a:gd name="T71" fmla="*/ 58 h 769"/>
                    <a:gd name="T72" fmla="*/ 566 w 743"/>
                    <a:gd name="T73" fmla="*/ 58 h 769"/>
                    <a:gd name="T74" fmla="*/ 566 w 743"/>
                    <a:gd name="T75" fmla="*/ 261 h 769"/>
                    <a:gd name="T76" fmla="*/ 370 w 743"/>
                    <a:gd name="T77" fmla="*/ 457 h 769"/>
                    <a:gd name="T78" fmla="*/ 118 w 743"/>
                    <a:gd name="T79" fmla="*/ 209 h 769"/>
                    <a:gd name="T80" fmla="*/ 55 w 743"/>
                    <a:gd name="T81" fmla="*/ 53 h 769"/>
                    <a:gd name="T82" fmla="*/ 118 w 743"/>
                    <a:gd name="T83" fmla="*/ 53 h 769"/>
                    <a:gd name="T84" fmla="*/ 118 w 743"/>
                    <a:gd name="T85" fmla="*/ 209 h 769"/>
                    <a:gd name="T86" fmla="*/ 626 w 743"/>
                    <a:gd name="T87" fmla="*/ 209 h 769"/>
                    <a:gd name="T88" fmla="*/ 626 w 743"/>
                    <a:gd name="T89" fmla="*/ 53 h 769"/>
                    <a:gd name="T90" fmla="*/ 688 w 743"/>
                    <a:gd name="T91" fmla="*/ 53 h 769"/>
                    <a:gd name="T92" fmla="*/ 626 w 743"/>
                    <a:gd name="T93" fmla="*/ 209 h 7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43" h="769">
                      <a:moveTo>
                        <a:pt x="743" y="27"/>
                      </a:moveTo>
                      <a:cubicBezTo>
                        <a:pt x="743" y="20"/>
                        <a:pt x="741" y="13"/>
                        <a:pt x="736" y="8"/>
                      </a:cubicBezTo>
                      <a:cubicBezTo>
                        <a:pt x="731" y="3"/>
                        <a:pt x="724" y="0"/>
                        <a:pt x="717" y="0"/>
                      </a:cubicBezTo>
                      <a:lnTo>
                        <a:pt x="599" y="0"/>
                      </a:lnTo>
                      <a:cubicBezTo>
                        <a:pt x="596" y="0"/>
                        <a:pt x="594" y="0"/>
                        <a:pt x="591" y="1"/>
                      </a:cubicBezTo>
                      <a:lnTo>
                        <a:pt x="569" y="1"/>
                      </a:lnTo>
                      <a:cubicBezTo>
                        <a:pt x="565" y="1"/>
                        <a:pt x="560" y="1"/>
                        <a:pt x="555" y="2"/>
                      </a:cubicBezTo>
                      <a:lnTo>
                        <a:pt x="184" y="2"/>
                      </a:lnTo>
                      <a:cubicBezTo>
                        <a:pt x="179" y="1"/>
                        <a:pt x="175" y="1"/>
                        <a:pt x="171" y="1"/>
                      </a:cubicBezTo>
                      <a:lnTo>
                        <a:pt x="152" y="1"/>
                      </a:lnTo>
                      <a:cubicBezTo>
                        <a:pt x="149" y="0"/>
                        <a:pt x="147" y="0"/>
                        <a:pt x="144" y="0"/>
                      </a:cubicBezTo>
                      <a:lnTo>
                        <a:pt x="26" y="0"/>
                      </a:lnTo>
                      <a:cubicBezTo>
                        <a:pt x="19" y="0"/>
                        <a:pt x="13" y="3"/>
                        <a:pt x="8" y="8"/>
                      </a:cubicBezTo>
                      <a:cubicBezTo>
                        <a:pt x="2" y="13"/>
                        <a:pt x="0" y="20"/>
                        <a:pt x="0" y="27"/>
                      </a:cubicBezTo>
                      <a:cubicBezTo>
                        <a:pt x="0" y="36"/>
                        <a:pt x="3" y="239"/>
                        <a:pt x="118" y="266"/>
                      </a:cubicBezTo>
                      <a:lnTo>
                        <a:pt x="118" y="267"/>
                      </a:lnTo>
                      <a:cubicBezTo>
                        <a:pt x="118" y="268"/>
                        <a:pt x="118" y="269"/>
                        <a:pt x="118" y="270"/>
                      </a:cubicBezTo>
                      <a:cubicBezTo>
                        <a:pt x="123" y="394"/>
                        <a:pt x="220" y="497"/>
                        <a:pt x="342" y="511"/>
                      </a:cubicBezTo>
                      <a:lnTo>
                        <a:pt x="342" y="713"/>
                      </a:lnTo>
                      <a:lnTo>
                        <a:pt x="242" y="713"/>
                      </a:lnTo>
                      <a:cubicBezTo>
                        <a:pt x="234" y="713"/>
                        <a:pt x="228" y="719"/>
                        <a:pt x="228" y="727"/>
                      </a:cubicBezTo>
                      <a:lnTo>
                        <a:pt x="228" y="756"/>
                      </a:lnTo>
                      <a:cubicBezTo>
                        <a:pt x="228" y="763"/>
                        <a:pt x="234" y="769"/>
                        <a:pt x="242" y="769"/>
                      </a:cubicBezTo>
                      <a:lnTo>
                        <a:pt x="498" y="769"/>
                      </a:lnTo>
                      <a:cubicBezTo>
                        <a:pt x="505" y="769"/>
                        <a:pt x="511" y="763"/>
                        <a:pt x="511" y="756"/>
                      </a:cubicBezTo>
                      <a:lnTo>
                        <a:pt x="511" y="727"/>
                      </a:lnTo>
                      <a:cubicBezTo>
                        <a:pt x="511" y="719"/>
                        <a:pt x="505" y="713"/>
                        <a:pt x="498" y="713"/>
                      </a:cubicBezTo>
                      <a:lnTo>
                        <a:pt x="398" y="713"/>
                      </a:lnTo>
                      <a:lnTo>
                        <a:pt x="398" y="511"/>
                      </a:lnTo>
                      <a:cubicBezTo>
                        <a:pt x="519" y="498"/>
                        <a:pt x="612" y="401"/>
                        <a:pt x="621" y="279"/>
                      </a:cubicBezTo>
                      <a:cubicBezTo>
                        <a:pt x="622" y="277"/>
                        <a:pt x="623" y="274"/>
                        <a:pt x="623" y="271"/>
                      </a:cubicBezTo>
                      <a:lnTo>
                        <a:pt x="623" y="266"/>
                      </a:lnTo>
                      <a:cubicBezTo>
                        <a:pt x="740" y="242"/>
                        <a:pt x="743" y="36"/>
                        <a:pt x="743" y="27"/>
                      </a:cubicBezTo>
                      <a:close/>
                      <a:moveTo>
                        <a:pt x="370" y="457"/>
                      </a:moveTo>
                      <a:cubicBezTo>
                        <a:pt x="262" y="457"/>
                        <a:pt x="174" y="369"/>
                        <a:pt x="174" y="261"/>
                      </a:cubicBezTo>
                      <a:lnTo>
                        <a:pt x="174" y="58"/>
                      </a:lnTo>
                      <a:lnTo>
                        <a:pt x="566" y="58"/>
                      </a:lnTo>
                      <a:lnTo>
                        <a:pt x="566" y="261"/>
                      </a:lnTo>
                      <a:cubicBezTo>
                        <a:pt x="566" y="369"/>
                        <a:pt x="478" y="457"/>
                        <a:pt x="370" y="457"/>
                      </a:cubicBezTo>
                      <a:close/>
                      <a:moveTo>
                        <a:pt x="118" y="209"/>
                      </a:moveTo>
                      <a:cubicBezTo>
                        <a:pt x="73" y="184"/>
                        <a:pt x="59" y="98"/>
                        <a:pt x="55" y="53"/>
                      </a:cubicBezTo>
                      <a:lnTo>
                        <a:pt x="118" y="53"/>
                      </a:lnTo>
                      <a:lnTo>
                        <a:pt x="118" y="209"/>
                      </a:lnTo>
                      <a:close/>
                      <a:moveTo>
                        <a:pt x="626" y="209"/>
                      </a:moveTo>
                      <a:lnTo>
                        <a:pt x="626" y="53"/>
                      </a:lnTo>
                      <a:lnTo>
                        <a:pt x="688" y="53"/>
                      </a:lnTo>
                      <a:cubicBezTo>
                        <a:pt x="684" y="98"/>
                        <a:pt x="670" y="184"/>
                        <a:pt x="626" y="20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291" name="组合 290"/>
          <p:cNvGrpSpPr/>
          <p:nvPr/>
        </p:nvGrpSpPr>
        <p:grpSpPr>
          <a:xfrm>
            <a:off x="6142832" y="1839518"/>
            <a:ext cx="2531306" cy="4169396"/>
            <a:chOff x="1017339" y="1636319"/>
            <a:chExt cx="2681163" cy="4416229"/>
          </a:xfrm>
        </p:grpSpPr>
        <p:sp>
          <p:nvSpPr>
            <p:cNvPr id="292" name="圆角矩形 291"/>
            <p:cNvSpPr/>
            <p:nvPr/>
          </p:nvSpPr>
          <p:spPr>
            <a:xfrm>
              <a:off x="1106944" y="1636319"/>
              <a:ext cx="2501950" cy="2501952"/>
            </a:xfrm>
            <a:prstGeom prst="roundRect">
              <a:avLst>
                <a:gd name="adj" fmla="val 0"/>
              </a:avLst>
            </a:prstGeom>
            <a:blipFill>
              <a:blip r:embed="rId5"/>
              <a:srcRect/>
              <a:stretch>
                <a:fillRect l="-24290" r="-2403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293" name="组合 292"/>
            <p:cNvGrpSpPr/>
            <p:nvPr/>
          </p:nvGrpSpPr>
          <p:grpSpPr>
            <a:xfrm>
              <a:off x="1017339" y="4297143"/>
              <a:ext cx="2681163" cy="1223356"/>
              <a:chOff x="6593277" y="1960674"/>
              <a:chExt cx="2402564" cy="1223356"/>
            </a:xfrm>
          </p:grpSpPr>
          <p:sp>
            <p:nvSpPr>
              <p:cNvPr id="304" name="矩形 303"/>
              <p:cNvSpPr/>
              <p:nvPr/>
            </p:nvSpPr>
            <p:spPr>
              <a:xfrm>
                <a:off x="6593277" y="1960674"/>
                <a:ext cx="2402564" cy="44987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305" name="文本框 124"/>
              <p:cNvSpPr txBox="1"/>
              <p:nvPr/>
            </p:nvSpPr>
            <p:spPr>
              <a:xfrm>
                <a:off x="6770135" y="2342888"/>
                <a:ext cx="2048846" cy="841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294" name="组合 293"/>
            <p:cNvGrpSpPr/>
            <p:nvPr/>
          </p:nvGrpSpPr>
          <p:grpSpPr>
            <a:xfrm>
              <a:off x="1495286" y="5658849"/>
              <a:ext cx="1725264" cy="393699"/>
              <a:chOff x="9280192" y="3586288"/>
              <a:chExt cx="1725264" cy="393699"/>
            </a:xfrm>
          </p:grpSpPr>
          <p:grpSp>
            <p:nvGrpSpPr>
              <p:cNvPr id="295" name="组合 294"/>
              <p:cNvGrpSpPr/>
              <p:nvPr/>
            </p:nvGrpSpPr>
            <p:grpSpPr>
              <a:xfrm>
                <a:off x="9280192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302" name="椭圆 301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03" name="椭圆 122"/>
                <p:cNvSpPr/>
                <p:nvPr/>
              </p:nvSpPr>
              <p:spPr>
                <a:xfrm>
                  <a:off x="6613430" y="777973"/>
                  <a:ext cx="175990" cy="110014"/>
                </a:xfrm>
                <a:custGeom>
                  <a:avLst/>
                  <a:gdLst>
                    <a:gd name="connsiteX0" fmla="*/ 218748 w 607427"/>
                    <a:gd name="connsiteY0" fmla="*/ 211767 h 379713"/>
                    <a:gd name="connsiteX1" fmla="*/ 303678 w 607427"/>
                    <a:gd name="connsiteY1" fmla="*/ 286283 h 379713"/>
                    <a:gd name="connsiteX2" fmla="*/ 388608 w 607427"/>
                    <a:gd name="connsiteY2" fmla="*/ 211767 h 379713"/>
                    <a:gd name="connsiteX3" fmla="*/ 580118 w 607427"/>
                    <a:gd name="connsiteY3" fmla="*/ 379713 h 379713"/>
                    <a:gd name="connsiteX4" fmla="*/ 27238 w 607427"/>
                    <a:gd name="connsiteY4" fmla="*/ 379713 h 379713"/>
                    <a:gd name="connsiteX5" fmla="*/ 607427 w 607427"/>
                    <a:gd name="connsiteY5" fmla="*/ 19970 h 379713"/>
                    <a:gd name="connsiteX6" fmla="*/ 607427 w 607427"/>
                    <a:gd name="connsiteY6" fmla="*/ 359531 h 379713"/>
                    <a:gd name="connsiteX7" fmla="*/ 413725 w 607427"/>
                    <a:gd name="connsiteY7" fmla="*/ 189751 h 379713"/>
                    <a:gd name="connsiteX8" fmla="*/ 0 w 607427"/>
                    <a:gd name="connsiteY8" fmla="*/ 19970 h 379713"/>
                    <a:gd name="connsiteX9" fmla="*/ 193561 w 607427"/>
                    <a:gd name="connsiteY9" fmla="*/ 189751 h 379713"/>
                    <a:gd name="connsiteX10" fmla="*/ 0 w 607427"/>
                    <a:gd name="connsiteY10" fmla="*/ 359531 h 379713"/>
                    <a:gd name="connsiteX11" fmla="*/ 27379 w 607427"/>
                    <a:gd name="connsiteY11" fmla="*/ 0 h 379713"/>
                    <a:gd name="connsiteX12" fmla="*/ 579906 w 607427"/>
                    <a:gd name="connsiteY12" fmla="*/ 0 h 379713"/>
                    <a:gd name="connsiteX13" fmla="*/ 303694 w 607427"/>
                    <a:gd name="connsiteY13" fmla="*/ 242251 h 379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07427" h="379713">
                      <a:moveTo>
                        <a:pt x="218748" y="211767"/>
                      </a:moveTo>
                      <a:lnTo>
                        <a:pt x="303678" y="286283"/>
                      </a:lnTo>
                      <a:lnTo>
                        <a:pt x="388608" y="211767"/>
                      </a:lnTo>
                      <a:lnTo>
                        <a:pt x="580118" y="379713"/>
                      </a:lnTo>
                      <a:lnTo>
                        <a:pt x="27238" y="379713"/>
                      </a:lnTo>
                      <a:close/>
                      <a:moveTo>
                        <a:pt x="607427" y="19970"/>
                      </a:moveTo>
                      <a:lnTo>
                        <a:pt x="607427" y="359531"/>
                      </a:lnTo>
                      <a:lnTo>
                        <a:pt x="413725" y="189751"/>
                      </a:lnTo>
                      <a:close/>
                      <a:moveTo>
                        <a:pt x="0" y="19970"/>
                      </a:moveTo>
                      <a:lnTo>
                        <a:pt x="193561" y="189751"/>
                      </a:lnTo>
                      <a:lnTo>
                        <a:pt x="0" y="359531"/>
                      </a:lnTo>
                      <a:close/>
                      <a:moveTo>
                        <a:pt x="27379" y="0"/>
                      </a:moveTo>
                      <a:lnTo>
                        <a:pt x="579906" y="0"/>
                      </a:lnTo>
                      <a:lnTo>
                        <a:pt x="303694" y="24225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6" name="组合 295"/>
              <p:cNvGrpSpPr/>
              <p:nvPr/>
            </p:nvGrpSpPr>
            <p:grpSpPr>
              <a:xfrm>
                <a:off x="9945974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300" name="椭圆 299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01" name="椭圆 180"/>
                <p:cNvSpPr/>
                <p:nvPr/>
              </p:nvSpPr>
              <p:spPr>
                <a:xfrm>
                  <a:off x="6621189" y="744986"/>
                  <a:ext cx="160470" cy="175990"/>
                </a:xfrm>
                <a:custGeom>
                  <a:avLst/>
                  <a:gdLst>
                    <a:gd name="connsiteX0" fmla="*/ 314616 w 554856"/>
                    <a:gd name="connsiteY0" fmla="*/ 256070 h 608519"/>
                    <a:gd name="connsiteX1" fmla="*/ 262711 w 554856"/>
                    <a:gd name="connsiteY1" fmla="*/ 307611 h 608519"/>
                    <a:gd name="connsiteX2" fmla="*/ 241014 w 554856"/>
                    <a:gd name="connsiteY2" fmla="*/ 285856 h 608519"/>
                    <a:gd name="connsiteX3" fmla="*/ 218289 w 554856"/>
                    <a:gd name="connsiteY3" fmla="*/ 308265 h 608519"/>
                    <a:gd name="connsiteX4" fmla="*/ 239986 w 554856"/>
                    <a:gd name="connsiteY4" fmla="*/ 330020 h 608519"/>
                    <a:gd name="connsiteX5" fmla="*/ 262618 w 554856"/>
                    <a:gd name="connsiteY5" fmla="*/ 352803 h 608519"/>
                    <a:gd name="connsiteX6" fmla="*/ 285250 w 554856"/>
                    <a:gd name="connsiteY6" fmla="*/ 330300 h 608519"/>
                    <a:gd name="connsiteX7" fmla="*/ 337155 w 554856"/>
                    <a:gd name="connsiteY7" fmla="*/ 278760 h 608519"/>
                    <a:gd name="connsiteX8" fmla="*/ 261963 w 554856"/>
                    <a:gd name="connsiteY8" fmla="*/ 129646 h 608519"/>
                    <a:gd name="connsiteX9" fmla="*/ 293387 w 554856"/>
                    <a:gd name="connsiteY9" fmla="*/ 129646 h 608519"/>
                    <a:gd name="connsiteX10" fmla="*/ 304983 w 554856"/>
                    <a:gd name="connsiteY10" fmla="*/ 141224 h 608519"/>
                    <a:gd name="connsiteX11" fmla="*/ 304983 w 554856"/>
                    <a:gd name="connsiteY11" fmla="*/ 167368 h 608519"/>
                    <a:gd name="connsiteX12" fmla="*/ 355485 w 554856"/>
                    <a:gd name="connsiteY12" fmla="*/ 188283 h 608519"/>
                    <a:gd name="connsiteX13" fmla="*/ 373909 w 554856"/>
                    <a:gd name="connsiteY13" fmla="*/ 169796 h 608519"/>
                    <a:gd name="connsiteX14" fmla="*/ 390275 w 554856"/>
                    <a:gd name="connsiteY14" fmla="*/ 169796 h 608519"/>
                    <a:gd name="connsiteX15" fmla="*/ 412440 w 554856"/>
                    <a:gd name="connsiteY15" fmla="*/ 192018 h 608519"/>
                    <a:gd name="connsiteX16" fmla="*/ 412440 w 554856"/>
                    <a:gd name="connsiteY16" fmla="*/ 208264 h 608519"/>
                    <a:gd name="connsiteX17" fmla="*/ 394016 w 554856"/>
                    <a:gd name="connsiteY17" fmla="*/ 226752 h 608519"/>
                    <a:gd name="connsiteX18" fmla="*/ 414965 w 554856"/>
                    <a:gd name="connsiteY18" fmla="*/ 277172 h 608519"/>
                    <a:gd name="connsiteX19" fmla="*/ 441151 w 554856"/>
                    <a:gd name="connsiteY19" fmla="*/ 277172 h 608519"/>
                    <a:gd name="connsiteX20" fmla="*/ 452748 w 554856"/>
                    <a:gd name="connsiteY20" fmla="*/ 288750 h 608519"/>
                    <a:gd name="connsiteX21" fmla="*/ 452748 w 554856"/>
                    <a:gd name="connsiteY21" fmla="*/ 320123 h 608519"/>
                    <a:gd name="connsiteX22" fmla="*/ 441151 w 554856"/>
                    <a:gd name="connsiteY22" fmla="*/ 331701 h 608519"/>
                    <a:gd name="connsiteX23" fmla="*/ 414965 w 554856"/>
                    <a:gd name="connsiteY23" fmla="*/ 331701 h 608519"/>
                    <a:gd name="connsiteX24" fmla="*/ 394016 w 554856"/>
                    <a:gd name="connsiteY24" fmla="*/ 382121 h 608519"/>
                    <a:gd name="connsiteX25" fmla="*/ 412440 w 554856"/>
                    <a:gd name="connsiteY25" fmla="*/ 400515 h 608519"/>
                    <a:gd name="connsiteX26" fmla="*/ 412440 w 554856"/>
                    <a:gd name="connsiteY26" fmla="*/ 416855 h 608519"/>
                    <a:gd name="connsiteX27" fmla="*/ 390275 w 554856"/>
                    <a:gd name="connsiteY27" fmla="*/ 438984 h 608519"/>
                    <a:gd name="connsiteX28" fmla="*/ 373909 w 554856"/>
                    <a:gd name="connsiteY28" fmla="*/ 438984 h 608519"/>
                    <a:gd name="connsiteX29" fmla="*/ 355485 w 554856"/>
                    <a:gd name="connsiteY29" fmla="*/ 420590 h 608519"/>
                    <a:gd name="connsiteX30" fmla="*/ 304983 w 554856"/>
                    <a:gd name="connsiteY30" fmla="*/ 441505 h 608519"/>
                    <a:gd name="connsiteX31" fmla="*/ 304983 w 554856"/>
                    <a:gd name="connsiteY31" fmla="*/ 467649 h 608519"/>
                    <a:gd name="connsiteX32" fmla="*/ 293387 w 554856"/>
                    <a:gd name="connsiteY32" fmla="*/ 479227 h 608519"/>
                    <a:gd name="connsiteX33" fmla="*/ 261963 w 554856"/>
                    <a:gd name="connsiteY33" fmla="*/ 479227 h 608519"/>
                    <a:gd name="connsiteX34" fmla="*/ 250367 w 554856"/>
                    <a:gd name="connsiteY34" fmla="*/ 467649 h 608519"/>
                    <a:gd name="connsiteX35" fmla="*/ 250367 w 554856"/>
                    <a:gd name="connsiteY35" fmla="*/ 441505 h 608519"/>
                    <a:gd name="connsiteX36" fmla="*/ 199865 w 554856"/>
                    <a:gd name="connsiteY36" fmla="*/ 420590 h 608519"/>
                    <a:gd name="connsiteX37" fmla="*/ 181441 w 554856"/>
                    <a:gd name="connsiteY37" fmla="*/ 438984 h 608519"/>
                    <a:gd name="connsiteX38" fmla="*/ 165075 w 554856"/>
                    <a:gd name="connsiteY38" fmla="*/ 438984 h 608519"/>
                    <a:gd name="connsiteX39" fmla="*/ 142910 w 554856"/>
                    <a:gd name="connsiteY39" fmla="*/ 416855 h 608519"/>
                    <a:gd name="connsiteX40" fmla="*/ 142910 w 554856"/>
                    <a:gd name="connsiteY40" fmla="*/ 400515 h 608519"/>
                    <a:gd name="connsiteX41" fmla="*/ 161334 w 554856"/>
                    <a:gd name="connsiteY41" fmla="*/ 382121 h 608519"/>
                    <a:gd name="connsiteX42" fmla="*/ 140385 w 554856"/>
                    <a:gd name="connsiteY42" fmla="*/ 331701 h 608519"/>
                    <a:gd name="connsiteX43" fmla="*/ 114199 w 554856"/>
                    <a:gd name="connsiteY43" fmla="*/ 331701 h 608519"/>
                    <a:gd name="connsiteX44" fmla="*/ 102602 w 554856"/>
                    <a:gd name="connsiteY44" fmla="*/ 320123 h 608519"/>
                    <a:gd name="connsiteX45" fmla="*/ 102602 w 554856"/>
                    <a:gd name="connsiteY45" fmla="*/ 288750 h 608519"/>
                    <a:gd name="connsiteX46" fmla="*/ 114199 w 554856"/>
                    <a:gd name="connsiteY46" fmla="*/ 277172 h 608519"/>
                    <a:gd name="connsiteX47" fmla="*/ 140385 w 554856"/>
                    <a:gd name="connsiteY47" fmla="*/ 277172 h 608519"/>
                    <a:gd name="connsiteX48" fmla="*/ 161334 w 554856"/>
                    <a:gd name="connsiteY48" fmla="*/ 226752 h 608519"/>
                    <a:gd name="connsiteX49" fmla="*/ 142910 w 554856"/>
                    <a:gd name="connsiteY49" fmla="*/ 208264 h 608519"/>
                    <a:gd name="connsiteX50" fmla="*/ 142910 w 554856"/>
                    <a:gd name="connsiteY50" fmla="*/ 192018 h 608519"/>
                    <a:gd name="connsiteX51" fmla="*/ 165075 w 554856"/>
                    <a:gd name="connsiteY51" fmla="*/ 169796 h 608519"/>
                    <a:gd name="connsiteX52" fmla="*/ 181441 w 554856"/>
                    <a:gd name="connsiteY52" fmla="*/ 169796 h 608519"/>
                    <a:gd name="connsiteX53" fmla="*/ 199865 w 554856"/>
                    <a:gd name="connsiteY53" fmla="*/ 188283 h 608519"/>
                    <a:gd name="connsiteX54" fmla="*/ 250367 w 554856"/>
                    <a:gd name="connsiteY54" fmla="*/ 167368 h 608519"/>
                    <a:gd name="connsiteX55" fmla="*/ 250367 w 554856"/>
                    <a:gd name="connsiteY55" fmla="*/ 141224 h 608519"/>
                    <a:gd name="connsiteX56" fmla="*/ 261963 w 554856"/>
                    <a:gd name="connsiteY56" fmla="*/ 129646 h 608519"/>
                    <a:gd name="connsiteX57" fmla="*/ 440285 w 554856"/>
                    <a:gd name="connsiteY57" fmla="*/ 80038 h 608519"/>
                    <a:gd name="connsiteX58" fmla="*/ 554856 w 554856"/>
                    <a:gd name="connsiteY58" fmla="*/ 304248 h 608519"/>
                    <a:gd name="connsiteX59" fmla="*/ 277361 w 554856"/>
                    <a:gd name="connsiteY59" fmla="*/ 581312 h 608519"/>
                    <a:gd name="connsiteX60" fmla="*/ 277361 w 554856"/>
                    <a:gd name="connsiteY60" fmla="*/ 605311 h 608519"/>
                    <a:gd name="connsiteX61" fmla="*/ 272404 w 554856"/>
                    <a:gd name="connsiteY61" fmla="*/ 607926 h 608519"/>
                    <a:gd name="connsiteX62" fmla="*/ 207216 w 554856"/>
                    <a:gd name="connsiteY62" fmla="*/ 563289 h 608519"/>
                    <a:gd name="connsiteX63" fmla="*/ 207216 w 554856"/>
                    <a:gd name="connsiteY63" fmla="*/ 558060 h 608519"/>
                    <a:gd name="connsiteX64" fmla="*/ 272404 w 554856"/>
                    <a:gd name="connsiteY64" fmla="*/ 513330 h 608519"/>
                    <a:gd name="connsiteX65" fmla="*/ 277361 w 554856"/>
                    <a:gd name="connsiteY65" fmla="*/ 515945 h 608519"/>
                    <a:gd name="connsiteX66" fmla="*/ 277361 w 554856"/>
                    <a:gd name="connsiteY66" fmla="*/ 539944 h 608519"/>
                    <a:gd name="connsiteX67" fmla="*/ 513423 w 554856"/>
                    <a:gd name="connsiteY67" fmla="*/ 304248 h 608519"/>
                    <a:gd name="connsiteX68" fmla="*/ 415968 w 554856"/>
                    <a:gd name="connsiteY68" fmla="*/ 113375 h 608519"/>
                    <a:gd name="connsiteX69" fmla="*/ 282452 w 554856"/>
                    <a:gd name="connsiteY69" fmla="*/ 594 h 608519"/>
                    <a:gd name="connsiteX70" fmla="*/ 347640 w 554856"/>
                    <a:gd name="connsiteY70" fmla="*/ 45229 h 608519"/>
                    <a:gd name="connsiteX71" fmla="*/ 347640 w 554856"/>
                    <a:gd name="connsiteY71" fmla="*/ 50551 h 608519"/>
                    <a:gd name="connsiteX72" fmla="*/ 282452 w 554856"/>
                    <a:gd name="connsiteY72" fmla="*/ 95279 h 608519"/>
                    <a:gd name="connsiteX73" fmla="*/ 277402 w 554856"/>
                    <a:gd name="connsiteY73" fmla="*/ 92665 h 608519"/>
                    <a:gd name="connsiteX74" fmla="*/ 277402 w 554856"/>
                    <a:gd name="connsiteY74" fmla="*/ 68573 h 608519"/>
                    <a:gd name="connsiteX75" fmla="*/ 41339 w 554856"/>
                    <a:gd name="connsiteY75" fmla="*/ 304259 h 608519"/>
                    <a:gd name="connsiteX76" fmla="*/ 138888 w 554856"/>
                    <a:gd name="connsiteY76" fmla="*/ 495123 h 608519"/>
                    <a:gd name="connsiteX77" fmla="*/ 114571 w 554856"/>
                    <a:gd name="connsiteY77" fmla="*/ 528552 h 608519"/>
                    <a:gd name="connsiteX78" fmla="*/ 0 w 554856"/>
                    <a:gd name="connsiteY78" fmla="*/ 304259 h 608519"/>
                    <a:gd name="connsiteX79" fmla="*/ 277402 w 554856"/>
                    <a:gd name="connsiteY79" fmla="*/ 27300 h 608519"/>
                    <a:gd name="connsiteX80" fmla="*/ 277402 w 554856"/>
                    <a:gd name="connsiteY80" fmla="*/ 3209 h 608519"/>
                    <a:gd name="connsiteX81" fmla="*/ 282452 w 554856"/>
                    <a:gd name="connsiteY81" fmla="*/ 594 h 608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</a:cxnLst>
                  <a:rect l="l" t="t" r="r" b="b"/>
                  <a:pathLst>
                    <a:path w="554856" h="608519">
                      <a:moveTo>
                        <a:pt x="314616" y="256070"/>
                      </a:moveTo>
                      <a:lnTo>
                        <a:pt x="262711" y="307611"/>
                      </a:lnTo>
                      <a:lnTo>
                        <a:pt x="241014" y="285856"/>
                      </a:lnTo>
                      <a:lnTo>
                        <a:pt x="218289" y="308265"/>
                      </a:lnTo>
                      <a:lnTo>
                        <a:pt x="239986" y="330020"/>
                      </a:lnTo>
                      <a:lnTo>
                        <a:pt x="262618" y="352803"/>
                      </a:lnTo>
                      <a:lnTo>
                        <a:pt x="285250" y="330300"/>
                      </a:lnTo>
                      <a:lnTo>
                        <a:pt x="337155" y="278760"/>
                      </a:lnTo>
                      <a:close/>
                      <a:moveTo>
                        <a:pt x="261963" y="129646"/>
                      </a:moveTo>
                      <a:lnTo>
                        <a:pt x="293387" y="129646"/>
                      </a:lnTo>
                      <a:cubicBezTo>
                        <a:pt x="299840" y="129646"/>
                        <a:pt x="304983" y="134875"/>
                        <a:pt x="304983" y="141224"/>
                      </a:cubicBezTo>
                      <a:lnTo>
                        <a:pt x="304983" y="167368"/>
                      </a:lnTo>
                      <a:cubicBezTo>
                        <a:pt x="323314" y="170916"/>
                        <a:pt x="340428" y="178199"/>
                        <a:pt x="355485" y="188283"/>
                      </a:cubicBezTo>
                      <a:lnTo>
                        <a:pt x="373909" y="169796"/>
                      </a:lnTo>
                      <a:cubicBezTo>
                        <a:pt x="378398" y="165314"/>
                        <a:pt x="385786" y="165314"/>
                        <a:pt x="390275" y="169796"/>
                      </a:cubicBezTo>
                      <a:lnTo>
                        <a:pt x="412440" y="192018"/>
                      </a:lnTo>
                      <a:cubicBezTo>
                        <a:pt x="416929" y="196500"/>
                        <a:pt x="416929" y="203783"/>
                        <a:pt x="412440" y="208264"/>
                      </a:cubicBezTo>
                      <a:lnTo>
                        <a:pt x="394016" y="226752"/>
                      </a:lnTo>
                      <a:cubicBezTo>
                        <a:pt x="404117" y="241691"/>
                        <a:pt x="411318" y="258872"/>
                        <a:pt x="414965" y="277172"/>
                      </a:cubicBezTo>
                      <a:lnTo>
                        <a:pt x="441151" y="277172"/>
                      </a:lnTo>
                      <a:cubicBezTo>
                        <a:pt x="447604" y="277172"/>
                        <a:pt x="452748" y="282401"/>
                        <a:pt x="452748" y="288750"/>
                      </a:cubicBezTo>
                      <a:lnTo>
                        <a:pt x="452748" y="320123"/>
                      </a:lnTo>
                      <a:cubicBezTo>
                        <a:pt x="452748" y="326565"/>
                        <a:pt x="447511" y="331701"/>
                        <a:pt x="441151" y="331701"/>
                      </a:cubicBezTo>
                      <a:lnTo>
                        <a:pt x="414965" y="331701"/>
                      </a:lnTo>
                      <a:cubicBezTo>
                        <a:pt x="411318" y="350002"/>
                        <a:pt x="404117" y="366995"/>
                        <a:pt x="394016" y="382121"/>
                      </a:cubicBezTo>
                      <a:lnTo>
                        <a:pt x="412440" y="400515"/>
                      </a:lnTo>
                      <a:cubicBezTo>
                        <a:pt x="416929" y="404997"/>
                        <a:pt x="416929" y="412373"/>
                        <a:pt x="412440" y="416855"/>
                      </a:cubicBezTo>
                      <a:lnTo>
                        <a:pt x="390275" y="438984"/>
                      </a:lnTo>
                      <a:cubicBezTo>
                        <a:pt x="385786" y="443466"/>
                        <a:pt x="378398" y="443466"/>
                        <a:pt x="373909" y="438984"/>
                      </a:cubicBezTo>
                      <a:lnTo>
                        <a:pt x="355485" y="420590"/>
                      </a:lnTo>
                      <a:cubicBezTo>
                        <a:pt x="340522" y="430674"/>
                        <a:pt x="323314" y="437864"/>
                        <a:pt x="304983" y="441505"/>
                      </a:cubicBezTo>
                      <a:lnTo>
                        <a:pt x="304983" y="467649"/>
                      </a:lnTo>
                      <a:cubicBezTo>
                        <a:pt x="304983" y="474092"/>
                        <a:pt x="299746" y="479227"/>
                        <a:pt x="293387" y="479227"/>
                      </a:cubicBezTo>
                      <a:lnTo>
                        <a:pt x="261963" y="479227"/>
                      </a:lnTo>
                      <a:cubicBezTo>
                        <a:pt x="255510" y="479227"/>
                        <a:pt x="250367" y="473998"/>
                        <a:pt x="250367" y="467649"/>
                      </a:cubicBezTo>
                      <a:lnTo>
                        <a:pt x="250367" y="441505"/>
                      </a:lnTo>
                      <a:cubicBezTo>
                        <a:pt x="232036" y="437864"/>
                        <a:pt x="214922" y="430674"/>
                        <a:pt x="199865" y="420590"/>
                      </a:cubicBezTo>
                      <a:lnTo>
                        <a:pt x="181441" y="438984"/>
                      </a:lnTo>
                      <a:cubicBezTo>
                        <a:pt x="176952" y="443466"/>
                        <a:pt x="169564" y="443466"/>
                        <a:pt x="165075" y="438984"/>
                      </a:cubicBezTo>
                      <a:lnTo>
                        <a:pt x="142910" y="416855"/>
                      </a:lnTo>
                      <a:cubicBezTo>
                        <a:pt x="138421" y="412373"/>
                        <a:pt x="138421" y="404997"/>
                        <a:pt x="142910" y="400515"/>
                      </a:cubicBezTo>
                      <a:lnTo>
                        <a:pt x="161334" y="382121"/>
                      </a:lnTo>
                      <a:cubicBezTo>
                        <a:pt x="151233" y="367182"/>
                        <a:pt x="144032" y="350002"/>
                        <a:pt x="140385" y="331701"/>
                      </a:cubicBezTo>
                      <a:lnTo>
                        <a:pt x="114199" y="331701"/>
                      </a:lnTo>
                      <a:cubicBezTo>
                        <a:pt x="107746" y="331701"/>
                        <a:pt x="102602" y="326472"/>
                        <a:pt x="102602" y="320123"/>
                      </a:cubicBezTo>
                      <a:lnTo>
                        <a:pt x="102602" y="288750"/>
                      </a:lnTo>
                      <a:cubicBezTo>
                        <a:pt x="102602" y="282214"/>
                        <a:pt x="107839" y="277172"/>
                        <a:pt x="114199" y="277172"/>
                      </a:cubicBezTo>
                      <a:lnTo>
                        <a:pt x="140385" y="277172"/>
                      </a:lnTo>
                      <a:cubicBezTo>
                        <a:pt x="144032" y="258872"/>
                        <a:pt x="151233" y="241785"/>
                        <a:pt x="161334" y="226752"/>
                      </a:cubicBezTo>
                      <a:lnTo>
                        <a:pt x="142910" y="208264"/>
                      </a:lnTo>
                      <a:cubicBezTo>
                        <a:pt x="138421" y="203783"/>
                        <a:pt x="138421" y="196500"/>
                        <a:pt x="142910" y="192018"/>
                      </a:cubicBezTo>
                      <a:lnTo>
                        <a:pt x="165075" y="169796"/>
                      </a:lnTo>
                      <a:cubicBezTo>
                        <a:pt x="169564" y="165314"/>
                        <a:pt x="176952" y="165314"/>
                        <a:pt x="181441" y="169796"/>
                      </a:cubicBezTo>
                      <a:lnTo>
                        <a:pt x="199865" y="188283"/>
                      </a:lnTo>
                      <a:cubicBezTo>
                        <a:pt x="214828" y="178199"/>
                        <a:pt x="232036" y="170916"/>
                        <a:pt x="250367" y="167368"/>
                      </a:cubicBezTo>
                      <a:lnTo>
                        <a:pt x="250367" y="141224"/>
                      </a:lnTo>
                      <a:cubicBezTo>
                        <a:pt x="250367" y="134688"/>
                        <a:pt x="255604" y="129646"/>
                        <a:pt x="261963" y="129646"/>
                      </a:cubicBezTo>
                      <a:close/>
                      <a:moveTo>
                        <a:pt x="440285" y="80038"/>
                      </a:moveTo>
                      <a:cubicBezTo>
                        <a:pt x="511927" y="131958"/>
                        <a:pt x="554856" y="215909"/>
                        <a:pt x="554856" y="304248"/>
                      </a:cubicBezTo>
                      <a:cubicBezTo>
                        <a:pt x="554856" y="457021"/>
                        <a:pt x="430371" y="581312"/>
                        <a:pt x="277361" y="581312"/>
                      </a:cubicBezTo>
                      <a:lnTo>
                        <a:pt x="277361" y="605311"/>
                      </a:lnTo>
                      <a:cubicBezTo>
                        <a:pt x="277361" y="607926"/>
                        <a:pt x="274555" y="609420"/>
                        <a:pt x="272404" y="607926"/>
                      </a:cubicBezTo>
                      <a:lnTo>
                        <a:pt x="207216" y="563289"/>
                      </a:lnTo>
                      <a:cubicBezTo>
                        <a:pt x="205345" y="561982"/>
                        <a:pt x="205345" y="559274"/>
                        <a:pt x="207216" y="558060"/>
                      </a:cubicBezTo>
                      <a:lnTo>
                        <a:pt x="272404" y="513330"/>
                      </a:lnTo>
                      <a:cubicBezTo>
                        <a:pt x="274555" y="511836"/>
                        <a:pt x="277361" y="513330"/>
                        <a:pt x="277361" y="515945"/>
                      </a:cubicBezTo>
                      <a:lnTo>
                        <a:pt x="277361" y="539944"/>
                      </a:lnTo>
                      <a:cubicBezTo>
                        <a:pt x="407551" y="539944"/>
                        <a:pt x="513423" y="434236"/>
                        <a:pt x="513423" y="304248"/>
                      </a:cubicBezTo>
                      <a:cubicBezTo>
                        <a:pt x="513423" y="229076"/>
                        <a:pt x="477041" y="157638"/>
                        <a:pt x="415968" y="113375"/>
                      </a:cubicBezTo>
                      <a:close/>
                      <a:moveTo>
                        <a:pt x="282452" y="594"/>
                      </a:moveTo>
                      <a:lnTo>
                        <a:pt x="347640" y="45229"/>
                      </a:lnTo>
                      <a:cubicBezTo>
                        <a:pt x="349511" y="46536"/>
                        <a:pt x="349511" y="49337"/>
                        <a:pt x="347640" y="50551"/>
                      </a:cubicBezTo>
                      <a:lnTo>
                        <a:pt x="282452" y="95279"/>
                      </a:lnTo>
                      <a:cubicBezTo>
                        <a:pt x="280301" y="96773"/>
                        <a:pt x="277402" y="95279"/>
                        <a:pt x="277402" y="92665"/>
                      </a:cubicBezTo>
                      <a:lnTo>
                        <a:pt x="277402" y="68573"/>
                      </a:lnTo>
                      <a:cubicBezTo>
                        <a:pt x="147212" y="68573"/>
                        <a:pt x="41339" y="174277"/>
                        <a:pt x="41339" y="304259"/>
                      </a:cubicBezTo>
                      <a:cubicBezTo>
                        <a:pt x="41339" y="379521"/>
                        <a:pt x="77908" y="450862"/>
                        <a:pt x="138888" y="495123"/>
                      </a:cubicBezTo>
                      <a:lnTo>
                        <a:pt x="114571" y="528552"/>
                      </a:lnTo>
                      <a:cubicBezTo>
                        <a:pt x="42835" y="476634"/>
                        <a:pt x="0" y="392687"/>
                        <a:pt x="0" y="304259"/>
                      </a:cubicBezTo>
                      <a:cubicBezTo>
                        <a:pt x="0" y="151493"/>
                        <a:pt x="124391" y="27300"/>
                        <a:pt x="277402" y="27300"/>
                      </a:cubicBezTo>
                      <a:lnTo>
                        <a:pt x="277402" y="3209"/>
                      </a:lnTo>
                      <a:cubicBezTo>
                        <a:pt x="277402" y="594"/>
                        <a:pt x="280301" y="-900"/>
                        <a:pt x="282452" y="59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7" name="组合 296"/>
              <p:cNvGrpSpPr/>
              <p:nvPr/>
            </p:nvGrpSpPr>
            <p:grpSpPr>
              <a:xfrm>
                <a:off x="10611757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298" name="椭圆 297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99" name="椭圆 238"/>
                <p:cNvSpPr/>
                <p:nvPr/>
              </p:nvSpPr>
              <p:spPr>
                <a:xfrm>
                  <a:off x="6616279" y="744986"/>
                  <a:ext cx="170291" cy="175990"/>
                </a:xfrm>
                <a:custGeom>
                  <a:avLst/>
                  <a:gdLst>
                    <a:gd name="T0" fmla="*/ 743 w 743"/>
                    <a:gd name="T1" fmla="*/ 27 h 769"/>
                    <a:gd name="T2" fmla="*/ 736 w 743"/>
                    <a:gd name="T3" fmla="*/ 8 h 769"/>
                    <a:gd name="T4" fmla="*/ 717 w 743"/>
                    <a:gd name="T5" fmla="*/ 0 h 769"/>
                    <a:gd name="T6" fmla="*/ 599 w 743"/>
                    <a:gd name="T7" fmla="*/ 0 h 769"/>
                    <a:gd name="T8" fmla="*/ 591 w 743"/>
                    <a:gd name="T9" fmla="*/ 1 h 769"/>
                    <a:gd name="T10" fmla="*/ 569 w 743"/>
                    <a:gd name="T11" fmla="*/ 1 h 769"/>
                    <a:gd name="T12" fmla="*/ 555 w 743"/>
                    <a:gd name="T13" fmla="*/ 2 h 769"/>
                    <a:gd name="T14" fmla="*/ 184 w 743"/>
                    <a:gd name="T15" fmla="*/ 2 h 769"/>
                    <a:gd name="T16" fmla="*/ 171 w 743"/>
                    <a:gd name="T17" fmla="*/ 1 h 769"/>
                    <a:gd name="T18" fmla="*/ 152 w 743"/>
                    <a:gd name="T19" fmla="*/ 1 h 769"/>
                    <a:gd name="T20" fmla="*/ 144 w 743"/>
                    <a:gd name="T21" fmla="*/ 0 h 769"/>
                    <a:gd name="T22" fmla="*/ 26 w 743"/>
                    <a:gd name="T23" fmla="*/ 0 h 769"/>
                    <a:gd name="T24" fmla="*/ 8 w 743"/>
                    <a:gd name="T25" fmla="*/ 8 h 769"/>
                    <a:gd name="T26" fmla="*/ 0 w 743"/>
                    <a:gd name="T27" fmla="*/ 27 h 769"/>
                    <a:gd name="T28" fmla="*/ 118 w 743"/>
                    <a:gd name="T29" fmla="*/ 266 h 769"/>
                    <a:gd name="T30" fmla="*/ 118 w 743"/>
                    <a:gd name="T31" fmla="*/ 267 h 769"/>
                    <a:gd name="T32" fmla="*/ 118 w 743"/>
                    <a:gd name="T33" fmla="*/ 270 h 769"/>
                    <a:gd name="T34" fmla="*/ 342 w 743"/>
                    <a:gd name="T35" fmla="*/ 511 h 769"/>
                    <a:gd name="T36" fmla="*/ 342 w 743"/>
                    <a:gd name="T37" fmla="*/ 713 h 769"/>
                    <a:gd name="T38" fmla="*/ 242 w 743"/>
                    <a:gd name="T39" fmla="*/ 713 h 769"/>
                    <a:gd name="T40" fmla="*/ 228 w 743"/>
                    <a:gd name="T41" fmla="*/ 727 h 769"/>
                    <a:gd name="T42" fmla="*/ 228 w 743"/>
                    <a:gd name="T43" fmla="*/ 756 h 769"/>
                    <a:gd name="T44" fmla="*/ 242 w 743"/>
                    <a:gd name="T45" fmla="*/ 769 h 769"/>
                    <a:gd name="T46" fmla="*/ 498 w 743"/>
                    <a:gd name="T47" fmla="*/ 769 h 769"/>
                    <a:gd name="T48" fmla="*/ 511 w 743"/>
                    <a:gd name="T49" fmla="*/ 756 h 769"/>
                    <a:gd name="T50" fmla="*/ 511 w 743"/>
                    <a:gd name="T51" fmla="*/ 727 h 769"/>
                    <a:gd name="T52" fmla="*/ 498 w 743"/>
                    <a:gd name="T53" fmla="*/ 713 h 769"/>
                    <a:gd name="T54" fmla="*/ 398 w 743"/>
                    <a:gd name="T55" fmla="*/ 713 h 769"/>
                    <a:gd name="T56" fmla="*/ 398 w 743"/>
                    <a:gd name="T57" fmla="*/ 511 h 769"/>
                    <a:gd name="T58" fmla="*/ 621 w 743"/>
                    <a:gd name="T59" fmla="*/ 279 h 769"/>
                    <a:gd name="T60" fmla="*/ 623 w 743"/>
                    <a:gd name="T61" fmla="*/ 271 h 769"/>
                    <a:gd name="T62" fmla="*/ 623 w 743"/>
                    <a:gd name="T63" fmla="*/ 266 h 769"/>
                    <a:gd name="T64" fmla="*/ 743 w 743"/>
                    <a:gd name="T65" fmla="*/ 27 h 769"/>
                    <a:gd name="T66" fmla="*/ 370 w 743"/>
                    <a:gd name="T67" fmla="*/ 457 h 769"/>
                    <a:gd name="T68" fmla="*/ 174 w 743"/>
                    <a:gd name="T69" fmla="*/ 261 h 769"/>
                    <a:gd name="T70" fmla="*/ 174 w 743"/>
                    <a:gd name="T71" fmla="*/ 58 h 769"/>
                    <a:gd name="T72" fmla="*/ 566 w 743"/>
                    <a:gd name="T73" fmla="*/ 58 h 769"/>
                    <a:gd name="T74" fmla="*/ 566 w 743"/>
                    <a:gd name="T75" fmla="*/ 261 h 769"/>
                    <a:gd name="T76" fmla="*/ 370 w 743"/>
                    <a:gd name="T77" fmla="*/ 457 h 769"/>
                    <a:gd name="T78" fmla="*/ 118 w 743"/>
                    <a:gd name="T79" fmla="*/ 209 h 769"/>
                    <a:gd name="T80" fmla="*/ 55 w 743"/>
                    <a:gd name="T81" fmla="*/ 53 h 769"/>
                    <a:gd name="T82" fmla="*/ 118 w 743"/>
                    <a:gd name="T83" fmla="*/ 53 h 769"/>
                    <a:gd name="T84" fmla="*/ 118 w 743"/>
                    <a:gd name="T85" fmla="*/ 209 h 769"/>
                    <a:gd name="T86" fmla="*/ 626 w 743"/>
                    <a:gd name="T87" fmla="*/ 209 h 769"/>
                    <a:gd name="T88" fmla="*/ 626 w 743"/>
                    <a:gd name="T89" fmla="*/ 53 h 769"/>
                    <a:gd name="T90" fmla="*/ 688 w 743"/>
                    <a:gd name="T91" fmla="*/ 53 h 769"/>
                    <a:gd name="T92" fmla="*/ 626 w 743"/>
                    <a:gd name="T93" fmla="*/ 209 h 7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43" h="769">
                      <a:moveTo>
                        <a:pt x="743" y="27"/>
                      </a:moveTo>
                      <a:cubicBezTo>
                        <a:pt x="743" y="20"/>
                        <a:pt x="741" y="13"/>
                        <a:pt x="736" y="8"/>
                      </a:cubicBezTo>
                      <a:cubicBezTo>
                        <a:pt x="731" y="3"/>
                        <a:pt x="724" y="0"/>
                        <a:pt x="717" y="0"/>
                      </a:cubicBezTo>
                      <a:lnTo>
                        <a:pt x="599" y="0"/>
                      </a:lnTo>
                      <a:cubicBezTo>
                        <a:pt x="596" y="0"/>
                        <a:pt x="594" y="0"/>
                        <a:pt x="591" y="1"/>
                      </a:cubicBezTo>
                      <a:lnTo>
                        <a:pt x="569" y="1"/>
                      </a:lnTo>
                      <a:cubicBezTo>
                        <a:pt x="565" y="1"/>
                        <a:pt x="560" y="1"/>
                        <a:pt x="555" y="2"/>
                      </a:cubicBezTo>
                      <a:lnTo>
                        <a:pt x="184" y="2"/>
                      </a:lnTo>
                      <a:cubicBezTo>
                        <a:pt x="179" y="1"/>
                        <a:pt x="175" y="1"/>
                        <a:pt x="171" y="1"/>
                      </a:cubicBezTo>
                      <a:lnTo>
                        <a:pt x="152" y="1"/>
                      </a:lnTo>
                      <a:cubicBezTo>
                        <a:pt x="149" y="0"/>
                        <a:pt x="147" y="0"/>
                        <a:pt x="144" y="0"/>
                      </a:cubicBezTo>
                      <a:lnTo>
                        <a:pt x="26" y="0"/>
                      </a:lnTo>
                      <a:cubicBezTo>
                        <a:pt x="19" y="0"/>
                        <a:pt x="13" y="3"/>
                        <a:pt x="8" y="8"/>
                      </a:cubicBezTo>
                      <a:cubicBezTo>
                        <a:pt x="2" y="13"/>
                        <a:pt x="0" y="20"/>
                        <a:pt x="0" y="27"/>
                      </a:cubicBezTo>
                      <a:cubicBezTo>
                        <a:pt x="0" y="36"/>
                        <a:pt x="3" y="239"/>
                        <a:pt x="118" y="266"/>
                      </a:cubicBezTo>
                      <a:lnTo>
                        <a:pt x="118" y="267"/>
                      </a:lnTo>
                      <a:cubicBezTo>
                        <a:pt x="118" y="268"/>
                        <a:pt x="118" y="269"/>
                        <a:pt x="118" y="270"/>
                      </a:cubicBezTo>
                      <a:cubicBezTo>
                        <a:pt x="123" y="394"/>
                        <a:pt x="220" y="497"/>
                        <a:pt x="342" y="511"/>
                      </a:cubicBezTo>
                      <a:lnTo>
                        <a:pt x="342" y="713"/>
                      </a:lnTo>
                      <a:lnTo>
                        <a:pt x="242" y="713"/>
                      </a:lnTo>
                      <a:cubicBezTo>
                        <a:pt x="234" y="713"/>
                        <a:pt x="228" y="719"/>
                        <a:pt x="228" y="727"/>
                      </a:cubicBezTo>
                      <a:lnTo>
                        <a:pt x="228" y="756"/>
                      </a:lnTo>
                      <a:cubicBezTo>
                        <a:pt x="228" y="763"/>
                        <a:pt x="234" y="769"/>
                        <a:pt x="242" y="769"/>
                      </a:cubicBezTo>
                      <a:lnTo>
                        <a:pt x="498" y="769"/>
                      </a:lnTo>
                      <a:cubicBezTo>
                        <a:pt x="505" y="769"/>
                        <a:pt x="511" y="763"/>
                        <a:pt x="511" y="756"/>
                      </a:cubicBezTo>
                      <a:lnTo>
                        <a:pt x="511" y="727"/>
                      </a:lnTo>
                      <a:cubicBezTo>
                        <a:pt x="511" y="719"/>
                        <a:pt x="505" y="713"/>
                        <a:pt x="498" y="713"/>
                      </a:cubicBezTo>
                      <a:lnTo>
                        <a:pt x="398" y="713"/>
                      </a:lnTo>
                      <a:lnTo>
                        <a:pt x="398" y="511"/>
                      </a:lnTo>
                      <a:cubicBezTo>
                        <a:pt x="519" y="498"/>
                        <a:pt x="612" y="401"/>
                        <a:pt x="621" y="279"/>
                      </a:cubicBezTo>
                      <a:cubicBezTo>
                        <a:pt x="622" y="277"/>
                        <a:pt x="623" y="274"/>
                        <a:pt x="623" y="271"/>
                      </a:cubicBezTo>
                      <a:lnTo>
                        <a:pt x="623" y="266"/>
                      </a:lnTo>
                      <a:cubicBezTo>
                        <a:pt x="740" y="242"/>
                        <a:pt x="743" y="36"/>
                        <a:pt x="743" y="27"/>
                      </a:cubicBezTo>
                      <a:close/>
                      <a:moveTo>
                        <a:pt x="370" y="457"/>
                      </a:moveTo>
                      <a:cubicBezTo>
                        <a:pt x="262" y="457"/>
                        <a:pt x="174" y="369"/>
                        <a:pt x="174" y="261"/>
                      </a:cubicBezTo>
                      <a:lnTo>
                        <a:pt x="174" y="58"/>
                      </a:lnTo>
                      <a:lnTo>
                        <a:pt x="566" y="58"/>
                      </a:lnTo>
                      <a:lnTo>
                        <a:pt x="566" y="261"/>
                      </a:lnTo>
                      <a:cubicBezTo>
                        <a:pt x="566" y="369"/>
                        <a:pt x="478" y="457"/>
                        <a:pt x="370" y="457"/>
                      </a:cubicBezTo>
                      <a:close/>
                      <a:moveTo>
                        <a:pt x="118" y="209"/>
                      </a:moveTo>
                      <a:cubicBezTo>
                        <a:pt x="73" y="184"/>
                        <a:pt x="59" y="98"/>
                        <a:pt x="55" y="53"/>
                      </a:cubicBezTo>
                      <a:lnTo>
                        <a:pt x="118" y="53"/>
                      </a:lnTo>
                      <a:lnTo>
                        <a:pt x="118" y="209"/>
                      </a:lnTo>
                      <a:close/>
                      <a:moveTo>
                        <a:pt x="626" y="209"/>
                      </a:moveTo>
                      <a:lnTo>
                        <a:pt x="626" y="53"/>
                      </a:lnTo>
                      <a:lnTo>
                        <a:pt x="688" y="53"/>
                      </a:lnTo>
                      <a:cubicBezTo>
                        <a:pt x="684" y="98"/>
                        <a:pt x="670" y="184"/>
                        <a:pt x="626" y="20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306" name="组合 305"/>
          <p:cNvGrpSpPr/>
          <p:nvPr/>
        </p:nvGrpSpPr>
        <p:grpSpPr>
          <a:xfrm>
            <a:off x="8767803" y="1839518"/>
            <a:ext cx="2531306" cy="4169396"/>
            <a:chOff x="1017339" y="1636319"/>
            <a:chExt cx="2681163" cy="4416229"/>
          </a:xfrm>
        </p:grpSpPr>
        <p:sp>
          <p:nvSpPr>
            <p:cNvPr id="307" name="圆角矩形 306"/>
            <p:cNvSpPr/>
            <p:nvPr/>
          </p:nvSpPr>
          <p:spPr>
            <a:xfrm>
              <a:off x="1106944" y="1636319"/>
              <a:ext cx="2501950" cy="2501952"/>
            </a:xfrm>
            <a:prstGeom prst="roundRect">
              <a:avLst>
                <a:gd name="adj" fmla="val 0"/>
              </a:avLst>
            </a:prstGeom>
            <a:blipFill>
              <a:blip r:embed="rId6"/>
              <a:srcRect/>
              <a:stretch>
                <a:fillRect l="-25430" r="-2515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308" name="组合 307"/>
            <p:cNvGrpSpPr/>
            <p:nvPr/>
          </p:nvGrpSpPr>
          <p:grpSpPr>
            <a:xfrm>
              <a:off x="1017339" y="4297143"/>
              <a:ext cx="2681163" cy="1223356"/>
              <a:chOff x="6593277" y="1960674"/>
              <a:chExt cx="2402564" cy="1223356"/>
            </a:xfrm>
          </p:grpSpPr>
          <p:sp>
            <p:nvSpPr>
              <p:cNvPr id="319" name="矩形 318"/>
              <p:cNvSpPr/>
              <p:nvPr/>
            </p:nvSpPr>
            <p:spPr>
              <a:xfrm>
                <a:off x="6593277" y="1960674"/>
                <a:ext cx="2402564" cy="44987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320" name="文本框 139"/>
              <p:cNvSpPr txBox="1"/>
              <p:nvPr/>
            </p:nvSpPr>
            <p:spPr>
              <a:xfrm>
                <a:off x="6770135" y="2342888"/>
                <a:ext cx="2048846" cy="8411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309" name="组合 308"/>
            <p:cNvGrpSpPr/>
            <p:nvPr/>
          </p:nvGrpSpPr>
          <p:grpSpPr>
            <a:xfrm>
              <a:off x="1495286" y="5658849"/>
              <a:ext cx="1725264" cy="393699"/>
              <a:chOff x="9280192" y="3586288"/>
              <a:chExt cx="1725264" cy="393699"/>
            </a:xfrm>
          </p:grpSpPr>
          <p:grpSp>
            <p:nvGrpSpPr>
              <p:cNvPr id="310" name="组合 309"/>
              <p:cNvGrpSpPr/>
              <p:nvPr/>
            </p:nvGrpSpPr>
            <p:grpSpPr>
              <a:xfrm>
                <a:off x="9280192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317" name="椭圆 316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18" name="椭圆 137"/>
                <p:cNvSpPr/>
                <p:nvPr/>
              </p:nvSpPr>
              <p:spPr>
                <a:xfrm>
                  <a:off x="6613430" y="777973"/>
                  <a:ext cx="175990" cy="110014"/>
                </a:xfrm>
                <a:custGeom>
                  <a:avLst/>
                  <a:gdLst>
                    <a:gd name="connsiteX0" fmla="*/ 218748 w 607427"/>
                    <a:gd name="connsiteY0" fmla="*/ 211767 h 379713"/>
                    <a:gd name="connsiteX1" fmla="*/ 303678 w 607427"/>
                    <a:gd name="connsiteY1" fmla="*/ 286283 h 379713"/>
                    <a:gd name="connsiteX2" fmla="*/ 388608 w 607427"/>
                    <a:gd name="connsiteY2" fmla="*/ 211767 h 379713"/>
                    <a:gd name="connsiteX3" fmla="*/ 580118 w 607427"/>
                    <a:gd name="connsiteY3" fmla="*/ 379713 h 379713"/>
                    <a:gd name="connsiteX4" fmla="*/ 27238 w 607427"/>
                    <a:gd name="connsiteY4" fmla="*/ 379713 h 379713"/>
                    <a:gd name="connsiteX5" fmla="*/ 607427 w 607427"/>
                    <a:gd name="connsiteY5" fmla="*/ 19970 h 379713"/>
                    <a:gd name="connsiteX6" fmla="*/ 607427 w 607427"/>
                    <a:gd name="connsiteY6" fmla="*/ 359531 h 379713"/>
                    <a:gd name="connsiteX7" fmla="*/ 413725 w 607427"/>
                    <a:gd name="connsiteY7" fmla="*/ 189751 h 379713"/>
                    <a:gd name="connsiteX8" fmla="*/ 0 w 607427"/>
                    <a:gd name="connsiteY8" fmla="*/ 19970 h 379713"/>
                    <a:gd name="connsiteX9" fmla="*/ 193561 w 607427"/>
                    <a:gd name="connsiteY9" fmla="*/ 189751 h 379713"/>
                    <a:gd name="connsiteX10" fmla="*/ 0 w 607427"/>
                    <a:gd name="connsiteY10" fmla="*/ 359531 h 379713"/>
                    <a:gd name="connsiteX11" fmla="*/ 27379 w 607427"/>
                    <a:gd name="connsiteY11" fmla="*/ 0 h 379713"/>
                    <a:gd name="connsiteX12" fmla="*/ 579906 w 607427"/>
                    <a:gd name="connsiteY12" fmla="*/ 0 h 379713"/>
                    <a:gd name="connsiteX13" fmla="*/ 303694 w 607427"/>
                    <a:gd name="connsiteY13" fmla="*/ 242251 h 379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07427" h="379713">
                      <a:moveTo>
                        <a:pt x="218748" y="211767"/>
                      </a:moveTo>
                      <a:lnTo>
                        <a:pt x="303678" y="286283"/>
                      </a:lnTo>
                      <a:lnTo>
                        <a:pt x="388608" y="211767"/>
                      </a:lnTo>
                      <a:lnTo>
                        <a:pt x="580118" y="379713"/>
                      </a:lnTo>
                      <a:lnTo>
                        <a:pt x="27238" y="379713"/>
                      </a:lnTo>
                      <a:close/>
                      <a:moveTo>
                        <a:pt x="607427" y="19970"/>
                      </a:moveTo>
                      <a:lnTo>
                        <a:pt x="607427" y="359531"/>
                      </a:lnTo>
                      <a:lnTo>
                        <a:pt x="413725" y="189751"/>
                      </a:lnTo>
                      <a:close/>
                      <a:moveTo>
                        <a:pt x="0" y="19970"/>
                      </a:moveTo>
                      <a:lnTo>
                        <a:pt x="193561" y="189751"/>
                      </a:lnTo>
                      <a:lnTo>
                        <a:pt x="0" y="359531"/>
                      </a:lnTo>
                      <a:close/>
                      <a:moveTo>
                        <a:pt x="27379" y="0"/>
                      </a:moveTo>
                      <a:lnTo>
                        <a:pt x="579906" y="0"/>
                      </a:lnTo>
                      <a:lnTo>
                        <a:pt x="303694" y="24225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1" name="组合 310"/>
              <p:cNvGrpSpPr/>
              <p:nvPr/>
            </p:nvGrpSpPr>
            <p:grpSpPr>
              <a:xfrm>
                <a:off x="9945974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315" name="椭圆 314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16" name="椭圆 195"/>
                <p:cNvSpPr/>
                <p:nvPr/>
              </p:nvSpPr>
              <p:spPr>
                <a:xfrm>
                  <a:off x="6621189" y="744986"/>
                  <a:ext cx="160470" cy="175990"/>
                </a:xfrm>
                <a:custGeom>
                  <a:avLst/>
                  <a:gdLst>
                    <a:gd name="connsiteX0" fmla="*/ 314616 w 554856"/>
                    <a:gd name="connsiteY0" fmla="*/ 256070 h 608519"/>
                    <a:gd name="connsiteX1" fmla="*/ 262711 w 554856"/>
                    <a:gd name="connsiteY1" fmla="*/ 307611 h 608519"/>
                    <a:gd name="connsiteX2" fmla="*/ 241014 w 554856"/>
                    <a:gd name="connsiteY2" fmla="*/ 285856 h 608519"/>
                    <a:gd name="connsiteX3" fmla="*/ 218289 w 554856"/>
                    <a:gd name="connsiteY3" fmla="*/ 308265 h 608519"/>
                    <a:gd name="connsiteX4" fmla="*/ 239986 w 554856"/>
                    <a:gd name="connsiteY4" fmla="*/ 330020 h 608519"/>
                    <a:gd name="connsiteX5" fmla="*/ 262618 w 554856"/>
                    <a:gd name="connsiteY5" fmla="*/ 352803 h 608519"/>
                    <a:gd name="connsiteX6" fmla="*/ 285250 w 554856"/>
                    <a:gd name="connsiteY6" fmla="*/ 330300 h 608519"/>
                    <a:gd name="connsiteX7" fmla="*/ 337155 w 554856"/>
                    <a:gd name="connsiteY7" fmla="*/ 278760 h 608519"/>
                    <a:gd name="connsiteX8" fmla="*/ 261963 w 554856"/>
                    <a:gd name="connsiteY8" fmla="*/ 129646 h 608519"/>
                    <a:gd name="connsiteX9" fmla="*/ 293387 w 554856"/>
                    <a:gd name="connsiteY9" fmla="*/ 129646 h 608519"/>
                    <a:gd name="connsiteX10" fmla="*/ 304983 w 554856"/>
                    <a:gd name="connsiteY10" fmla="*/ 141224 h 608519"/>
                    <a:gd name="connsiteX11" fmla="*/ 304983 w 554856"/>
                    <a:gd name="connsiteY11" fmla="*/ 167368 h 608519"/>
                    <a:gd name="connsiteX12" fmla="*/ 355485 w 554856"/>
                    <a:gd name="connsiteY12" fmla="*/ 188283 h 608519"/>
                    <a:gd name="connsiteX13" fmla="*/ 373909 w 554856"/>
                    <a:gd name="connsiteY13" fmla="*/ 169796 h 608519"/>
                    <a:gd name="connsiteX14" fmla="*/ 390275 w 554856"/>
                    <a:gd name="connsiteY14" fmla="*/ 169796 h 608519"/>
                    <a:gd name="connsiteX15" fmla="*/ 412440 w 554856"/>
                    <a:gd name="connsiteY15" fmla="*/ 192018 h 608519"/>
                    <a:gd name="connsiteX16" fmla="*/ 412440 w 554856"/>
                    <a:gd name="connsiteY16" fmla="*/ 208264 h 608519"/>
                    <a:gd name="connsiteX17" fmla="*/ 394016 w 554856"/>
                    <a:gd name="connsiteY17" fmla="*/ 226752 h 608519"/>
                    <a:gd name="connsiteX18" fmla="*/ 414965 w 554856"/>
                    <a:gd name="connsiteY18" fmla="*/ 277172 h 608519"/>
                    <a:gd name="connsiteX19" fmla="*/ 441151 w 554856"/>
                    <a:gd name="connsiteY19" fmla="*/ 277172 h 608519"/>
                    <a:gd name="connsiteX20" fmla="*/ 452748 w 554856"/>
                    <a:gd name="connsiteY20" fmla="*/ 288750 h 608519"/>
                    <a:gd name="connsiteX21" fmla="*/ 452748 w 554856"/>
                    <a:gd name="connsiteY21" fmla="*/ 320123 h 608519"/>
                    <a:gd name="connsiteX22" fmla="*/ 441151 w 554856"/>
                    <a:gd name="connsiteY22" fmla="*/ 331701 h 608519"/>
                    <a:gd name="connsiteX23" fmla="*/ 414965 w 554856"/>
                    <a:gd name="connsiteY23" fmla="*/ 331701 h 608519"/>
                    <a:gd name="connsiteX24" fmla="*/ 394016 w 554856"/>
                    <a:gd name="connsiteY24" fmla="*/ 382121 h 608519"/>
                    <a:gd name="connsiteX25" fmla="*/ 412440 w 554856"/>
                    <a:gd name="connsiteY25" fmla="*/ 400515 h 608519"/>
                    <a:gd name="connsiteX26" fmla="*/ 412440 w 554856"/>
                    <a:gd name="connsiteY26" fmla="*/ 416855 h 608519"/>
                    <a:gd name="connsiteX27" fmla="*/ 390275 w 554856"/>
                    <a:gd name="connsiteY27" fmla="*/ 438984 h 608519"/>
                    <a:gd name="connsiteX28" fmla="*/ 373909 w 554856"/>
                    <a:gd name="connsiteY28" fmla="*/ 438984 h 608519"/>
                    <a:gd name="connsiteX29" fmla="*/ 355485 w 554856"/>
                    <a:gd name="connsiteY29" fmla="*/ 420590 h 608519"/>
                    <a:gd name="connsiteX30" fmla="*/ 304983 w 554856"/>
                    <a:gd name="connsiteY30" fmla="*/ 441505 h 608519"/>
                    <a:gd name="connsiteX31" fmla="*/ 304983 w 554856"/>
                    <a:gd name="connsiteY31" fmla="*/ 467649 h 608519"/>
                    <a:gd name="connsiteX32" fmla="*/ 293387 w 554856"/>
                    <a:gd name="connsiteY32" fmla="*/ 479227 h 608519"/>
                    <a:gd name="connsiteX33" fmla="*/ 261963 w 554856"/>
                    <a:gd name="connsiteY33" fmla="*/ 479227 h 608519"/>
                    <a:gd name="connsiteX34" fmla="*/ 250367 w 554856"/>
                    <a:gd name="connsiteY34" fmla="*/ 467649 h 608519"/>
                    <a:gd name="connsiteX35" fmla="*/ 250367 w 554856"/>
                    <a:gd name="connsiteY35" fmla="*/ 441505 h 608519"/>
                    <a:gd name="connsiteX36" fmla="*/ 199865 w 554856"/>
                    <a:gd name="connsiteY36" fmla="*/ 420590 h 608519"/>
                    <a:gd name="connsiteX37" fmla="*/ 181441 w 554856"/>
                    <a:gd name="connsiteY37" fmla="*/ 438984 h 608519"/>
                    <a:gd name="connsiteX38" fmla="*/ 165075 w 554856"/>
                    <a:gd name="connsiteY38" fmla="*/ 438984 h 608519"/>
                    <a:gd name="connsiteX39" fmla="*/ 142910 w 554856"/>
                    <a:gd name="connsiteY39" fmla="*/ 416855 h 608519"/>
                    <a:gd name="connsiteX40" fmla="*/ 142910 w 554856"/>
                    <a:gd name="connsiteY40" fmla="*/ 400515 h 608519"/>
                    <a:gd name="connsiteX41" fmla="*/ 161334 w 554856"/>
                    <a:gd name="connsiteY41" fmla="*/ 382121 h 608519"/>
                    <a:gd name="connsiteX42" fmla="*/ 140385 w 554856"/>
                    <a:gd name="connsiteY42" fmla="*/ 331701 h 608519"/>
                    <a:gd name="connsiteX43" fmla="*/ 114199 w 554856"/>
                    <a:gd name="connsiteY43" fmla="*/ 331701 h 608519"/>
                    <a:gd name="connsiteX44" fmla="*/ 102602 w 554856"/>
                    <a:gd name="connsiteY44" fmla="*/ 320123 h 608519"/>
                    <a:gd name="connsiteX45" fmla="*/ 102602 w 554856"/>
                    <a:gd name="connsiteY45" fmla="*/ 288750 h 608519"/>
                    <a:gd name="connsiteX46" fmla="*/ 114199 w 554856"/>
                    <a:gd name="connsiteY46" fmla="*/ 277172 h 608519"/>
                    <a:gd name="connsiteX47" fmla="*/ 140385 w 554856"/>
                    <a:gd name="connsiteY47" fmla="*/ 277172 h 608519"/>
                    <a:gd name="connsiteX48" fmla="*/ 161334 w 554856"/>
                    <a:gd name="connsiteY48" fmla="*/ 226752 h 608519"/>
                    <a:gd name="connsiteX49" fmla="*/ 142910 w 554856"/>
                    <a:gd name="connsiteY49" fmla="*/ 208264 h 608519"/>
                    <a:gd name="connsiteX50" fmla="*/ 142910 w 554856"/>
                    <a:gd name="connsiteY50" fmla="*/ 192018 h 608519"/>
                    <a:gd name="connsiteX51" fmla="*/ 165075 w 554856"/>
                    <a:gd name="connsiteY51" fmla="*/ 169796 h 608519"/>
                    <a:gd name="connsiteX52" fmla="*/ 181441 w 554856"/>
                    <a:gd name="connsiteY52" fmla="*/ 169796 h 608519"/>
                    <a:gd name="connsiteX53" fmla="*/ 199865 w 554856"/>
                    <a:gd name="connsiteY53" fmla="*/ 188283 h 608519"/>
                    <a:gd name="connsiteX54" fmla="*/ 250367 w 554856"/>
                    <a:gd name="connsiteY54" fmla="*/ 167368 h 608519"/>
                    <a:gd name="connsiteX55" fmla="*/ 250367 w 554856"/>
                    <a:gd name="connsiteY55" fmla="*/ 141224 h 608519"/>
                    <a:gd name="connsiteX56" fmla="*/ 261963 w 554856"/>
                    <a:gd name="connsiteY56" fmla="*/ 129646 h 608519"/>
                    <a:gd name="connsiteX57" fmla="*/ 440285 w 554856"/>
                    <a:gd name="connsiteY57" fmla="*/ 80038 h 608519"/>
                    <a:gd name="connsiteX58" fmla="*/ 554856 w 554856"/>
                    <a:gd name="connsiteY58" fmla="*/ 304248 h 608519"/>
                    <a:gd name="connsiteX59" fmla="*/ 277361 w 554856"/>
                    <a:gd name="connsiteY59" fmla="*/ 581312 h 608519"/>
                    <a:gd name="connsiteX60" fmla="*/ 277361 w 554856"/>
                    <a:gd name="connsiteY60" fmla="*/ 605311 h 608519"/>
                    <a:gd name="connsiteX61" fmla="*/ 272404 w 554856"/>
                    <a:gd name="connsiteY61" fmla="*/ 607926 h 608519"/>
                    <a:gd name="connsiteX62" fmla="*/ 207216 w 554856"/>
                    <a:gd name="connsiteY62" fmla="*/ 563289 h 608519"/>
                    <a:gd name="connsiteX63" fmla="*/ 207216 w 554856"/>
                    <a:gd name="connsiteY63" fmla="*/ 558060 h 608519"/>
                    <a:gd name="connsiteX64" fmla="*/ 272404 w 554856"/>
                    <a:gd name="connsiteY64" fmla="*/ 513330 h 608519"/>
                    <a:gd name="connsiteX65" fmla="*/ 277361 w 554856"/>
                    <a:gd name="connsiteY65" fmla="*/ 515945 h 608519"/>
                    <a:gd name="connsiteX66" fmla="*/ 277361 w 554856"/>
                    <a:gd name="connsiteY66" fmla="*/ 539944 h 608519"/>
                    <a:gd name="connsiteX67" fmla="*/ 513423 w 554856"/>
                    <a:gd name="connsiteY67" fmla="*/ 304248 h 608519"/>
                    <a:gd name="connsiteX68" fmla="*/ 415968 w 554856"/>
                    <a:gd name="connsiteY68" fmla="*/ 113375 h 608519"/>
                    <a:gd name="connsiteX69" fmla="*/ 282452 w 554856"/>
                    <a:gd name="connsiteY69" fmla="*/ 594 h 608519"/>
                    <a:gd name="connsiteX70" fmla="*/ 347640 w 554856"/>
                    <a:gd name="connsiteY70" fmla="*/ 45229 h 608519"/>
                    <a:gd name="connsiteX71" fmla="*/ 347640 w 554856"/>
                    <a:gd name="connsiteY71" fmla="*/ 50551 h 608519"/>
                    <a:gd name="connsiteX72" fmla="*/ 282452 w 554856"/>
                    <a:gd name="connsiteY72" fmla="*/ 95279 h 608519"/>
                    <a:gd name="connsiteX73" fmla="*/ 277402 w 554856"/>
                    <a:gd name="connsiteY73" fmla="*/ 92665 h 608519"/>
                    <a:gd name="connsiteX74" fmla="*/ 277402 w 554856"/>
                    <a:gd name="connsiteY74" fmla="*/ 68573 h 608519"/>
                    <a:gd name="connsiteX75" fmla="*/ 41339 w 554856"/>
                    <a:gd name="connsiteY75" fmla="*/ 304259 h 608519"/>
                    <a:gd name="connsiteX76" fmla="*/ 138888 w 554856"/>
                    <a:gd name="connsiteY76" fmla="*/ 495123 h 608519"/>
                    <a:gd name="connsiteX77" fmla="*/ 114571 w 554856"/>
                    <a:gd name="connsiteY77" fmla="*/ 528552 h 608519"/>
                    <a:gd name="connsiteX78" fmla="*/ 0 w 554856"/>
                    <a:gd name="connsiteY78" fmla="*/ 304259 h 608519"/>
                    <a:gd name="connsiteX79" fmla="*/ 277402 w 554856"/>
                    <a:gd name="connsiteY79" fmla="*/ 27300 h 608519"/>
                    <a:gd name="connsiteX80" fmla="*/ 277402 w 554856"/>
                    <a:gd name="connsiteY80" fmla="*/ 3209 h 608519"/>
                    <a:gd name="connsiteX81" fmla="*/ 282452 w 554856"/>
                    <a:gd name="connsiteY81" fmla="*/ 594 h 608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</a:cxnLst>
                  <a:rect l="l" t="t" r="r" b="b"/>
                  <a:pathLst>
                    <a:path w="554856" h="608519">
                      <a:moveTo>
                        <a:pt x="314616" y="256070"/>
                      </a:moveTo>
                      <a:lnTo>
                        <a:pt x="262711" y="307611"/>
                      </a:lnTo>
                      <a:lnTo>
                        <a:pt x="241014" y="285856"/>
                      </a:lnTo>
                      <a:lnTo>
                        <a:pt x="218289" y="308265"/>
                      </a:lnTo>
                      <a:lnTo>
                        <a:pt x="239986" y="330020"/>
                      </a:lnTo>
                      <a:lnTo>
                        <a:pt x="262618" y="352803"/>
                      </a:lnTo>
                      <a:lnTo>
                        <a:pt x="285250" y="330300"/>
                      </a:lnTo>
                      <a:lnTo>
                        <a:pt x="337155" y="278760"/>
                      </a:lnTo>
                      <a:close/>
                      <a:moveTo>
                        <a:pt x="261963" y="129646"/>
                      </a:moveTo>
                      <a:lnTo>
                        <a:pt x="293387" y="129646"/>
                      </a:lnTo>
                      <a:cubicBezTo>
                        <a:pt x="299840" y="129646"/>
                        <a:pt x="304983" y="134875"/>
                        <a:pt x="304983" y="141224"/>
                      </a:cubicBezTo>
                      <a:lnTo>
                        <a:pt x="304983" y="167368"/>
                      </a:lnTo>
                      <a:cubicBezTo>
                        <a:pt x="323314" y="170916"/>
                        <a:pt x="340428" y="178199"/>
                        <a:pt x="355485" y="188283"/>
                      </a:cubicBezTo>
                      <a:lnTo>
                        <a:pt x="373909" y="169796"/>
                      </a:lnTo>
                      <a:cubicBezTo>
                        <a:pt x="378398" y="165314"/>
                        <a:pt x="385786" y="165314"/>
                        <a:pt x="390275" y="169796"/>
                      </a:cubicBezTo>
                      <a:lnTo>
                        <a:pt x="412440" y="192018"/>
                      </a:lnTo>
                      <a:cubicBezTo>
                        <a:pt x="416929" y="196500"/>
                        <a:pt x="416929" y="203783"/>
                        <a:pt x="412440" y="208264"/>
                      </a:cubicBezTo>
                      <a:lnTo>
                        <a:pt x="394016" y="226752"/>
                      </a:lnTo>
                      <a:cubicBezTo>
                        <a:pt x="404117" y="241691"/>
                        <a:pt x="411318" y="258872"/>
                        <a:pt x="414965" y="277172"/>
                      </a:cubicBezTo>
                      <a:lnTo>
                        <a:pt x="441151" y="277172"/>
                      </a:lnTo>
                      <a:cubicBezTo>
                        <a:pt x="447604" y="277172"/>
                        <a:pt x="452748" y="282401"/>
                        <a:pt x="452748" y="288750"/>
                      </a:cubicBezTo>
                      <a:lnTo>
                        <a:pt x="452748" y="320123"/>
                      </a:lnTo>
                      <a:cubicBezTo>
                        <a:pt x="452748" y="326565"/>
                        <a:pt x="447511" y="331701"/>
                        <a:pt x="441151" y="331701"/>
                      </a:cubicBezTo>
                      <a:lnTo>
                        <a:pt x="414965" y="331701"/>
                      </a:lnTo>
                      <a:cubicBezTo>
                        <a:pt x="411318" y="350002"/>
                        <a:pt x="404117" y="366995"/>
                        <a:pt x="394016" y="382121"/>
                      </a:cubicBezTo>
                      <a:lnTo>
                        <a:pt x="412440" y="400515"/>
                      </a:lnTo>
                      <a:cubicBezTo>
                        <a:pt x="416929" y="404997"/>
                        <a:pt x="416929" y="412373"/>
                        <a:pt x="412440" y="416855"/>
                      </a:cubicBezTo>
                      <a:lnTo>
                        <a:pt x="390275" y="438984"/>
                      </a:lnTo>
                      <a:cubicBezTo>
                        <a:pt x="385786" y="443466"/>
                        <a:pt x="378398" y="443466"/>
                        <a:pt x="373909" y="438984"/>
                      </a:cubicBezTo>
                      <a:lnTo>
                        <a:pt x="355485" y="420590"/>
                      </a:lnTo>
                      <a:cubicBezTo>
                        <a:pt x="340522" y="430674"/>
                        <a:pt x="323314" y="437864"/>
                        <a:pt x="304983" y="441505"/>
                      </a:cubicBezTo>
                      <a:lnTo>
                        <a:pt x="304983" y="467649"/>
                      </a:lnTo>
                      <a:cubicBezTo>
                        <a:pt x="304983" y="474092"/>
                        <a:pt x="299746" y="479227"/>
                        <a:pt x="293387" y="479227"/>
                      </a:cubicBezTo>
                      <a:lnTo>
                        <a:pt x="261963" y="479227"/>
                      </a:lnTo>
                      <a:cubicBezTo>
                        <a:pt x="255510" y="479227"/>
                        <a:pt x="250367" y="473998"/>
                        <a:pt x="250367" y="467649"/>
                      </a:cubicBezTo>
                      <a:lnTo>
                        <a:pt x="250367" y="441505"/>
                      </a:lnTo>
                      <a:cubicBezTo>
                        <a:pt x="232036" y="437864"/>
                        <a:pt x="214922" y="430674"/>
                        <a:pt x="199865" y="420590"/>
                      </a:cubicBezTo>
                      <a:lnTo>
                        <a:pt x="181441" y="438984"/>
                      </a:lnTo>
                      <a:cubicBezTo>
                        <a:pt x="176952" y="443466"/>
                        <a:pt x="169564" y="443466"/>
                        <a:pt x="165075" y="438984"/>
                      </a:cubicBezTo>
                      <a:lnTo>
                        <a:pt x="142910" y="416855"/>
                      </a:lnTo>
                      <a:cubicBezTo>
                        <a:pt x="138421" y="412373"/>
                        <a:pt x="138421" y="404997"/>
                        <a:pt x="142910" y="400515"/>
                      </a:cubicBezTo>
                      <a:lnTo>
                        <a:pt x="161334" y="382121"/>
                      </a:lnTo>
                      <a:cubicBezTo>
                        <a:pt x="151233" y="367182"/>
                        <a:pt x="144032" y="350002"/>
                        <a:pt x="140385" y="331701"/>
                      </a:cubicBezTo>
                      <a:lnTo>
                        <a:pt x="114199" y="331701"/>
                      </a:lnTo>
                      <a:cubicBezTo>
                        <a:pt x="107746" y="331701"/>
                        <a:pt x="102602" y="326472"/>
                        <a:pt x="102602" y="320123"/>
                      </a:cubicBezTo>
                      <a:lnTo>
                        <a:pt x="102602" y="288750"/>
                      </a:lnTo>
                      <a:cubicBezTo>
                        <a:pt x="102602" y="282214"/>
                        <a:pt x="107839" y="277172"/>
                        <a:pt x="114199" y="277172"/>
                      </a:cubicBezTo>
                      <a:lnTo>
                        <a:pt x="140385" y="277172"/>
                      </a:lnTo>
                      <a:cubicBezTo>
                        <a:pt x="144032" y="258872"/>
                        <a:pt x="151233" y="241785"/>
                        <a:pt x="161334" y="226752"/>
                      </a:cubicBezTo>
                      <a:lnTo>
                        <a:pt x="142910" y="208264"/>
                      </a:lnTo>
                      <a:cubicBezTo>
                        <a:pt x="138421" y="203783"/>
                        <a:pt x="138421" y="196500"/>
                        <a:pt x="142910" y="192018"/>
                      </a:cubicBezTo>
                      <a:lnTo>
                        <a:pt x="165075" y="169796"/>
                      </a:lnTo>
                      <a:cubicBezTo>
                        <a:pt x="169564" y="165314"/>
                        <a:pt x="176952" y="165314"/>
                        <a:pt x="181441" y="169796"/>
                      </a:cubicBezTo>
                      <a:lnTo>
                        <a:pt x="199865" y="188283"/>
                      </a:lnTo>
                      <a:cubicBezTo>
                        <a:pt x="214828" y="178199"/>
                        <a:pt x="232036" y="170916"/>
                        <a:pt x="250367" y="167368"/>
                      </a:cubicBezTo>
                      <a:lnTo>
                        <a:pt x="250367" y="141224"/>
                      </a:lnTo>
                      <a:cubicBezTo>
                        <a:pt x="250367" y="134688"/>
                        <a:pt x="255604" y="129646"/>
                        <a:pt x="261963" y="129646"/>
                      </a:cubicBezTo>
                      <a:close/>
                      <a:moveTo>
                        <a:pt x="440285" y="80038"/>
                      </a:moveTo>
                      <a:cubicBezTo>
                        <a:pt x="511927" y="131958"/>
                        <a:pt x="554856" y="215909"/>
                        <a:pt x="554856" y="304248"/>
                      </a:cubicBezTo>
                      <a:cubicBezTo>
                        <a:pt x="554856" y="457021"/>
                        <a:pt x="430371" y="581312"/>
                        <a:pt x="277361" y="581312"/>
                      </a:cubicBezTo>
                      <a:lnTo>
                        <a:pt x="277361" y="605311"/>
                      </a:lnTo>
                      <a:cubicBezTo>
                        <a:pt x="277361" y="607926"/>
                        <a:pt x="274555" y="609420"/>
                        <a:pt x="272404" y="607926"/>
                      </a:cubicBezTo>
                      <a:lnTo>
                        <a:pt x="207216" y="563289"/>
                      </a:lnTo>
                      <a:cubicBezTo>
                        <a:pt x="205345" y="561982"/>
                        <a:pt x="205345" y="559274"/>
                        <a:pt x="207216" y="558060"/>
                      </a:cubicBezTo>
                      <a:lnTo>
                        <a:pt x="272404" y="513330"/>
                      </a:lnTo>
                      <a:cubicBezTo>
                        <a:pt x="274555" y="511836"/>
                        <a:pt x="277361" y="513330"/>
                        <a:pt x="277361" y="515945"/>
                      </a:cubicBezTo>
                      <a:lnTo>
                        <a:pt x="277361" y="539944"/>
                      </a:lnTo>
                      <a:cubicBezTo>
                        <a:pt x="407551" y="539944"/>
                        <a:pt x="513423" y="434236"/>
                        <a:pt x="513423" y="304248"/>
                      </a:cubicBezTo>
                      <a:cubicBezTo>
                        <a:pt x="513423" y="229076"/>
                        <a:pt x="477041" y="157638"/>
                        <a:pt x="415968" y="113375"/>
                      </a:cubicBezTo>
                      <a:close/>
                      <a:moveTo>
                        <a:pt x="282452" y="594"/>
                      </a:moveTo>
                      <a:lnTo>
                        <a:pt x="347640" y="45229"/>
                      </a:lnTo>
                      <a:cubicBezTo>
                        <a:pt x="349511" y="46536"/>
                        <a:pt x="349511" y="49337"/>
                        <a:pt x="347640" y="50551"/>
                      </a:cubicBezTo>
                      <a:lnTo>
                        <a:pt x="282452" y="95279"/>
                      </a:lnTo>
                      <a:cubicBezTo>
                        <a:pt x="280301" y="96773"/>
                        <a:pt x="277402" y="95279"/>
                        <a:pt x="277402" y="92665"/>
                      </a:cubicBezTo>
                      <a:lnTo>
                        <a:pt x="277402" y="68573"/>
                      </a:lnTo>
                      <a:cubicBezTo>
                        <a:pt x="147212" y="68573"/>
                        <a:pt x="41339" y="174277"/>
                        <a:pt x="41339" y="304259"/>
                      </a:cubicBezTo>
                      <a:cubicBezTo>
                        <a:pt x="41339" y="379521"/>
                        <a:pt x="77908" y="450862"/>
                        <a:pt x="138888" y="495123"/>
                      </a:cubicBezTo>
                      <a:lnTo>
                        <a:pt x="114571" y="528552"/>
                      </a:lnTo>
                      <a:cubicBezTo>
                        <a:pt x="42835" y="476634"/>
                        <a:pt x="0" y="392687"/>
                        <a:pt x="0" y="304259"/>
                      </a:cubicBezTo>
                      <a:cubicBezTo>
                        <a:pt x="0" y="151493"/>
                        <a:pt x="124391" y="27300"/>
                        <a:pt x="277402" y="27300"/>
                      </a:cubicBezTo>
                      <a:lnTo>
                        <a:pt x="277402" y="3209"/>
                      </a:lnTo>
                      <a:cubicBezTo>
                        <a:pt x="277402" y="594"/>
                        <a:pt x="280301" y="-900"/>
                        <a:pt x="282452" y="59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2" name="组合 311"/>
              <p:cNvGrpSpPr/>
              <p:nvPr/>
            </p:nvGrpSpPr>
            <p:grpSpPr>
              <a:xfrm>
                <a:off x="10611757" y="3586288"/>
                <a:ext cx="393699" cy="393699"/>
                <a:chOff x="6488483" y="620039"/>
                <a:chExt cx="425884" cy="425884"/>
              </a:xfrm>
            </p:grpSpPr>
            <p:sp>
              <p:nvSpPr>
                <p:cNvPr id="313" name="椭圆 312"/>
                <p:cNvSpPr/>
                <p:nvPr/>
              </p:nvSpPr>
              <p:spPr>
                <a:xfrm>
                  <a:off x="6488483" y="620039"/>
                  <a:ext cx="425884" cy="42588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14" name="椭圆 253"/>
                <p:cNvSpPr/>
                <p:nvPr/>
              </p:nvSpPr>
              <p:spPr>
                <a:xfrm>
                  <a:off x="6616279" y="744986"/>
                  <a:ext cx="170291" cy="175990"/>
                </a:xfrm>
                <a:custGeom>
                  <a:avLst/>
                  <a:gdLst>
                    <a:gd name="T0" fmla="*/ 743 w 743"/>
                    <a:gd name="T1" fmla="*/ 27 h 769"/>
                    <a:gd name="T2" fmla="*/ 736 w 743"/>
                    <a:gd name="T3" fmla="*/ 8 h 769"/>
                    <a:gd name="T4" fmla="*/ 717 w 743"/>
                    <a:gd name="T5" fmla="*/ 0 h 769"/>
                    <a:gd name="T6" fmla="*/ 599 w 743"/>
                    <a:gd name="T7" fmla="*/ 0 h 769"/>
                    <a:gd name="T8" fmla="*/ 591 w 743"/>
                    <a:gd name="T9" fmla="*/ 1 h 769"/>
                    <a:gd name="T10" fmla="*/ 569 w 743"/>
                    <a:gd name="T11" fmla="*/ 1 h 769"/>
                    <a:gd name="T12" fmla="*/ 555 w 743"/>
                    <a:gd name="T13" fmla="*/ 2 h 769"/>
                    <a:gd name="T14" fmla="*/ 184 w 743"/>
                    <a:gd name="T15" fmla="*/ 2 h 769"/>
                    <a:gd name="T16" fmla="*/ 171 w 743"/>
                    <a:gd name="T17" fmla="*/ 1 h 769"/>
                    <a:gd name="T18" fmla="*/ 152 w 743"/>
                    <a:gd name="T19" fmla="*/ 1 h 769"/>
                    <a:gd name="T20" fmla="*/ 144 w 743"/>
                    <a:gd name="T21" fmla="*/ 0 h 769"/>
                    <a:gd name="T22" fmla="*/ 26 w 743"/>
                    <a:gd name="T23" fmla="*/ 0 h 769"/>
                    <a:gd name="T24" fmla="*/ 8 w 743"/>
                    <a:gd name="T25" fmla="*/ 8 h 769"/>
                    <a:gd name="T26" fmla="*/ 0 w 743"/>
                    <a:gd name="T27" fmla="*/ 27 h 769"/>
                    <a:gd name="T28" fmla="*/ 118 w 743"/>
                    <a:gd name="T29" fmla="*/ 266 h 769"/>
                    <a:gd name="T30" fmla="*/ 118 w 743"/>
                    <a:gd name="T31" fmla="*/ 267 h 769"/>
                    <a:gd name="T32" fmla="*/ 118 w 743"/>
                    <a:gd name="T33" fmla="*/ 270 h 769"/>
                    <a:gd name="T34" fmla="*/ 342 w 743"/>
                    <a:gd name="T35" fmla="*/ 511 h 769"/>
                    <a:gd name="T36" fmla="*/ 342 w 743"/>
                    <a:gd name="T37" fmla="*/ 713 h 769"/>
                    <a:gd name="T38" fmla="*/ 242 w 743"/>
                    <a:gd name="T39" fmla="*/ 713 h 769"/>
                    <a:gd name="T40" fmla="*/ 228 w 743"/>
                    <a:gd name="T41" fmla="*/ 727 h 769"/>
                    <a:gd name="T42" fmla="*/ 228 w 743"/>
                    <a:gd name="T43" fmla="*/ 756 h 769"/>
                    <a:gd name="T44" fmla="*/ 242 w 743"/>
                    <a:gd name="T45" fmla="*/ 769 h 769"/>
                    <a:gd name="T46" fmla="*/ 498 w 743"/>
                    <a:gd name="T47" fmla="*/ 769 h 769"/>
                    <a:gd name="T48" fmla="*/ 511 w 743"/>
                    <a:gd name="T49" fmla="*/ 756 h 769"/>
                    <a:gd name="T50" fmla="*/ 511 w 743"/>
                    <a:gd name="T51" fmla="*/ 727 h 769"/>
                    <a:gd name="T52" fmla="*/ 498 w 743"/>
                    <a:gd name="T53" fmla="*/ 713 h 769"/>
                    <a:gd name="T54" fmla="*/ 398 w 743"/>
                    <a:gd name="T55" fmla="*/ 713 h 769"/>
                    <a:gd name="T56" fmla="*/ 398 w 743"/>
                    <a:gd name="T57" fmla="*/ 511 h 769"/>
                    <a:gd name="T58" fmla="*/ 621 w 743"/>
                    <a:gd name="T59" fmla="*/ 279 h 769"/>
                    <a:gd name="T60" fmla="*/ 623 w 743"/>
                    <a:gd name="T61" fmla="*/ 271 h 769"/>
                    <a:gd name="T62" fmla="*/ 623 w 743"/>
                    <a:gd name="T63" fmla="*/ 266 h 769"/>
                    <a:gd name="T64" fmla="*/ 743 w 743"/>
                    <a:gd name="T65" fmla="*/ 27 h 769"/>
                    <a:gd name="T66" fmla="*/ 370 w 743"/>
                    <a:gd name="T67" fmla="*/ 457 h 769"/>
                    <a:gd name="T68" fmla="*/ 174 w 743"/>
                    <a:gd name="T69" fmla="*/ 261 h 769"/>
                    <a:gd name="T70" fmla="*/ 174 w 743"/>
                    <a:gd name="T71" fmla="*/ 58 h 769"/>
                    <a:gd name="T72" fmla="*/ 566 w 743"/>
                    <a:gd name="T73" fmla="*/ 58 h 769"/>
                    <a:gd name="T74" fmla="*/ 566 w 743"/>
                    <a:gd name="T75" fmla="*/ 261 h 769"/>
                    <a:gd name="T76" fmla="*/ 370 w 743"/>
                    <a:gd name="T77" fmla="*/ 457 h 769"/>
                    <a:gd name="T78" fmla="*/ 118 w 743"/>
                    <a:gd name="T79" fmla="*/ 209 h 769"/>
                    <a:gd name="T80" fmla="*/ 55 w 743"/>
                    <a:gd name="T81" fmla="*/ 53 h 769"/>
                    <a:gd name="T82" fmla="*/ 118 w 743"/>
                    <a:gd name="T83" fmla="*/ 53 h 769"/>
                    <a:gd name="T84" fmla="*/ 118 w 743"/>
                    <a:gd name="T85" fmla="*/ 209 h 769"/>
                    <a:gd name="T86" fmla="*/ 626 w 743"/>
                    <a:gd name="T87" fmla="*/ 209 h 769"/>
                    <a:gd name="T88" fmla="*/ 626 w 743"/>
                    <a:gd name="T89" fmla="*/ 53 h 769"/>
                    <a:gd name="T90" fmla="*/ 688 w 743"/>
                    <a:gd name="T91" fmla="*/ 53 h 769"/>
                    <a:gd name="T92" fmla="*/ 626 w 743"/>
                    <a:gd name="T93" fmla="*/ 209 h 7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43" h="769">
                      <a:moveTo>
                        <a:pt x="743" y="27"/>
                      </a:moveTo>
                      <a:cubicBezTo>
                        <a:pt x="743" y="20"/>
                        <a:pt x="741" y="13"/>
                        <a:pt x="736" y="8"/>
                      </a:cubicBezTo>
                      <a:cubicBezTo>
                        <a:pt x="731" y="3"/>
                        <a:pt x="724" y="0"/>
                        <a:pt x="717" y="0"/>
                      </a:cubicBezTo>
                      <a:lnTo>
                        <a:pt x="599" y="0"/>
                      </a:lnTo>
                      <a:cubicBezTo>
                        <a:pt x="596" y="0"/>
                        <a:pt x="594" y="0"/>
                        <a:pt x="591" y="1"/>
                      </a:cubicBezTo>
                      <a:lnTo>
                        <a:pt x="569" y="1"/>
                      </a:lnTo>
                      <a:cubicBezTo>
                        <a:pt x="565" y="1"/>
                        <a:pt x="560" y="1"/>
                        <a:pt x="555" y="2"/>
                      </a:cubicBezTo>
                      <a:lnTo>
                        <a:pt x="184" y="2"/>
                      </a:lnTo>
                      <a:cubicBezTo>
                        <a:pt x="179" y="1"/>
                        <a:pt x="175" y="1"/>
                        <a:pt x="171" y="1"/>
                      </a:cubicBezTo>
                      <a:lnTo>
                        <a:pt x="152" y="1"/>
                      </a:lnTo>
                      <a:cubicBezTo>
                        <a:pt x="149" y="0"/>
                        <a:pt x="147" y="0"/>
                        <a:pt x="144" y="0"/>
                      </a:cubicBezTo>
                      <a:lnTo>
                        <a:pt x="26" y="0"/>
                      </a:lnTo>
                      <a:cubicBezTo>
                        <a:pt x="19" y="0"/>
                        <a:pt x="13" y="3"/>
                        <a:pt x="8" y="8"/>
                      </a:cubicBezTo>
                      <a:cubicBezTo>
                        <a:pt x="2" y="13"/>
                        <a:pt x="0" y="20"/>
                        <a:pt x="0" y="27"/>
                      </a:cubicBezTo>
                      <a:cubicBezTo>
                        <a:pt x="0" y="36"/>
                        <a:pt x="3" y="239"/>
                        <a:pt x="118" y="266"/>
                      </a:cubicBezTo>
                      <a:lnTo>
                        <a:pt x="118" y="267"/>
                      </a:lnTo>
                      <a:cubicBezTo>
                        <a:pt x="118" y="268"/>
                        <a:pt x="118" y="269"/>
                        <a:pt x="118" y="270"/>
                      </a:cubicBezTo>
                      <a:cubicBezTo>
                        <a:pt x="123" y="394"/>
                        <a:pt x="220" y="497"/>
                        <a:pt x="342" y="511"/>
                      </a:cubicBezTo>
                      <a:lnTo>
                        <a:pt x="342" y="713"/>
                      </a:lnTo>
                      <a:lnTo>
                        <a:pt x="242" y="713"/>
                      </a:lnTo>
                      <a:cubicBezTo>
                        <a:pt x="234" y="713"/>
                        <a:pt x="228" y="719"/>
                        <a:pt x="228" y="727"/>
                      </a:cubicBezTo>
                      <a:lnTo>
                        <a:pt x="228" y="756"/>
                      </a:lnTo>
                      <a:cubicBezTo>
                        <a:pt x="228" y="763"/>
                        <a:pt x="234" y="769"/>
                        <a:pt x="242" y="769"/>
                      </a:cubicBezTo>
                      <a:lnTo>
                        <a:pt x="498" y="769"/>
                      </a:lnTo>
                      <a:cubicBezTo>
                        <a:pt x="505" y="769"/>
                        <a:pt x="511" y="763"/>
                        <a:pt x="511" y="756"/>
                      </a:cubicBezTo>
                      <a:lnTo>
                        <a:pt x="511" y="727"/>
                      </a:lnTo>
                      <a:cubicBezTo>
                        <a:pt x="511" y="719"/>
                        <a:pt x="505" y="713"/>
                        <a:pt x="498" y="713"/>
                      </a:cubicBezTo>
                      <a:lnTo>
                        <a:pt x="398" y="713"/>
                      </a:lnTo>
                      <a:lnTo>
                        <a:pt x="398" y="511"/>
                      </a:lnTo>
                      <a:cubicBezTo>
                        <a:pt x="519" y="498"/>
                        <a:pt x="612" y="401"/>
                        <a:pt x="621" y="279"/>
                      </a:cubicBezTo>
                      <a:cubicBezTo>
                        <a:pt x="622" y="277"/>
                        <a:pt x="623" y="274"/>
                        <a:pt x="623" y="271"/>
                      </a:cubicBezTo>
                      <a:lnTo>
                        <a:pt x="623" y="266"/>
                      </a:lnTo>
                      <a:cubicBezTo>
                        <a:pt x="740" y="242"/>
                        <a:pt x="743" y="36"/>
                        <a:pt x="743" y="27"/>
                      </a:cubicBezTo>
                      <a:close/>
                      <a:moveTo>
                        <a:pt x="370" y="457"/>
                      </a:moveTo>
                      <a:cubicBezTo>
                        <a:pt x="262" y="457"/>
                        <a:pt x="174" y="369"/>
                        <a:pt x="174" y="261"/>
                      </a:cubicBezTo>
                      <a:lnTo>
                        <a:pt x="174" y="58"/>
                      </a:lnTo>
                      <a:lnTo>
                        <a:pt x="566" y="58"/>
                      </a:lnTo>
                      <a:lnTo>
                        <a:pt x="566" y="261"/>
                      </a:lnTo>
                      <a:cubicBezTo>
                        <a:pt x="566" y="369"/>
                        <a:pt x="478" y="457"/>
                        <a:pt x="370" y="457"/>
                      </a:cubicBezTo>
                      <a:close/>
                      <a:moveTo>
                        <a:pt x="118" y="209"/>
                      </a:moveTo>
                      <a:cubicBezTo>
                        <a:pt x="73" y="184"/>
                        <a:pt x="59" y="98"/>
                        <a:pt x="55" y="53"/>
                      </a:cubicBezTo>
                      <a:lnTo>
                        <a:pt x="118" y="53"/>
                      </a:lnTo>
                      <a:lnTo>
                        <a:pt x="118" y="209"/>
                      </a:lnTo>
                      <a:close/>
                      <a:moveTo>
                        <a:pt x="626" y="209"/>
                      </a:moveTo>
                      <a:lnTo>
                        <a:pt x="626" y="53"/>
                      </a:lnTo>
                      <a:lnTo>
                        <a:pt x="688" y="53"/>
                      </a:lnTo>
                      <a:cubicBezTo>
                        <a:pt x="684" y="98"/>
                        <a:pt x="670" y="184"/>
                        <a:pt x="626" y="20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62" name="组合 61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 rotWithShape="1">
            <a:blip r:embed="rId7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64" name="文本框 63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224966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 rot="4680292" flipH="1" flipV="1">
            <a:off x="6561599" y="4081975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5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任意多边形: 形状 4"/>
          <p:cNvSpPr/>
          <p:nvPr/>
        </p:nvSpPr>
        <p:spPr>
          <a:xfrm rot="2397114" flipH="1" flipV="1">
            <a:off x="6199983" y="348599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4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任意多边形: 形状 5"/>
          <p:cNvSpPr/>
          <p:nvPr/>
        </p:nvSpPr>
        <p:spPr>
          <a:xfrm rot="16919708" flipH="1">
            <a:off x="4475493" y="4081976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任意多边形: 形状 6"/>
          <p:cNvSpPr/>
          <p:nvPr/>
        </p:nvSpPr>
        <p:spPr>
          <a:xfrm>
            <a:off x="5517355" y="323930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3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任意多边形: 形状 7"/>
          <p:cNvSpPr/>
          <p:nvPr/>
        </p:nvSpPr>
        <p:spPr>
          <a:xfrm rot="19202886" flipV="1">
            <a:off x="4834728" y="348599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2" name="椭圆 1"/>
          <p:cNvSpPr/>
          <p:nvPr/>
        </p:nvSpPr>
        <p:spPr>
          <a:xfrm>
            <a:off x="4225128" y="4829963"/>
            <a:ext cx="406400" cy="398475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椭圆 28"/>
          <p:cNvSpPr/>
          <p:nvPr/>
        </p:nvSpPr>
        <p:spPr>
          <a:xfrm>
            <a:off x="7607253" y="4826000"/>
            <a:ext cx="338257" cy="406400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29"/>
          <p:cNvSpPr/>
          <p:nvPr/>
        </p:nvSpPr>
        <p:spPr>
          <a:xfrm>
            <a:off x="7005089" y="3852863"/>
            <a:ext cx="393241" cy="406400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3" name="椭圆 30"/>
          <p:cNvSpPr/>
          <p:nvPr/>
        </p:nvSpPr>
        <p:spPr>
          <a:xfrm>
            <a:off x="4787089" y="3853169"/>
            <a:ext cx="406400" cy="405787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椭圆 31"/>
          <p:cNvSpPr/>
          <p:nvPr/>
        </p:nvSpPr>
        <p:spPr>
          <a:xfrm>
            <a:off x="5896783" y="3467699"/>
            <a:ext cx="406400" cy="376628"/>
          </a:xfrm>
          <a:custGeom>
            <a:avLst/>
            <a:gdLst>
              <a:gd name="connsiteX0" fmla="*/ 182950 w 609756"/>
              <a:gd name="connsiteY0" fmla="*/ 245143 h 565088"/>
              <a:gd name="connsiteX1" fmla="*/ 177620 w 609756"/>
              <a:gd name="connsiteY1" fmla="*/ 266996 h 565088"/>
              <a:gd name="connsiteX2" fmla="*/ 170887 w 609756"/>
              <a:gd name="connsiteY2" fmla="*/ 290809 h 565088"/>
              <a:gd name="connsiteX3" fmla="*/ 195854 w 609756"/>
              <a:gd name="connsiteY3" fmla="*/ 290809 h 565088"/>
              <a:gd name="connsiteX4" fmla="*/ 188841 w 609756"/>
              <a:gd name="connsiteY4" fmla="*/ 266996 h 565088"/>
              <a:gd name="connsiteX5" fmla="*/ 183230 w 609756"/>
              <a:gd name="connsiteY5" fmla="*/ 245143 h 565088"/>
              <a:gd name="connsiteX6" fmla="*/ 361154 w 609756"/>
              <a:gd name="connsiteY6" fmla="*/ 226092 h 565088"/>
              <a:gd name="connsiteX7" fmla="*/ 431027 w 609756"/>
              <a:gd name="connsiteY7" fmla="*/ 226092 h 565088"/>
              <a:gd name="connsiteX8" fmla="*/ 431027 w 609756"/>
              <a:gd name="connsiteY8" fmla="*/ 247104 h 565088"/>
              <a:gd name="connsiteX9" fmla="*/ 386971 w 609756"/>
              <a:gd name="connsiteY9" fmla="*/ 247104 h 565088"/>
              <a:gd name="connsiteX10" fmla="*/ 386971 w 609756"/>
              <a:gd name="connsiteY10" fmla="*/ 270357 h 565088"/>
              <a:gd name="connsiteX11" fmla="*/ 428502 w 609756"/>
              <a:gd name="connsiteY11" fmla="*/ 270357 h 565088"/>
              <a:gd name="connsiteX12" fmla="*/ 428502 w 609756"/>
              <a:gd name="connsiteY12" fmla="*/ 291370 h 565088"/>
              <a:gd name="connsiteX13" fmla="*/ 386971 w 609756"/>
              <a:gd name="connsiteY13" fmla="*/ 291370 h 565088"/>
              <a:gd name="connsiteX14" fmla="*/ 386971 w 609756"/>
              <a:gd name="connsiteY14" fmla="*/ 317985 h 565088"/>
              <a:gd name="connsiteX15" fmla="*/ 433272 w 609756"/>
              <a:gd name="connsiteY15" fmla="*/ 317985 h 565088"/>
              <a:gd name="connsiteX16" fmla="*/ 433272 w 609756"/>
              <a:gd name="connsiteY16" fmla="*/ 338997 h 565088"/>
              <a:gd name="connsiteX17" fmla="*/ 361154 w 609756"/>
              <a:gd name="connsiteY17" fmla="*/ 338997 h 565088"/>
              <a:gd name="connsiteX18" fmla="*/ 167240 w 609756"/>
              <a:gd name="connsiteY18" fmla="*/ 226092 h 565088"/>
              <a:gd name="connsiteX19" fmla="*/ 200904 w 609756"/>
              <a:gd name="connsiteY19" fmla="*/ 226092 h 565088"/>
              <a:gd name="connsiteX20" fmla="*/ 235971 w 609756"/>
              <a:gd name="connsiteY20" fmla="*/ 338997 h 565088"/>
              <a:gd name="connsiteX21" fmla="*/ 208479 w 609756"/>
              <a:gd name="connsiteY21" fmla="*/ 338997 h 565088"/>
              <a:gd name="connsiteX22" fmla="*/ 199782 w 609756"/>
              <a:gd name="connsiteY22" fmla="*/ 309860 h 565088"/>
              <a:gd name="connsiteX23" fmla="*/ 167240 w 609756"/>
              <a:gd name="connsiteY23" fmla="*/ 309860 h 565088"/>
              <a:gd name="connsiteX24" fmla="*/ 159385 w 609756"/>
              <a:gd name="connsiteY24" fmla="*/ 338997 h 565088"/>
              <a:gd name="connsiteX25" fmla="*/ 132734 w 609756"/>
              <a:gd name="connsiteY25" fmla="*/ 338997 h 565088"/>
              <a:gd name="connsiteX26" fmla="*/ 306124 w 609756"/>
              <a:gd name="connsiteY26" fmla="*/ 224963 h 565088"/>
              <a:gd name="connsiteX27" fmla="*/ 337538 w 609756"/>
              <a:gd name="connsiteY27" fmla="*/ 230567 h 565088"/>
              <a:gd name="connsiteX28" fmla="*/ 332209 w 609756"/>
              <a:gd name="connsiteY28" fmla="*/ 251022 h 565088"/>
              <a:gd name="connsiteX29" fmla="*/ 305844 w 609756"/>
              <a:gd name="connsiteY29" fmla="*/ 245978 h 565088"/>
              <a:gd name="connsiteX30" fmla="*/ 268540 w 609756"/>
              <a:gd name="connsiteY30" fmla="*/ 282404 h 565088"/>
              <a:gd name="connsiteX31" fmla="*/ 303880 w 609756"/>
              <a:gd name="connsiteY31" fmla="*/ 319391 h 565088"/>
              <a:gd name="connsiteX32" fmla="*/ 316502 w 609756"/>
              <a:gd name="connsiteY32" fmla="*/ 317710 h 565088"/>
              <a:gd name="connsiteX33" fmla="*/ 316502 w 609756"/>
              <a:gd name="connsiteY33" fmla="*/ 294173 h 565088"/>
              <a:gd name="connsiteX34" fmla="*/ 299112 w 609756"/>
              <a:gd name="connsiteY34" fmla="*/ 294173 h 565088"/>
              <a:gd name="connsiteX35" fmla="*/ 299112 w 609756"/>
              <a:gd name="connsiteY35" fmla="*/ 274279 h 565088"/>
              <a:gd name="connsiteX36" fmla="*/ 341184 w 609756"/>
              <a:gd name="connsiteY36" fmla="*/ 274279 h 565088"/>
              <a:gd name="connsiteX37" fmla="*/ 341184 w 609756"/>
              <a:gd name="connsiteY37" fmla="*/ 333681 h 565088"/>
              <a:gd name="connsiteX38" fmla="*/ 303320 w 609756"/>
              <a:gd name="connsiteY38" fmla="*/ 340126 h 565088"/>
              <a:gd name="connsiteX39" fmla="*/ 257602 w 609756"/>
              <a:gd name="connsiteY39" fmla="*/ 324995 h 565088"/>
              <a:gd name="connsiteX40" fmla="*/ 241614 w 609756"/>
              <a:gd name="connsiteY40" fmla="*/ 283805 h 565088"/>
              <a:gd name="connsiteX41" fmla="*/ 306124 w 609756"/>
              <a:gd name="connsiteY41" fmla="*/ 224963 h 565088"/>
              <a:gd name="connsiteX42" fmla="*/ 283131 w 609756"/>
              <a:gd name="connsiteY42" fmla="*/ 0 h 565088"/>
              <a:gd name="connsiteX43" fmla="*/ 531748 w 609756"/>
              <a:gd name="connsiteY43" fmla="*/ 148206 h 565088"/>
              <a:gd name="connsiteX44" fmla="*/ 507896 w 609756"/>
              <a:gd name="connsiteY44" fmla="*/ 196114 h 565088"/>
              <a:gd name="connsiteX45" fmla="*/ 283131 w 609756"/>
              <a:gd name="connsiteY45" fmla="*/ 41744 h 565088"/>
              <a:gd name="connsiteX46" fmla="*/ 41810 w 609756"/>
              <a:gd name="connsiteY46" fmla="*/ 282684 h 565088"/>
              <a:gd name="connsiteX47" fmla="*/ 283131 w 609756"/>
              <a:gd name="connsiteY47" fmla="*/ 523344 h 565088"/>
              <a:gd name="connsiteX48" fmla="*/ 512386 w 609756"/>
              <a:gd name="connsiteY48" fmla="*/ 355807 h 565088"/>
              <a:gd name="connsiteX49" fmla="*/ 462999 w 609756"/>
              <a:gd name="connsiteY49" fmla="*/ 355807 h 565088"/>
              <a:gd name="connsiteX50" fmla="*/ 536518 w 609756"/>
              <a:gd name="connsiteY50" fmla="*/ 209281 h 565088"/>
              <a:gd name="connsiteX51" fmla="*/ 609756 w 609756"/>
              <a:gd name="connsiteY51" fmla="*/ 355807 h 565088"/>
              <a:gd name="connsiteX52" fmla="*/ 556160 w 609756"/>
              <a:gd name="connsiteY52" fmla="*/ 355807 h 565088"/>
              <a:gd name="connsiteX53" fmla="*/ 283131 w 609756"/>
              <a:gd name="connsiteY53" fmla="*/ 565088 h 565088"/>
              <a:gd name="connsiteX54" fmla="*/ 0 w 609756"/>
              <a:gd name="connsiteY54" fmla="*/ 282684 h 565088"/>
              <a:gd name="connsiteX55" fmla="*/ 283131 w 609756"/>
              <a:gd name="connsiteY55" fmla="*/ 0 h 5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9756" h="565088">
                <a:moveTo>
                  <a:pt x="182950" y="245143"/>
                </a:moveTo>
                <a:cubicBezTo>
                  <a:pt x="181267" y="251867"/>
                  <a:pt x="179583" y="260552"/>
                  <a:pt x="177620" y="266996"/>
                </a:cubicBezTo>
                <a:lnTo>
                  <a:pt x="170887" y="290809"/>
                </a:lnTo>
                <a:lnTo>
                  <a:pt x="195854" y="290809"/>
                </a:lnTo>
                <a:lnTo>
                  <a:pt x="188841" y="266996"/>
                </a:lnTo>
                <a:cubicBezTo>
                  <a:pt x="186877" y="260272"/>
                  <a:pt x="184914" y="251867"/>
                  <a:pt x="183230" y="245143"/>
                </a:cubicBezTo>
                <a:close/>
                <a:moveTo>
                  <a:pt x="361154" y="226092"/>
                </a:moveTo>
                <a:lnTo>
                  <a:pt x="431027" y="226092"/>
                </a:lnTo>
                <a:lnTo>
                  <a:pt x="431027" y="247104"/>
                </a:lnTo>
                <a:lnTo>
                  <a:pt x="386971" y="247104"/>
                </a:lnTo>
                <a:lnTo>
                  <a:pt x="386971" y="270357"/>
                </a:lnTo>
                <a:lnTo>
                  <a:pt x="428502" y="270357"/>
                </a:lnTo>
                <a:lnTo>
                  <a:pt x="428502" y="291370"/>
                </a:lnTo>
                <a:lnTo>
                  <a:pt x="386971" y="291370"/>
                </a:lnTo>
                <a:lnTo>
                  <a:pt x="386971" y="317985"/>
                </a:lnTo>
                <a:lnTo>
                  <a:pt x="433272" y="317985"/>
                </a:lnTo>
                <a:lnTo>
                  <a:pt x="433272" y="338997"/>
                </a:lnTo>
                <a:lnTo>
                  <a:pt x="361154" y="338997"/>
                </a:lnTo>
                <a:close/>
                <a:moveTo>
                  <a:pt x="167240" y="226092"/>
                </a:moveTo>
                <a:lnTo>
                  <a:pt x="200904" y="226092"/>
                </a:lnTo>
                <a:lnTo>
                  <a:pt x="235971" y="338997"/>
                </a:lnTo>
                <a:lnTo>
                  <a:pt x="208479" y="338997"/>
                </a:lnTo>
                <a:lnTo>
                  <a:pt x="199782" y="309860"/>
                </a:lnTo>
                <a:lnTo>
                  <a:pt x="167240" y="309860"/>
                </a:lnTo>
                <a:lnTo>
                  <a:pt x="159385" y="338997"/>
                </a:lnTo>
                <a:lnTo>
                  <a:pt x="132734" y="338997"/>
                </a:lnTo>
                <a:close/>
                <a:moveTo>
                  <a:pt x="306124" y="224963"/>
                </a:moveTo>
                <a:cubicBezTo>
                  <a:pt x="320709" y="224963"/>
                  <a:pt x="331928" y="227765"/>
                  <a:pt x="337538" y="230567"/>
                </a:cubicBezTo>
                <a:lnTo>
                  <a:pt x="332209" y="251022"/>
                </a:lnTo>
                <a:cubicBezTo>
                  <a:pt x="325758" y="248220"/>
                  <a:pt x="318185" y="245978"/>
                  <a:pt x="305844" y="245978"/>
                </a:cubicBezTo>
                <a:cubicBezTo>
                  <a:pt x="284528" y="245978"/>
                  <a:pt x="268540" y="258027"/>
                  <a:pt x="268540" y="282404"/>
                </a:cubicBezTo>
                <a:cubicBezTo>
                  <a:pt x="268540" y="305661"/>
                  <a:pt x="283125" y="319391"/>
                  <a:pt x="303880" y="319391"/>
                </a:cubicBezTo>
                <a:cubicBezTo>
                  <a:pt x="309771" y="319391"/>
                  <a:pt x="314539" y="318831"/>
                  <a:pt x="316502" y="317710"/>
                </a:cubicBezTo>
                <a:lnTo>
                  <a:pt x="316502" y="294173"/>
                </a:lnTo>
                <a:lnTo>
                  <a:pt x="299112" y="294173"/>
                </a:lnTo>
                <a:lnTo>
                  <a:pt x="299112" y="274279"/>
                </a:lnTo>
                <a:lnTo>
                  <a:pt x="341184" y="274279"/>
                </a:lnTo>
                <a:lnTo>
                  <a:pt x="341184" y="333681"/>
                </a:lnTo>
                <a:cubicBezTo>
                  <a:pt x="333331" y="336483"/>
                  <a:pt x="318465" y="340126"/>
                  <a:pt x="303320" y="340126"/>
                </a:cubicBezTo>
                <a:cubicBezTo>
                  <a:pt x="282845" y="340126"/>
                  <a:pt x="267979" y="334802"/>
                  <a:pt x="257602" y="324995"/>
                </a:cubicBezTo>
                <a:cubicBezTo>
                  <a:pt x="247224" y="315188"/>
                  <a:pt x="241334" y="300337"/>
                  <a:pt x="241614" y="283805"/>
                </a:cubicBezTo>
                <a:cubicBezTo>
                  <a:pt x="241895" y="246258"/>
                  <a:pt x="269101" y="224963"/>
                  <a:pt x="306124" y="224963"/>
                </a:cubicBezTo>
                <a:close/>
                <a:moveTo>
                  <a:pt x="283131" y="0"/>
                </a:moveTo>
                <a:cubicBezTo>
                  <a:pt x="390322" y="0"/>
                  <a:pt x="484045" y="59955"/>
                  <a:pt x="531748" y="148206"/>
                </a:cubicBezTo>
                <a:lnTo>
                  <a:pt x="507896" y="196114"/>
                </a:lnTo>
                <a:cubicBezTo>
                  <a:pt x="472820" y="106182"/>
                  <a:pt x="385552" y="41744"/>
                  <a:pt x="283131" y="41744"/>
                </a:cubicBezTo>
                <a:cubicBezTo>
                  <a:pt x="150124" y="41744"/>
                  <a:pt x="41810" y="149887"/>
                  <a:pt x="41810" y="282684"/>
                </a:cubicBezTo>
                <a:cubicBezTo>
                  <a:pt x="41810" y="415201"/>
                  <a:pt x="150124" y="523344"/>
                  <a:pt x="283131" y="523344"/>
                </a:cubicBezTo>
                <a:cubicBezTo>
                  <a:pt x="390322" y="523344"/>
                  <a:pt x="481239" y="452743"/>
                  <a:pt x="512386" y="355807"/>
                </a:cubicBezTo>
                <a:lnTo>
                  <a:pt x="462999" y="355807"/>
                </a:lnTo>
                <a:lnTo>
                  <a:pt x="536518" y="209281"/>
                </a:lnTo>
                <a:lnTo>
                  <a:pt x="609756" y="355807"/>
                </a:lnTo>
                <a:lnTo>
                  <a:pt x="556160" y="355807"/>
                </a:lnTo>
                <a:cubicBezTo>
                  <a:pt x="523610" y="476276"/>
                  <a:pt x="413613" y="565088"/>
                  <a:pt x="283131" y="565088"/>
                </a:cubicBezTo>
                <a:cubicBezTo>
                  <a:pt x="126834" y="565088"/>
                  <a:pt x="0" y="438454"/>
                  <a:pt x="0" y="282684"/>
                </a:cubicBezTo>
                <a:cubicBezTo>
                  <a:pt x="0" y="126634"/>
                  <a:pt x="126834" y="0"/>
                  <a:pt x="2831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340810" y="4527537"/>
            <a:ext cx="2501951" cy="1003325"/>
            <a:chOff x="8386922" y="2192795"/>
            <a:chExt cx="2501951" cy="1003325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66851" y="4527537"/>
            <a:ext cx="2501951" cy="1003325"/>
            <a:chOff x="8386922" y="2192795"/>
            <a:chExt cx="2501951" cy="1003325"/>
          </a:xfrm>
        </p:grpSpPr>
        <p:sp>
          <p:nvSpPr>
            <p:cNvPr id="37" name="矩形 3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817424" y="2913025"/>
            <a:ext cx="2501951" cy="1003325"/>
            <a:chOff x="8386922" y="2192795"/>
            <a:chExt cx="2501951" cy="1003325"/>
          </a:xfrm>
        </p:grpSpPr>
        <p:sp>
          <p:nvSpPr>
            <p:cNvPr id="40" name="矩形 3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858007" y="2913025"/>
            <a:ext cx="2501951" cy="1003325"/>
            <a:chOff x="8386922" y="2192795"/>
            <a:chExt cx="2501951" cy="1003325"/>
          </a:xfrm>
        </p:grpSpPr>
        <p:sp>
          <p:nvSpPr>
            <p:cNvPr id="43" name="矩形 4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57724" y="2012911"/>
            <a:ext cx="2501951" cy="1003325"/>
            <a:chOff x="8386922" y="2192795"/>
            <a:chExt cx="2501951" cy="1003325"/>
          </a:xfrm>
        </p:grpSpPr>
        <p:sp>
          <p:nvSpPr>
            <p:cNvPr id="46" name="矩形 4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29" name="文本框 28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098505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52" grpId="0" animBg="1"/>
      <p:bldP spid="56" grpId="0" animBg="1"/>
      <p:bldP spid="55" grpId="0" animBg="1"/>
      <p:bldP spid="53" grpId="0" animBg="1"/>
      <p:bldP spid="5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367738" y="0"/>
            <a:ext cx="5456524" cy="6858000"/>
            <a:chOff x="3367738" y="0"/>
            <a:chExt cx="5456524" cy="6858000"/>
          </a:xfrm>
        </p:grpSpPr>
        <p:sp>
          <p:nvSpPr>
            <p:cNvPr id="16" name="矩形 15"/>
            <p:cNvSpPr/>
            <p:nvPr/>
          </p:nvSpPr>
          <p:spPr>
            <a:xfrm>
              <a:off x="3705113" y="0"/>
              <a:ext cx="4871545" cy="685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51767"/>
            <a:stretch/>
          </p:blipFill>
          <p:spPr>
            <a:xfrm rot="1667621">
              <a:off x="6945825" y="721111"/>
              <a:ext cx="1827073" cy="389680"/>
            </a:xfrm>
            <a:custGeom>
              <a:avLst/>
              <a:gdLst>
                <a:gd name="connsiteX0" fmla="*/ 0 w 1827073"/>
                <a:gd name="connsiteY0" fmla="*/ 0 h 389680"/>
                <a:gd name="connsiteX1" fmla="*/ 1621673 w 1827073"/>
                <a:gd name="connsiteY1" fmla="*/ 0 h 389680"/>
                <a:gd name="connsiteX2" fmla="*/ 1827073 w 1827073"/>
                <a:gd name="connsiteY2" fmla="*/ 389680 h 389680"/>
                <a:gd name="connsiteX3" fmla="*/ 0 w 1827073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7073" h="389680">
                  <a:moveTo>
                    <a:pt x="0" y="0"/>
                  </a:moveTo>
                  <a:lnTo>
                    <a:pt x="1621673" y="0"/>
                  </a:lnTo>
                  <a:lnTo>
                    <a:pt x="1827073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7547" t="73732"/>
            <a:stretch/>
          </p:blipFill>
          <p:spPr>
            <a:xfrm rot="1667621">
              <a:off x="3631857" y="657329"/>
              <a:ext cx="4394402" cy="389680"/>
            </a:xfrm>
            <a:custGeom>
              <a:avLst/>
              <a:gdLst>
                <a:gd name="connsiteX0" fmla="*/ 0 w 4394402"/>
                <a:gd name="connsiteY0" fmla="*/ 389680 h 389680"/>
                <a:gd name="connsiteX1" fmla="*/ 739292 w 4394402"/>
                <a:gd name="connsiteY1" fmla="*/ 0 h 389680"/>
                <a:gd name="connsiteX2" fmla="*/ 4394402 w 4394402"/>
                <a:gd name="connsiteY2" fmla="*/ 0 h 389680"/>
                <a:gd name="connsiteX3" fmla="*/ 4394402 w 4394402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94402" h="389680">
                  <a:moveTo>
                    <a:pt x="0" y="389680"/>
                  </a:moveTo>
                  <a:lnTo>
                    <a:pt x="739292" y="0"/>
                  </a:lnTo>
                  <a:lnTo>
                    <a:pt x="4394402" y="0"/>
                  </a:lnTo>
                  <a:lnTo>
                    <a:pt x="4394402" y="389680"/>
                  </a:lnTo>
                  <a:close/>
                </a:path>
              </a:pathLst>
            </a:cu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1809" t="73732"/>
            <a:stretch/>
          </p:blipFill>
          <p:spPr>
            <a:xfrm rot="1667621">
              <a:off x="3404363" y="2199388"/>
              <a:ext cx="3729805" cy="389680"/>
            </a:xfrm>
            <a:custGeom>
              <a:avLst/>
              <a:gdLst>
                <a:gd name="connsiteX0" fmla="*/ 0 w 3729805"/>
                <a:gd name="connsiteY0" fmla="*/ 0 h 389680"/>
                <a:gd name="connsiteX1" fmla="*/ 3729805 w 3729805"/>
                <a:gd name="connsiteY1" fmla="*/ 0 h 389680"/>
                <a:gd name="connsiteX2" fmla="*/ 3729805 w 3729805"/>
                <a:gd name="connsiteY2" fmla="*/ 389680 h 389680"/>
                <a:gd name="connsiteX3" fmla="*/ 205400 w 372980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9805" h="389680">
                  <a:moveTo>
                    <a:pt x="0" y="0"/>
                  </a:moveTo>
                  <a:lnTo>
                    <a:pt x="3729805" y="0"/>
                  </a:lnTo>
                  <a:lnTo>
                    <a:pt x="3729805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4046" t="73732"/>
            <a:stretch/>
          </p:blipFill>
          <p:spPr>
            <a:xfrm rot="1667621">
              <a:off x="3367738" y="4991664"/>
              <a:ext cx="4364717" cy="389680"/>
            </a:xfrm>
            <a:custGeom>
              <a:avLst/>
              <a:gdLst>
                <a:gd name="connsiteX0" fmla="*/ 0 w 4364717"/>
                <a:gd name="connsiteY0" fmla="*/ 0 h 389680"/>
                <a:gd name="connsiteX1" fmla="*/ 4364717 w 4364717"/>
                <a:gd name="connsiteY1" fmla="*/ 0 h 389680"/>
                <a:gd name="connsiteX2" fmla="*/ 4364717 w 4364717"/>
                <a:gd name="connsiteY2" fmla="*/ 389680 h 389680"/>
                <a:gd name="connsiteX3" fmla="*/ 205400 w 4364717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64717" h="389680">
                  <a:moveTo>
                    <a:pt x="0" y="0"/>
                  </a:moveTo>
                  <a:lnTo>
                    <a:pt x="4364717" y="0"/>
                  </a:lnTo>
                  <a:lnTo>
                    <a:pt x="4364717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36186"/>
            <a:stretch/>
          </p:blipFill>
          <p:spPr>
            <a:xfrm rot="1667621">
              <a:off x="4325948" y="6271948"/>
              <a:ext cx="2417271" cy="389680"/>
            </a:xfrm>
            <a:custGeom>
              <a:avLst/>
              <a:gdLst>
                <a:gd name="connsiteX0" fmla="*/ 0 w 2417271"/>
                <a:gd name="connsiteY0" fmla="*/ 0 h 389680"/>
                <a:gd name="connsiteX1" fmla="*/ 2417271 w 2417271"/>
                <a:gd name="connsiteY1" fmla="*/ 0 h 389680"/>
                <a:gd name="connsiteX2" fmla="*/ 1677979 w 2417271"/>
                <a:gd name="connsiteY2" fmla="*/ 389680 h 389680"/>
                <a:gd name="connsiteX3" fmla="*/ 0 w 2417271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7271" h="389680">
                  <a:moveTo>
                    <a:pt x="0" y="0"/>
                  </a:moveTo>
                  <a:lnTo>
                    <a:pt x="2417271" y="0"/>
                  </a:lnTo>
                  <a:lnTo>
                    <a:pt x="1677979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28260"/>
            <a:stretch/>
          </p:blipFill>
          <p:spPr>
            <a:xfrm rot="1667621">
              <a:off x="6106747" y="4352504"/>
              <a:ext cx="2717515" cy="389680"/>
            </a:xfrm>
            <a:custGeom>
              <a:avLst/>
              <a:gdLst>
                <a:gd name="connsiteX0" fmla="*/ 0 w 2717515"/>
                <a:gd name="connsiteY0" fmla="*/ 0 h 389680"/>
                <a:gd name="connsiteX1" fmla="*/ 2512115 w 2717515"/>
                <a:gd name="connsiteY1" fmla="*/ 0 h 389680"/>
                <a:gd name="connsiteX2" fmla="*/ 2717515 w 2717515"/>
                <a:gd name="connsiteY2" fmla="*/ 389680 h 389680"/>
                <a:gd name="connsiteX3" fmla="*/ 0 w 2717515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515" h="389680">
                  <a:moveTo>
                    <a:pt x="0" y="0"/>
                  </a:moveTo>
                  <a:lnTo>
                    <a:pt x="2512115" y="0"/>
                  </a:lnTo>
                  <a:lnTo>
                    <a:pt x="2717515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sp>
          <p:nvSpPr>
            <p:cNvPr id="30" name="矩形 29"/>
            <p:cNvSpPr/>
            <p:nvPr/>
          </p:nvSpPr>
          <p:spPr>
            <a:xfrm>
              <a:off x="3705112" y="0"/>
              <a:ext cx="4871546" cy="6858000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927073" y="1328207"/>
              <a:ext cx="2427624" cy="2816044"/>
              <a:chOff x="4894480" y="1162517"/>
              <a:chExt cx="2403040" cy="2787526"/>
            </a:xfrm>
            <a:effectLst>
              <a:outerShdw blurRad="3683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六边形 24"/>
              <p:cNvSpPr/>
              <p:nvPr/>
            </p:nvSpPr>
            <p:spPr>
              <a:xfrm rot="5400000">
                <a:off x="4702237" y="1354760"/>
                <a:ext cx="2787526" cy="2403040"/>
              </a:xfrm>
              <a:prstGeom prst="hexagon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六边形 27"/>
              <p:cNvSpPr/>
              <p:nvPr/>
            </p:nvSpPr>
            <p:spPr>
              <a:xfrm rot="5400000">
                <a:off x="4960530" y="1577427"/>
                <a:ext cx="2270940" cy="1957706"/>
              </a:xfrm>
              <a:prstGeom prst="hexagon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5434602" y="2057346"/>
              <a:ext cx="132279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8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000501" y="4450331"/>
              <a:ext cx="4191000" cy="873411"/>
              <a:chOff x="8935954" y="1810825"/>
              <a:chExt cx="4191000" cy="873411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9555919" y="1810825"/>
                <a:ext cx="2951068" cy="56419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algn="ctr" defTabSz="914400">
                  <a:lnSpc>
                    <a:spcPct val="120000"/>
                  </a:lnSpc>
                </a:pPr>
                <a:r>
                  <a:rPr lang="zh-CN" altLang="en-US" sz="2800" b="1" kern="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8935954" y="2376459"/>
                <a:ext cx="4191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72000" y="441000"/>
            <a:ext cx="11448000" cy="5976000"/>
            <a:chOff x="372000" y="441000"/>
            <a:chExt cx="11448000" cy="5976000"/>
          </a:xfrm>
        </p:grpSpPr>
        <p:sp>
          <p:nvSpPr>
            <p:cNvPr id="54" name="任意多边形 53"/>
            <p:cNvSpPr/>
            <p:nvPr/>
          </p:nvSpPr>
          <p:spPr>
            <a:xfrm>
              <a:off x="504825" y="542925"/>
              <a:ext cx="11182350" cy="5772150"/>
            </a:xfrm>
            <a:custGeom>
              <a:avLst/>
              <a:gdLst>
                <a:gd name="connsiteX0" fmla="*/ 2582061 w 11182350"/>
                <a:gd name="connsiteY0" fmla="*/ 0 h 5772150"/>
                <a:gd name="connsiteX1" fmla="*/ 11182350 w 11182350"/>
                <a:gd name="connsiteY1" fmla="*/ 0 h 5772150"/>
                <a:gd name="connsiteX2" fmla="*/ 11182350 w 11182350"/>
                <a:gd name="connsiteY2" fmla="*/ 5772150 h 5772150"/>
                <a:gd name="connsiteX3" fmla="*/ 9878211 w 11182350"/>
                <a:gd name="connsiteY3" fmla="*/ 5772150 h 5772150"/>
                <a:gd name="connsiteX4" fmla="*/ 9878211 w 11182350"/>
                <a:gd name="connsiteY4" fmla="*/ 5701499 h 5772150"/>
                <a:gd name="connsiteX5" fmla="*/ 11111699 w 11182350"/>
                <a:gd name="connsiteY5" fmla="*/ 5701499 h 5772150"/>
                <a:gd name="connsiteX6" fmla="*/ 11111699 w 11182350"/>
                <a:gd name="connsiteY6" fmla="*/ 70651 h 5772150"/>
                <a:gd name="connsiteX7" fmla="*/ 2582061 w 11182350"/>
                <a:gd name="connsiteY7" fmla="*/ 70651 h 5772150"/>
                <a:gd name="connsiteX8" fmla="*/ 0 w 11182350"/>
                <a:gd name="connsiteY8" fmla="*/ 0 h 5772150"/>
                <a:gd name="connsiteX9" fmla="*/ 1553361 w 11182350"/>
                <a:gd name="connsiteY9" fmla="*/ 0 h 5772150"/>
                <a:gd name="connsiteX10" fmla="*/ 1553361 w 11182350"/>
                <a:gd name="connsiteY10" fmla="*/ 70651 h 5772150"/>
                <a:gd name="connsiteX11" fmla="*/ 70651 w 11182350"/>
                <a:gd name="connsiteY11" fmla="*/ 70651 h 5772150"/>
                <a:gd name="connsiteX12" fmla="*/ 70651 w 11182350"/>
                <a:gd name="connsiteY12" fmla="*/ 5701499 h 5772150"/>
                <a:gd name="connsiteX13" fmla="*/ 8849511 w 11182350"/>
                <a:gd name="connsiteY13" fmla="*/ 5701499 h 5772150"/>
                <a:gd name="connsiteX14" fmla="*/ 8849511 w 11182350"/>
                <a:gd name="connsiteY14" fmla="*/ 5772150 h 5772150"/>
                <a:gd name="connsiteX15" fmla="*/ 0 w 11182350"/>
                <a:gd name="connsiteY15" fmla="*/ 5772150 h 577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82350" h="5772150">
                  <a:moveTo>
                    <a:pt x="2582061" y="0"/>
                  </a:moveTo>
                  <a:lnTo>
                    <a:pt x="11182350" y="0"/>
                  </a:lnTo>
                  <a:lnTo>
                    <a:pt x="11182350" y="5772150"/>
                  </a:lnTo>
                  <a:lnTo>
                    <a:pt x="9878211" y="5772150"/>
                  </a:lnTo>
                  <a:lnTo>
                    <a:pt x="9878211" y="5701499"/>
                  </a:lnTo>
                  <a:lnTo>
                    <a:pt x="11111699" y="5701499"/>
                  </a:lnTo>
                  <a:lnTo>
                    <a:pt x="11111699" y="70651"/>
                  </a:lnTo>
                  <a:lnTo>
                    <a:pt x="2582061" y="70651"/>
                  </a:lnTo>
                  <a:close/>
                  <a:moveTo>
                    <a:pt x="0" y="0"/>
                  </a:moveTo>
                  <a:lnTo>
                    <a:pt x="1553361" y="0"/>
                  </a:lnTo>
                  <a:lnTo>
                    <a:pt x="1553361" y="70651"/>
                  </a:lnTo>
                  <a:lnTo>
                    <a:pt x="70651" y="70651"/>
                  </a:lnTo>
                  <a:lnTo>
                    <a:pt x="70651" y="5701499"/>
                  </a:lnTo>
                  <a:lnTo>
                    <a:pt x="8849511" y="5701499"/>
                  </a:lnTo>
                  <a:lnTo>
                    <a:pt x="8849511" y="5772150"/>
                  </a:lnTo>
                  <a:lnTo>
                    <a:pt x="0" y="57721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72000" y="441000"/>
              <a:ext cx="11448000" cy="5976000"/>
            </a:xfrm>
            <a:custGeom>
              <a:avLst/>
              <a:gdLst>
                <a:gd name="connsiteX0" fmla="*/ 11118483 w 11448000"/>
                <a:gd name="connsiteY0" fmla="*/ 4522980 h 5976000"/>
                <a:gd name="connsiteX1" fmla="*/ 11448000 w 11448000"/>
                <a:gd name="connsiteY1" fmla="*/ 4522980 h 5976000"/>
                <a:gd name="connsiteX2" fmla="*/ 11448000 w 11448000"/>
                <a:gd name="connsiteY2" fmla="*/ 5976000 h 5976000"/>
                <a:gd name="connsiteX3" fmla="*/ 10642873 w 11448000"/>
                <a:gd name="connsiteY3" fmla="*/ 5976000 h 5976000"/>
                <a:gd name="connsiteX4" fmla="*/ 10642873 w 11448000"/>
                <a:gd name="connsiteY4" fmla="*/ 5646483 h 5976000"/>
                <a:gd name="connsiteX5" fmla="*/ 11118483 w 11448000"/>
                <a:gd name="connsiteY5" fmla="*/ 5646483 h 5976000"/>
                <a:gd name="connsiteX6" fmla="*/ 0 w 11448000"/>
                <a:gd name="connsiteY6" fmla="*/ 4522980 h 5976000"/>
                <a:gd name="connsiteX7" fmla="*/ 329517 w 11448000"/>
                <a:gd name="connsiteY7" fmla="*/ 4522980 h 5976000"/>
                <a:gd name="connsiteX8" fmla="*/ 329517 w 11448000"/>
                <a:gd name="connsiteY8" fmla="*/ 5646483 h 5976000"/>
                <a:gd name="connsiteX9" fmla="*/ 3523944 w 11448000"/>
                <a:gd name="connsiteY9" fmla="*/ 5646483 h 5976000"/>
                <a:gd name="connsiteX10" fmla="*/ 3523944 w 11448000"/>
                <a:gd name="connsiteY10" fmla="*/ 5976000 h 5976000"/>
                <a:gd name="connsiteX11" fmla="*/ 0 w 11448000"/>
                <a:gd name="connsiteY11" fmla="*/ 5976000 h 5976000"/>
                <a:gd name="connsiteX12" fmla="*/ 9000600 w 11448000"/>
                <a:gd name="connsiteY12" fmla="*/ 0 h 5976000"/>
                <a:gd name="connsiteX13" fmla="*/ 11448000 w 11448000"/>
                <a:gd name="connsiteY13" fmla="*/ 0 h 5976000"/>
                <a:gd name="connsiteX14" fmla="*/ 11448000 w 11448000"/>
                <a:gd name="connsiteY14" fmla="*/ 2045682 h 5976000"/>
                <a:gd name="connsiteX15" fmla="*/ 11118483 w 11448000"/>
                <a:gd name="connsiteY15" fmla="*/ 2045682 h 5976000"/>
                <a:gd name="connsiteX16" fmla="*/ 11118483 w 11448000"/>
                <a:gd name="connsiteY16" fmla="*/ 329517 h 5976000"/>
                <a:gd name="connsiteX17" fmla="*/ 9000600 w 11448000"/>
                <a:gd name="connsiteY17" fmla="*/ 329517 h 5976000"/>
                <a:gd name="connsiteX18" fmla="*/ 0 w 11448000"/>
                <a:gd name="connsiteY18" fmla="*/ 0 h 5976000"/>
                <a:gd name="connsiteX19" fmla="*/ 1018651 w 11448000"/>
                <a:gd name="connsiteY19" fmla="*/ 0 h 5976000"/>
                <a:gd name="connsiteX20" fmla="*/ 1018651 w 11448000"/>
                <a:gd name="connsiteY20" fmla="*/ 329517 h 5976000"/>
                <a:gd name="connsiteX21" fmla="*/ 329517 w 11448000"/>
                <a:gd name="connsiteY21" fmla="*/ 329517 h 5976000"/>
                <a:gd name="connsiteX22" fmla="*/ 329517 w 11448000"/>
                <a:gd name="connsiteY22" fmla="*/ 1119697 h 5976000"/>
                <a:gd name="connsiteX23" fmla="*/ 0 w 11448000"/>
                <a:gd name="connsiteY23" fmla="*/ 1119697 h 597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448000" h="5976000">
                  <a:moveTo>
                    <a:pt x="11118483" y="4522980"/>
                  </a:moveTo>
                  <a:lnTo>
                    <a:pt x="11448000" y="4522980"/>
                  </a:lnTo>
                  <a:lnTo>
                    <a:pt x="11448000" y="5976000"/>
                  </a:lnTo>
                  <a:lnTo>
                    <a:pt x="10642873" y="5976000"/>
                  </a:lnTo>
                  <a:lnTo>
                    <a:pt x="10642873" y="5646483"/>
                  </a:lnTo>
                  <a:lnTo>
                    <a:pt x="11118483" y="5646483"/>
                  </a:lnTo>
                  <a:close/>
                  <a:moveTo>
                    <a:pt x="0" y="4522980"/>
                  </a:moveTo>
                  <a:lnTo>
                    <a:pt x="329517" y="4522980"/>
                  </a:lnTo>
                  <a:lnTo>
                    <a:pt x="329517" y="5646483"/>
                  </a:lnTo>
                  <a:lnTo>
                    <a:pt x="3523944" y="5646483"/>
                  </a:lnTo>
                  <a:lnTo>
                    <a:pt x="3523944" y="5976000"/>
                  </a:lnTo>
                  <a:lnTo>
                    <a:pt x="0" y="5976000"/>
                  </a:lnTo>
                  <a:close/>
                  <a:moveTo>
                    <a:pt x="9000600" y="0"/>
                  </a:moveTo>
                  <a:lnTo>
                    <a:pt x="11448000" y="0"/>
                  </a:lnTo>
                  <a:lnTo>
                    <a:pt x="11448000" y="2045682"/>
                  </a:lnTo>
                  <a:lnTo>
                    <a:pt x="11118483" y="2045682"/>
                  </a:lnTo>
                  <a:lnTo>
                    <a:pt x="11118483" y="329517"/>
                  </a:lnTo>
                  <a:lnTo>
                    <a:pt x="9000600" y="329517"/>
                  </a:lnTo>
                  <a:close/>
                  <a:moveTo>
                    <a:pt x="0" y="0"/>
                  </a:moveTo>
                  <a:lnTo>
                    <a:pt x="1018651" y="0"/>
                  </a:lnTo>
                  <a:lnTo>
                    <a:pt x="1018651" y="329517"/>
                  </a:lnTo>
                  <a:lnTo>
                    <a:pt x="329517" y="329517"/>
                  </a:lnTo>
                  <a:lnTo>
                    <a:pt x="329517" y="1119697"/>
                  </a:lnTo>
                  <a:lnTo>
                    <a:pt x="0" y="111969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639747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79"/>
          <p:cNvSpPr/>
          <p:nvPr/>
        </p:nvSpPr>
        <p:spPr>
          <a:xfrm>
            <a:off x="4522348" y="3487298"/>
            <a:ext cx="851944" cy="851944"/>
          </a:xfrm>
          <a:prstGeom prst="diamond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7" name="Rectangle: Rounded Corners 80"/>
          <p:cNvSpPr/>
          <p:nvPr/>
        </p:nvSpPr>
        <p:spPr>
          <a:xfrm>
            <a:off x="6248132" y="3487298"/>
            <a:ext cx="851944" cy="851944"/>
          </a:xfrm>
          <a:prstGeom prst="diamond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latin typeface="Century Gothic" panose="020B0502020202020204" pitchFamily="34" charset="0"/>
              </a:rPr>
              <a:t>02</a:t>
            </a:r>
          </a:p>
        </p:txBody>
      </p:sp>
      <p:sp>
        <p:nvSpPr>
          <p:cNvPr id="8" name="Rectangle: Rounded Corners 81"/>
          <p:cNvSpPr/>
          <p:nvPr/>
        </p:nvSpPr>
        <p:spPr>
          <a:xfrm>
            <a:off x="7973916" y="3487298"/>
            <a:ext cx="851944" cy="851944"/>
          </a:xfrm>
          <a:prstGeom prst="diamond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latin typeface="Century Gothic" panose="020B0502020202020204" pitchFamily="34" charset="0"/>
              </a:rPr>
              <a:t>03</a:t>
            </a:r>
          </a:p>
        </p:txBody>
      </p:sp>
      <p:sp>
        <p:nvSpPr>
          <p:cNvPr id="9" name="Rectangle: Rounded Corners 82"/>
          <p:cNvSpPr/>
          <p:nvPr/>
        </p:nvSpPr>
        <p:spPr>
          <a:xfrm>
            <a:off x="9699700" y="3487298"/>
            <a:ext cx="851944" cy="851944"/>
          </a:xfrm>
          <a:prstGeom prst="diamond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2400">
                <a:solidFill>
                  <a:srgbClr val="FFFFFF"/>
                </a:solidFill>
                <a:latin typeface="Century Gothic" panose="020B0502020202020204" pitchFamily="34" charset="0"/>
              </a:rPr>
              <a:t>04</a:t>
            </a:r>
          </a:p>
        </p:txBody>
      </p:sp>
      <p:grpSp>
        <p:nvGrpSpPr>
          <p:cNvPr id="15" name="Group 65"/>
          <p:cNvGrpSpPr/>
          <p:nvPr/>
        </p:nvGrpSpPr>
        <p:grpSpPr>
          <a:xfrm>
            <a:off x="1751077" y="1618688"/>
            <a:ext cx="1810803" cy="4565336"/>
            <a:chOff x="4178985" y="2597150"/>
            <a:chExt cx="801573" cy="2020900"/>
          </a:xfrm>
          <a:effectLst/>
        </p:grpSpPr>
        <p:sp>
          <p:nvSpPr>
            <p:cNvPr id="16" name="Freeform: Shape 66"/>
            <p:cNvSpPr>
              <a:spLocks/>
            </p:cNvSpPr>
            <p:nvPr/>
          </p:nvSpPr>
          <p:spPr bwMode="auto">
            <a:xfrm flipH="1">
              <a:off x="4380108" y="3983646"/>
              <a:ext cx="383148" cy="634404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67"/>
            <p:cNvSpPr>
              <a:spLocks/>
            </p:cNvSpPr>
            <p:nvPr/>
          </p:nvSpPr>
          <p:spPr bwMode="auto">
            <a:xfrm flipH="1">
              <a:off x="4413792" y="3978274"/>
              <a:ext cx="312270" cy="399544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4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8"/>
            <p:cNvSpPr>
              <a:spLocks/>
            </p:cNvSpPr>
            <p:nvPr/>
          </p:nvSpPr>
          <p:spPr bwMode="auto">
            <a:xfrm flipH="1">
              <a:off x="4464149" y="3992708"/>
              <a:ext cx="204536" cy="288808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69"/>
            <p:cNvSpPr>
              <a:spLocks/>
            </p:cNvSpPr>
            <p:nvPr/>
          </p:nvSpPr>
          <p:spPr bwMode="auto">
            <a:xfrm flipH="1">
              <a:off x="4178985" y="3511722"/>
              <a:ext cx="371113" cy="593708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3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0"/>
            <p:cNvSpPr>
              <a:spLocks/>
            </p:cNvSpPr>
            <p:nvPr/>
          </p:nvSpPr>
          <p:spPr bwMode="auto">
            <a:xfrm>
              <a:off x="4609445" y="3511722"/>
              <a:ext cx="371113" cy="593708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3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71"/>
            <p:cNvSpPr>
              <a:spLocks/>
            </p:cNvSpPr>
            <p:nvPr/>
          </p:nvSpPr>
          <p:spPr bwMode="auto">
            <a:xfrm>
              <a:off x="4226296" y="2597150"/>
              <a:ext cx="709127" cy="1298838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72"/>
            <p:cNvSpPr>
              <a:spLocks/>
            </p:cNvSpPr>
            <p:nvPr/>
          </p:nvSpPr>
          <p:spPr bwMode="auto">
            <a:xfrm>
              <a:off x="4464149" y="3008591"/>
              <a:ext cx="236859" cy="23071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77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73"/>
            <p:cNvSpPr>
              <a:spLocks/>
            </p:cNvSpPr>
            <p:nvPr/>
          </p:nvSpPr>
          <p:spPr bwMode="auto">
            <a:xfrm>
              <a:off x="4511491" y="3311397"/>
              <a:ext cx="142175" cy="1469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77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Oval 74"/>
            <p:cNvSpPr>
              <a:spLocks/>
            </p:cNvSpPr>
            <p:nvPr/>
          </p:nvSpPr>
          <p:spPr bwMode="auto">
            <a:xfrm>
              <a:off x="4538857" y="3530389"/>
              <a:ext cx="87443" cy="8556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77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Rectangle 75"/>
            <p:cNvSpPr/>
            <p:nvPr/>
          </p:nvSpPr>
          <p:spPr>
            <a:xfrm>
              <a:off x="4499622" y="3895987"/>
              <a:ext cx="144641" cy="88637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73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156240" y="4536259"/>
            <a:ext cx="158416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882024" y="4536259"/>
            <a:ext cx="158416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607808" y="4536259"/>
            <a:ext cx="158416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333592" y="4536259"/>
            <a:ext cx="1584160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156240" y="2106440"/>
            <a:ext cx="6613360" cy="996948"/>
            <a:chOff x="1383689" y="1817149"/>
            <a:chExt cx="6613360" cy="1096641"/>
          </a:xfrm>
        </p:grpSpPr>
        <p:sp>
          <p:nvSpPr>
            <p:cNvPr id="33" name="矩形 32"/>
            <p:cNvSpPr/>
            <p:nvPr/>
          </p:nvSpPr>
          <p:spPr>
            <a:xfrm>
              <a:off x="1383690" y="181714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83689" y="2194645"/>
              <a:ext cx="6613360" cy="7191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3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35" name="文本框 34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100451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8" grpId="0"/>
      <p:bldP spid="29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00125" y="2282252"/>
            <a:ext cx="1838674" cy="3014222"/>
            <a:chOff x="1091444" y="1808820"/>
            <a:chExt cx="2256251" cy="3698776"/>
          </a:xfrm>
        </p:grpSpPr>
        <p:sp>
          <p:nvSpPr>
            <p:cNvPr id="29" name="圆角矩形 61"/>
            <p:cNvSpPr/>
            <p:nvPr/>
          </p:nvSpPr>
          <p:spPr>
            <a:xfrm>
              <a:off x="1091444" y="1808820"/>
              <a:ext cx="2256251" cy="3698776"/>
            </a:xfrm>
            <a:prstGeom prst="roundRect">
              <a:avLst>
                <a:gd name="adj" fmla="val 348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0" name="任意多边形 62"/>
            <p:cNvSpPr/>
            <p:nvPr/>
          </p:nvSpPr>
          <p:spPr>
            <a:xfrm>
              <a:off x="1091444" y="2733514"/>
              <a:ext cx="2256251" cy="277408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文本框 63"/>
            <p:cNvSpPr txBox="1"/>
            <p:nvPr/>
          </p:nvSpPr>
          <p:spPr>
            <a:xfrm>
              <a:off x="1841901" y="2453397"/>
              <a:ext cx="755336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>
                  <a:solidFill>
                    <a:schemeClr val="bg2"/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33" name="任意多边形 65"/>
            <p:cNvSpPr/>
            <p:nvPr/>
          </p:nvSpPr>
          <p:spPr>
            <a:xfrm>
              <a:off x="1947559" y="4714641"/>
              <a:ext cx="544020" cy="527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88394" y="2282252"/>
            <a:ext cx="1838674" cy="3014222"/>
            <a:chOff x="3723736" y="1808820"/>
            <a:chExt cx="2256251" cy="3698776"/>
          </a:xfrm>
        </p:grpSpPr>
        <p:sp>
          <p:nvSpPr>
            <p:cNvPr id="24" name="圆角矩形 56"/>
            <p:cNvSpPr/>
            <p:nvPr/>
          </p:nvSpPr>
          <p:spPr>
            <a:xfrm>
              <a:off x="3723736" y="1808820"/>
              <a:ext cx="2256251" cy="3698776"/>
            </a:xfrm>
            <a:prstGeom prst="roundRect">
              <a:avLst>
                <a:gd name="adj" fmla="val 348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5" name="任意多边形 57"/>
            <p:cNvSpPr/>
            <p:nvPr/>
          </p:nvSpPr>
          <p:spPr>
            <a:xfrm>
              <a:off x="3723736" y="2733514"/>
              <a:ext cx="2256251" cy="277408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文本框 58"/>
            <p:cNvSpPr txBox="1"/>
            <p:nvPr/>
          </p:nvSpPr>
          <p:spPr>
            <a:xfrm>
              <a:off x="4474193" y="2453397"/>
              <a:ext cx="755336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>
                  <a:solidFill>
                    <a:schemeClr val="bg2"/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28" name="任意多边形 60"/>
            <p:cNvSpPr/>
            <p:nvPr/>
          </p:nvSpPr>
          <p:spPr>
            <a:xfrm>
              <a:off x="4572389" y="4763195"/>
              <a:ext cx="558945" cy="443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1" y="20400"/>
                  </a:moveTo>
                  <a:cubicBezTo>
                    <a:pt x="14522" y="20400"/>
                    <a:pt x="12764" y="18251"/>
                    <a:pt x="12764" y="15600"/>
                  </a:cubicBezTo>
                  <a:cubicBezTo>
                    <a:pt x="12764" y="12949"/>
                    <a:pt x="14522" y="10800"/>
                    <a:pt x="16691" y="10800"/>
                  </a:cubicBezTo>
                  <a:cubicBezTo>
                    <a:pt x="18860" y="10800"/>
                    <a:pt x="20618" y="12949"/>
                    <a:pt x="20618" y="15600"/>
                  </a:cubicBezTo>
                  <a:cubicBezTo>
                    <a:pt x="20618" y="18251"/>
                    <a:pt x="18860" y="20400"/>
                    <a:pt x="16691" y="20400"/>
                  </a:cubicBezTo>
                  <a:moveTo>
                    <a:pt x="12762" y="3393"/>
                  </a:moveTo>
                  <a:lnTo>
                    <a:pt x="12781" y="3388"/>
                  </a:lnTo>
                  <a:cubicBezTo>
                    <a:pt x="12870" y="2164"/>
                    <a:pt x="13702" y="1200"/>
                    <a:pt x="14727" y="1200"/>
                  </a:cubicBezTo>
                  <a:cubicBezTo>
                    <a:pt x="15521" y="1200"/>
                    <a:pt x="16202" y="1779"/>
                    <a:pt x="16511" y="2609"/>
                  </a:cubicBezTo>
                  <a:lnTo>
                    <a:pt x="16509" y="2609"/>
                  </a:lnTo>
                  <a:lnTo>
                    <a:pt x="19162" y="10421"/>
                  </a:lnTo>
                  <a:cubicBezTo>
                    <a:pt x="18436" y="9902"/>
                    <a:pt x="17593" y="9600"/>
                    <a:pt x="16691" y="9600"/>
                  </a:cubicBezTo>
                  <a:cubicBezTo>
                    <a:pt x="15082" y="9600"/>
                    <a:pt x="13658" y="10550"/>
                    <a:pt x="12763" y="12012"/>
                  </a:cubicBezTo>
                  <a:cubicBezTo>
                    <a:pt x="12763" y="12012"/>
                    <a:pt x="12762" y="3393"/>
                    <a:pt x="12762" y="3393"/>
                  </a:cubicBezTo>
                  <a:close/>
                  <a:moveTo>
                    <a:pt x="11782" y="13200"/>
                  </a:moveTo>
                  <a:lnTo>
                    <a:pt x="9818" y="13200"/>
                  </a:lnTo>
                  <a:lnTo>
                    <a:pt x="9818" y="4800"/>
                  </a:lnTo>
                  <a:lnTo>
                    <a:pt x="11782" y="4800"/>
                  </a:lnTo>
                  <a:cubicBezTo>
                    <a:pt x="11782" y="4800"/>
                    <a:pt x="11782" y="13200"/>
                    <a:pt x="11782" y="13200"/>
                  </a:cubicBezTo>
                  <a:close/>
                  <a:moveTo>
                    <a:pt x="11782" y="15600"/>
                  </a:moveTo>
                  <a:lnTo>
                    <a:pt x="9818" y="156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15600"/>
                    <a:pt x="11782" y="15600"/>
                  </a:cubicBezTo>
                  <a:close/>
                  <a:moveTo>
                    <a:pt x="8837" y="12012"/>
                  </a:moveTo>
                  <a:cubicBezTo>
                    <a:pt x="7942" y="10550"/>
                    <a:pt x="6518" y="9600"/>
                    <a:pt x="4909" y="9600"/>
                  </a:cubicBezTo>
                  <a:cubicBezTo>
                    <a:pt x="4007" y="9600"/>
                    <a:pt x="3164" y="9902"/>
                    <a:pt x="2438" y="10421"/>
                  </a:cubicBezTo>
                  <a:lnTo>
                    <a:pt x="5091" y="2609"/>
                  </a:lnTo>
                  <a:lnTo>
                    <a:pt x="5089" y="2609"/>
                  </a:lnTo>
                  <a:cubicBezTo>
                    <a:pt x="5398" y="1779"/>
                    <a:pt x="6079" y="1200"/>
                    <a:pt x="6873" y="1200"/>
                  </a:cubicBezTo>
                  <a:cubicBezTo>
                    <a:pt x="7898" y="1200"/>
                    <a:pt x="8730" y="2164"/>
                    <a:pt x="8819" y="3388"/>
                  </a:cubicBezTo>
                  <a:lnTo>
                    <a:pt x="8838" y="3393"/>
                  </a:lnTo>
                  <a:cubicBezTo>
                    <a:pt x="8838" y="3393"/>
                    <a:pt x="8837" y="12012"/>
                    <a:pt x="8837" y="12012"/>
                  </a:cubicBezTo>
                  <a:close/>
                  <a:moveTo>
                    <a:pt x="4909" y="20400"/>
                  </a:moveTo>
                  <a:cubicBezTo>
                    <a:pt x="2740" y="20400"/>
                    <a:pt x="982" y="18251"/>
                    <a:pt x="982" y="15600"/>
                  </a:cubicBezTo>
                  <a:cubicBezTo>
                    <a:pt x="982" y="12949"/>
                    <a:pt x="2740" y="10800"/>
                    <a:pt x="4909" y="10800"/>
                  </a:cubicBezTo>
                  <a:cubicBezTo>
                    <a:pt x="7078" y="10800"/>
                    <a:pt x="8836" y="12949"/>
                    <a:pt x="8836" y="15600"/>
                  </a:cubicBezTo>
                  <a:cubicBezTo>
                    <a:pt x="8836" y="18251"/>
                    <a:pt x="7078" y="20400"/>
                    <a:pt x="4909" y="20400"/>
                  </a:cubicBezTo>
                  <a:moveTo>
                    <a:pt x="21102" y="12980"/>
                  </a:moveTo>
                  <a:lnTo>
                    <a:pt x="17504" y="2400"/>
                  </a:lnTo>
                  <a:lnTo>
                    <a:pt x="17493" y="2402"/>
                  </a:lnTo>
                  <a:cubicBezTo>
                    <a:pt x="17088" y="1006"/>
                    <a:pt x="16009" y="0"/>
                    <a:pt x="14727" y="0"/>
                  </a:cubicBezTo>
                  <a:cubicBezTo>
                    <a:pt x="13101" y="0"/>
                    <a:pt x="11782" y="1612"/>
                    <a:pt x="11782" y="3600"/>
                  </a:cubicBezTo>
                  <a:lnTo>
                    <a:pt x="9818" y="3600"/>
                  </a:lnTo>
                  <a:cubicBezTo>
                    <a:pt x="9818" y="1612"/>
                    <a:pt x="8499" y="0"/>
                    <a:pt x="6873" y="0"/>
                  </a:cubicBezTo>
                  <a:cubicBezTo>
                    <a:pt x="5592" y="0"/>
                    <a:pt x="4512" y="1006"/>
                    <a:pt x="4107" y="2402"/>
                  </a:cubicBezTo>
                  <a:lnTo>
                    <a:pt x="4096" y="2400"/>
                  </a:lnTo>
                  <a:lnTo>
                    <a:pt x="498" y="12980"/>
                  </a:lnTo>
                  <a:cubicBezTo>
                    <a:pt x="182" y="13772"/>
                    <a:pt x="0" y="14659"/>
                    <a:pt x="0" y="15600"/>
                  </a:cubicBezTo>
                  <a:cubicBezTo>
                    <a:pt x="0" y="18914"/>
                    <a:pt x="2198" y="21600"/>
                    <a:pt x="4909" y="21600"/>
                  </a:cubicBezTo>
                  <a:cubicBezTo>
                    <a:pt x="7284" y="21600"/>
                    <a:pt x="9265" y="19539"/>
                    <a:pt x="9719" y="16800"/>
                  </a:cubicBezTo>
                  <a:lnTo>
                    <a:pt x="11881" y="16800"/>
                  </a:lnTo>
                  <a:cubicBezTo>
                    <a:pt x="12335" y="19539"/>
                    <a:pt x="14316" y="21600"/>
                    <a:pt x="16691" y="21600"/>
                  </a:cubicBezTo>
                  <a:cubicBezTo>
                    <a:pt x="19402" y="21600"/>
                    <a:pt x="21600" y="18914"/>
                    <a:pt x="21600" y="15600"/>
                  </a:cubicBezTo>
                  <a:cubicBezTo>
                    <a:pt x="21600" y="14659"/>
                    <a:pt x="21418" y="13772"/>
                    <a:pt x="21102" y="12980"/>
                  </a:cubicBezTo>
                  <a:moveTo>
                    <a:pt x="16691" y="12000"/>
                  </a:moveTo>
                  <a:cubicBezTo>
                    <a:pt x="15064" y="12000"/>
                    <a:pt x="13745" y="13612"/>
                    <a:pt x="13745" y="15600"/>
                  </a:cubicBezTo>
                  <a:cubicBezTo>
                    <a:pt x="13745" y="15932"/>
                    <a:pt x="13965" y="16200"/>
                    <a:pt x="14236" y="16200"/>
                  </a:cubicBezTo>
                  <a:cubicBezTo>
                    <a:pt x="14508" y="16200"/>
                    <a:pt x="14727" y="15932"/>
                    <a:pt x="14727" y="15600"/>
                  </a:cubicBezTo>
                  <a:cubicBezTo>
                    <a:pt x="14727" y="14275"/>
                    <a:pt x="15606" y="13200"/>
                    <a:pt x="16691" y="13200"/>
                  </a:cubicBezTo>
                  <a:cubicBezTo>
                    <a:pt x="16962" y="13200"/>
                    <a:pt x="17182" y="12932"/>
                    <a:pt x="17182" y="12600"/>
                  </a:cubicBezTo>
                  <a:cubicBezTo>
                    <a:pt x="17182" y="12268"/>
                    <a:pt x="16962" y="12000"/>
                    <a:pt x="16691" y="12000"/>
                  </a:cubicBezTo>
                  <a:moveTo>
                    <a:pt x="4909" y="12000"/>
                  </a:moveTo>
                  <a:cubicBezTo>
                    <a:pt x="3282" y="12000"/>
                    <a:pt x="1964" y="13612"/>
                    <a:pt x="1964" y="15600"/>
                  </a:cubicBezTo>
                  <a:cubicBezTo>
                    <a:pt x="1964" y="15932"/>
                    <a:pt x="2183" y="16200"/>
                    <a:pt x="2455" y="16200"/>
                  </a:cubicBezTo>
                  <a:cubicBezTo>
                    <a:pt x="2726" y="16200"/>
                    <a:pt x="2945" y="15932"/>
                    <a:pt x="2945" y="15600"/>
                  </a:cubicBezTo>
                  <a:cubicBezTo>
                    <a:pt x="2945" y="14275"/>
                    <a:pt x="3825" y="13200"/>
                    <a:pt x="4909" y="13200"/>
                  </a:cubicBezTo>
                  <a:cubicBezTo>
                    <a:pt x="5180" y="13200"/>
                    <a:pt x="5400" y="12932"/>
                    <a:pt x="5400" y="12600"/>
                  </a:cubicBezTo>
                  <a:cubicBezTo>
                    <a:pt x="5400" y="12268"/>
                    <a:pt x="5180" y="12000"/>
                    <a:pt x="4909" y="12000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76664" y="2282252"/>
            <a:ext cx="1838674" cy="3014222"/>
            <a:chOff x="6356029" y="1808820"/>
            <a:chExt cx="2256251" cy="3698776"/>
          </a:xfrm>
        </p:grpSpPr>
        <p:sp>
          <p:nvSpPr>
            <p:cNvPr id="19" name="圆角矩形 51"/>
            <p:cNvSpPr/>
            <p:nvPr/>
          </p:nvSpPr>
          <p:spPr>
            <a:xfrm>
              <a:off x="6356029" y="1808820"/>
              <a:ext cx="2256251" cy="3698776"/>
            </a:xfrm>
            <a:prstGeom prst="roundRect">
              <a:avLst>
                <a:gd name="adj" fmla="val 34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0" name="任意多边形 52"/>
            <p:cNvSpPr/>
            <p:nvPr/>
          </p:nvSpPr>
          <p:spPr>
            <a:xfrm>
              <a:off x="6356029" y="2733514"/>
              <a:ext cx="2256251" cy="277408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文本框 53"/>
            <p:cNvSpPr txBox="1"/>
            <p:nvPr/>
          </p:nvSpPr>
          <p:spPr>
            <a:xfrm>
              <a:off x="7106487" y="2453397"/>
              <a:ext cx="755335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>
                  <a:solidFill>
                    <a:schemeClr val="bg2"/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  <p:sp>
          <p:nvSpPr>
            <p:cNvPr id="23" name="任意多边形 55"/>
            <p:cNvSpPr/>
            <p:nvPr/>
          </p:nvSpPr>
          <p:spPr>
            <a:xfrm>
              <a:off x="7254440" y="4762013"/>
              <a:ext cx="459429" cy="44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264933" y="2282252"/>
            <a:ext cx="1838674" cy="3014222"/>
            <a:chOff x="8988321" y="1808820"/>
            <a:chExt cx="2256251" cy="3698776"/>
          </a:xfrm>
        </p:grpSpPr>
        <p:sp>
          <p:nvSpPr>
            <p:cNvPr id="14" name="圆角矩形 46"/>
            <p:cNvSpPr/>
            <p:nvPr/>
          </p:nvSpPr>
          <p:spPr>
            <a:xfrm>
              <a:off x="8988321" y="1808820"/>
              <a:ext cx="2256251" cy="3698776"/>
            </a:xfrm>
            <a:prstGeom prst="roundRect">
              <a:avLst>
                <a:gd name="adj" fmla="val 348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5" name="任意多边形 47"/>
            <p:cNvSpPr/>
            <p:nvPr/>
          </p:nvSpPr>
          <p:spPr>
            <a:xfrm>
              <a:off x="8988321" y="2733514"/>
              <a:ext cx="2256251" cy="277408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文本框 48"/>
            <p:cNvSpPr txBox="1"/>
            <p:nvPr/>
          </p:nvSpPr>
          <p:spPr>
            <a:xfrm>
              <a:off x="9738779" y="2453397"/>
              <a:ext cx="755335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>
                  <a:solidFill>
                    <a:schemeClr val="bg2"/>
                  </a:solidFill>
                  <a:latin typeface="Century Gothic" panose="020B0502020202020204" pitchFamily="34" charset="0"/>
                </a:rPr>
                <a:t>04</a:t>
              </a:r>
            </a:p>
          </p:txBody>
        </p:sp>
        <p:sp>
          <p:nvSpPr>
            <p:cNvPr id="18" name="任意多边形 50"/>
            <p:cNvSpPr/>
            <p:nvPr/>
          </p:nvSpPr>
          <p:spPr>
            <a:xfrm>
              <a:off x="9886885" y="4761148"/>
              <a:ext cx="459123" cy="445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353201" y="2282252"/>
            <a:ext cx="1838674" cy="3014222"/>
            <a:chOff x="8988321" y="1808820"/>
            <a:chExt cx="2256251" cy="3698776"/>
          </a:xfrm>
        </p:grpSpPr>
        <p:sp>
          <p:nvSpPr>
            <p:cNvPr id="9" name="圆角矩形 41"/>
            <p:cNvSpPr/>
            <p:nvPr/>
          </p:nvSpPr>
          <p:spPr>
            <a:xfrm>
              <a:off x="8988321" y="1808820"/>
              <a:ext cx="2256251" cy="3698776"/>
            </a:xfrm>
            <a:prstGeom prst="roundRect">
              <a:avLst>
                <a:gd name="adj" fmla="val 3485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0" name="任意多边形 42"/>
            <p:cNvSpPr/>
            <p:nvPr/>
          </p:nvSpPr>
          <p:spPr>
            <a:xfrm>
              <a:off x="8988321" y="2733514"/>
              <a:ext cx="2256251" cy="277408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文本框 43"/>
            <p:cNvSpPr txBox="1"/>
            <p:nvPr/>
          </p:nvSpPr>
          <p:spPr>
            <a:xfrm>
              <a:off x="9738779" y="2453397"/>
              <a:ext cx="755335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solidFill>
                    <a:schemeClr val="bg2"/>
                  </a:solidFill>
                  <a:latin typeface="Century Gothic" panose="020B0502020202020204" pitchFamily="34" charset="0"/>
                </a:rPr>
                <a:t>05</a:t>
              </a:r>
            </a:p>
          </p:txBody>
        </p:sp>
        <p:sp>
          <p:nvSpPr>
            <p:cNvPr id="13" name="任意多边形 45"/>
            <p:cNvSpPr/>
            <p:nvPr/>
          </p:nvSpPr>
          <p:spPr>
            <a:xfrm>
              <a:off x="9886885" y="4755468"/>
              <a:ext cx="459123" cy="456925"/>
            </a:xfrm>
            <a:custGeom>
              <a:avLst/>
              <a:gdLst>
                <a:gd name="connsiteX0" fmla="*/ 173038 w 331788"/>
                <a:gd name="connsiteY0" fmla="*/ 204788 h 330200"/>
                <a:gd name="connsiteX1" fmla="*/ 185738 w 331788"/>
                <a:gd name="connsiteY1" fmla="*/ 215901 h 330200"/>
                <a:gd name="connsiteX2" fmla="*/ 173038 w 331788"/>
                <a:gd name="connsiteY2" fmla="*/ 227014 h 330200"/>
                <a:gd name="connsiteX3" fmla="*/ 160338 w 331788"/>
                <a:gd name="connsiteY3" fmla="*/ 215901 h 330200"/>
                <a:gd name="connsiteX4" fmla="*/ 173038 w 331788"/>
                <a:gd name="connsiteY4" fmla="*/ 204788 h 330200"/>
                <a:gd name="connsiteX5" fmla="*/ 169690 w 331788"/>
                <a:gd name="connsiteY5" fmla="*/ 184150 h 330200"/>
                <a:gd name="connsiteX6" fmla="*/ 165860 w 331788"/>
                <a:gd name="connsiteY6" fmla="*/ 188084 h 330200"/>
                <a:gd name="connsiteX7" fmla="*/ 165860 w 331788"/>
                <a:gd name="connsiteY7" fmla="*/ 192019 h 330200"/>
                <a:gd name="connsiteX8" fmla="*/ 160752 w 331788"/>
                <a:gd name="connsiteY8" fmla="*/ 194642 h 330200"/>
                <a:gd name="connsiteX9" fmla="*/ 158198 w 331788"/>
                <a:gd name="connsiteY9" fmla="*/ 192019 h 330200"/>
                <a:gd name="connsiteX10" fmla="*/ 154367 w 331788"/>
                <a:gd name="connsiteY10" fmla="*/ 192019 h 330200"/>
                <a:gd name="connsiteX11" fmla="*/ 149260 w 331788"/>
                <a:gd name="connsiteY11" fmla="*/ 197264 h 330200"/>
                <a:gd name="connsiteX12" fmla="*/ 149260 w 331788"/>
                <a:gd name="connsiteY12" fmla="*/ 201199 h 330200"/>
                <a:gd name="connsiteX13" fmla="*/ 153091 w 331788"/>
                <a:gd name="connsiteY13" fmla="*/ 203821 h 330200"/>
                <a:gd name="connsiteX14" fmla="*/ 150537 w 331788"/>
                <a:gd name="connsiteY14" fmla="*/ 211690 h 330200"/>
                <a:gd name="connsiteX15" fmla="*/ 145429 w 331788"/>
                <a:gd name="connsiteY15" fmla="*/ 211690 h 330200"/>
                <a:gd name="connsiteX16" fmla="*/ 142875 w 331788"/>
                <a:gd name="connsiteY16" fmla="*/ 211690 h 330200"/>
                <a:gd name="connsiteX17" fmla="*/ 142875 w 331788"/>
                <a:gd name="connsiteY17" fmla="*/ 219558 h 330200"/>
                <a:gd name="connsiteX18" fmla="*/ 145429 w 331788"/>
                <a:gd name="connsiteY18" fmla="*/ 222181 h 330200"/>
                <a:gd name="connsiteX19" fmla="*/ 150537 w 331788"/>
                <a:gd name="connsiteY19" fmla="*/ 222181 h 330200"/>
                <a:gd name="connsiteX20" fmla="*/ 153091 w 331788"/>
                <a:gd name="connsiteY20" fmla="*/ 227427 h 330200"/>
                <a:gd name="connsiteX21" fmla="*/ 149260 w 331788"/>
                <a:gd name="connsiteY21" fmla="*/ 231361 h 330200"/>
                <a:gd name="connsiteX22" fmla="*/ 149260 w 331788"/>
                <a:gd name="connsiteY22" fmla="*/ 235295 h 330200"/>
                <a:gd name="connsiteX23" fmla="*/ 154367 w 331788"/>
                <a:gd name="connsiteY23" fmla="*/ 239230 h 330200"/>
                <a:gd name="connsiteX24" fmla="*/ 158198 w 331788"/>
                <a:gd name="connsiteY24" fmla="*/ 239230 h 330200"/>
                <a:gd name="connsiteX25" fmla="*/ 160752 w 331788"/>
                <a:gd name="connsiteY25" fmla="*/ 236607 h 330200"/>
                <a:gd name="connsiteX26" fmla="*/ 165860 w 331788"/>
                <a:gd name="connsiteY26" fmla="*/ 239230 h 330200"/>
                <a:gd name="connsiteX27" fmla="*/ 165860 w 331788"/>
                <a:gd name="connsiteY27" fmla="*/ 243164 h 330200"/>
                <a:gd name="connsiteX28" fmla="*/ 169690 w 331788"/>
                <a:gd name="connsiteY28" fmla="*/ 244475 h 330200"/>
                <a:gd name="connsiteX29" fmla="*/ 176075 w 331788"/>
                <a:gd name="connsiteY29" fmla="*/ 244475 h 330200"/>
                <a:gd name="connsiteX30" fmla="*/ 178629 w 331788"/>
                <a:gd name="connsiteY30" fmla="*/ 243164 h 330200"/>
                <a:gd name="connsiteX31" fmla="*/ 178629 w 331788"/>
                <a:gd name="connsiteY31" fmla="*/ 239230 h 330200"/>
                <a:gd name="connsiteX32" fmla="*/ 185013 w 331788"/>
                <a:gd name="connsiteY32" fmla="*/ 236607 h 330200"/>
                <a:gd name="connsiteX33" fmla="*/ 187567 w 331788"/>
                <a:gd name="connsiteY33" fmla="*/ 239230 h 330200"/>
                <a:gd name="connsiteX34" fmla="*/ 191398 w 331788"/>
                <a:gd name="connsiteY34" fmla="*/ 239230 h 330200"/>
                <a:gd name="connsiteX35" fmla="*/ 196506 w 331788"/>
                <a:gd name="connsiteY35" fmla="*/ 233984 h 330200"/>
                <a:gd name="connsiteX36" fmla="*/ 196506 w 331788"/>
                <a:gd name="connsiteY36" fmla="*/ 231361 h 330200"/>
                <a:gd name="connsiteX37" fmla="*/ 192675 w 331788"/>
                <a:gd name="connsiteY37" fmla="*/ 227427 h 330200"/>
                <a:gd name="connsiteX38" fmla="*/ 195229 w 331788"/>
                <a:gd name="connsiteY38" fmla="*/ 222181 h 330200"/>
                <a:gd name="connsiteX39" fmla="*/ 200336 w 331788"/>
                <a:gd name="connsiteY39" fmla="*/ 222181 h 330200"/>
                <a:gd name="connsiteX40" fmla="*/ 201613 w 331788"/>
                <a:gd name="connsiteY40" fmla="*/ 219558 h 330200"/>
                <a:gd name="connsiteX41" fmla="*/ 201613 w 331788"/>
                <a:gd name="connsiteY41" fmla="*/ 211690 h 330200"/>
                <a:gd name="connsiteX42" fmla="*/ 200336 w 331788"/>
                <a:gd name="connsiteY42" fmla="*/ 211690 h 330200"/>
                <a:gd name="connsiteX43" fmla="*/ 195229 w 331788"/>
                <a:gd name="connsiteY43" fmla="*/ 211690 h 330200"/>
                <a:gd name="connsiteX44" fmla="*/ 192675 w 331788"/>
                <a:gd name="connsiteY44" fmla="*/ 203821 h 330200"/>
                <a:gd name="connsiteX45" fmla="*/ 196506 w 331788"/>
                <a:gd name="connsiteY45" fmla="*/ 199887 h 330200"/>
                <a:gd name="connsiteX46" fmla="*/ 196506 w 331788"/>
                <a:gd name="connsiteY46" fmla="*/ 197264 h 330200"/>
                <a:gd name="connsiteX47" fmla="*/ 191398 w 331788"/>
                <a:gd name="connsiteY47" fmla="*/ 192019 h 330200"/>
                <a:gd name="connsiteX48" fmla="*/ 187567 w 331788"/>
                <a:gd name="connsiteY48" fmla="*/ 192019 h 330200"/>
                <a:gd name="connsiteX49" fmla="*/ 185013 w 331788"/>
                <a:gd name="connsiteY49" fmla="*/ 194642 h 330200"/>
                <a:gd name="connsiteX50" fmla="*/ 178629 w 331788"/>
                <a:gd name="connsiteY50" fmla="*/ 192019 h 330200"/>
                <a:gd name="connsiteX51" fmla="*/ 178629 w 331788"/>
                <a:gd name="connsiteY51" fmla="*/ 188084 h 330200"/>
                <a:gd name="connsiteX52" fmla="*/ 176075 w 331788"/>
                <a:gd name="connsiteY52" fmla="*/ 184150 h 330200"/>
                <a:gd name="connsiteX53" fmla="*/ 169690 w 331788"/>
                <a:gd name="connsiteY53" fmla="*/ 184150 h 330200"/>
                <a:gd name="connsiteX54" fmla="*/ 123825 w 331788"/>
                <a:gd name="connsiteY54" fmla="*/ 165100 h 330200"/>
                <a:gd name="connsiteX55" fmla="*/ 123825 w 331788"/>
                <a:gd name="connsiteY55" fmla="*/ 176213 h 330200"/>
                <a:gd name="connsiteX56" fmla="*/ 223838 w 331788"/>
                <a:gd name="connsiteY56" fmla="*/ 176213 h 330200"/>
                <a:gd name="connsiteX57" fmla="*/ 223838 w 331788"/>
                <a:gd name="connsiteY57" fmla="*/ 165100 h 330200"/>
                <a:gd name="connsiteX58" fmla="*/ 123825 w 331788"/>
                <a:gd name="connsiteY58" fmla="*/ 146050 h 330200"/>
                <a:gd name="connsiteX59" fmla="*/ 123825 w 331788"/>
                <a:gd name="connsiteY59" fmla="*/ 155575 h 330200"/>
                <a:gd name="connsiteX60" fmla="*/ 223838 w 331788"/>
                <a:gd name="connsiteY60" fmla="*/ 155575 h 330200"/>
                <a:gd name="connsiteX61" fmla="*/ 223838 w 331788"/>
                <a:gd name="connsiteY61" fmla="*/ 146050 h 330200"/>
                <a:gd name="connsiteX62" fmla="*/ 123825 w 331788"/>
                <a:gd name="connsiteY62" fmla="*/ 131763 h 330200"/>
                <a:gd name="connsiteX63" fmla="*/ 123825 w 331788"/>
                <a:gd name="connsiteY63" fmla="*/ 139701 h 330200"/>
                <a:gd name="connsiteX64" fmla="*/ 166688 w 331788"/>
                <a:gd name="connsiteY64" fmla="*/ 139701 h 330200"/>
                <a:gd name="connsiteX65" fmla="*/ 166688 w 331788"/>
                <a:gd name="connsiteY65" fmla="*/ 131763 h 330200"/>
                <a:gd name="connsiteX66" fmla="*/ 123825 w 331788"/>
                <a:gd name="connsiteY66" fmla="*/ 115888 h 330200"/>
                <a:gd name="connsiteX67" fmla="*/ 123825 w 331788"/>
                <a:gd name="connsiteY67" fmla="*/ 122238 h 330200"/>
                <a:gd name="connsiteX68" fmla="*/ 166688 w 331788"/>
                <a:gd name="connsiteY68" fmla="*/ 122238 h 330200"/>
                <a:gd name="connsiteX69" fmla="*/ 166688 w 331788"/>
                <a:gd name="connsiteY69" fmla="*/ 115888 h 330200"/>
                <a:gd name="connsiteX70" fmla="*/ 179388 w 331788"/>
                <a:gd name="connsiteY70" fmla="*/ 100013 h 330200"/>
                <a:gd name="connsiteX71" fmla="*/ 179388 w 331788"/>
                <a:gd name="connsiteY71" fmla="*/ 139701 h 330200"/>
                <a:gd name="connsiteX72" fmla="*/ 223838 w 331788"/>
                <a:gd name="connsiteY72" fmla="*/ 139701 h 330200"/>
                <a:gd name="connsiteX73" fmla="*/ 223838 w 331788"/>
                <a:gd name="connsiteY73" fmla="*/ 100013 h 330200"/>
                <a:gd name="connsiteX74" fmla="*/ 123825 w 331788"/>
                <a:gd name="connsiteY74" fmla="*/ 100013 h 330200"/>
                <a:gd name="connsiteX75" fmla="*/ 123825 w 331788"/>
                <a:gd name="connsiteY75" fmla="*/ 106363 h 330200"/>
                <a:gd name="connsiteX76" fmla="*/ 166688 w 331788"/>
                <a:gd name="connsiteY76" fmla="*/ 106363 h 330200"/>
                <a:gd name="connsiteX77" fmla="*/ 166688 w 331788"/>
                <a:gd name="connsiteY77" fmla="*/ 100013 h 330200"/>
                <a:gd name="connsiteX78" fmla="*/ 106363 w 331788"/>
                <a:gd name="connsiteY78" fmla="*/ 76200 h 330200"/>
                <a:gd name="connsiteX79" fmla="*/ 238126 w 331788"/>
                <a:gd name="connsiteY79" fmla="*/ 76200 h 330200"/>
                <a:gd name="connsiteX80" fmla="*/ 238126 w 331788"/>
                <a:gd name="connsiteY80" fmla="*/ 254000 h 330200"/>
                <a:gd name="connsiteX81" fmla="*/ 106363 w 331788"/>
                <a:gd name="connsiteY81" fmla="*/ 254000 h 330200"/>
                <a:gd name="connsiteX82" fmla="*/ 103296 w 331788"/>
                <a:gd name="connsiteY82" fmla="*/ 65088 h 330200"/>
                <a:gd name="connsiteX83" fmla="*/ 96838 w 331788"/>
                <a:gd name="connsiteY83" fmla="*/ 71583 h 330200"/>
                <a:gd name="connsiteX84" fmla="*/ 96838 w 331788"/>
                <a:gd name="connsiteY84" fmla="*/ 258619 h 330200"/>
                <a:gd name="connsiteX85" fmla="*/ 103296 w 331788"/>
                <a:gd name="connsiteY85" fmla="*/ 265113 h 330200"/>
                <a:gd name="connsiteX86" fmla="*/ 242781 w 331788"/>
                <a:gd name="connsiteY86" fmla="*/ 265113 h 330200"/>
                <a:gd name="connsiteX87" fmla="*/ 246655 w 331788"/>
                <a:gd name="connsiteY87" fmla="*/ 263814 h 330200"/>
                <a:gd name="connsiteX88" fmla="*/ 247947 w 331788"/>
                <a:gd name="connsiteY88" fmla="*/ 263814 h 330200"/>
                <a:gd name="connsiteX89" fmla="*/ 247947 w 331788"/>
                <a:gd name="connsiteY89" fmla="*/ 262516 h 330200"/>
                <a:gd name="connsiteX90" fmla="*/ 249238 w 331788"/>
                <a:gd name="connsiteY90" fmla="*/ 258619 h 330200"/>
                <a:gd name="connsiteX91" fmla="*/ 249238 w 331788"/>
                <a:gd name="connsiteY91" fmla="*/ 71583 h 330200"/>
                <a:gd name="connsiteX92" fmla="*/ 242781 w 331788"/>
                <a:gd name="connsiteY92" fmla="*/ 65088 h 330200"/>
                <a:gd name="connsiteX93" fmla="*/ 103296 w 331788"/>
                <a:gd name="connsiteY93" fmla="*/ 65088 h 330200"/>
                <a:gd name="connsiteX94" fmla="*/ 165894 w 331788"/>
                <a:gd name="connsiteY94" fmla="*/ 0 h 330200"/>
                <a:gd name="connsiteX95" fmla="*/ 331788 w 331788"/>
                <a:gd name="connsiteY95" fmla="*/ 165100 h 330200"/>
                <a:gd name="connsiteX96" fmla="*/ 165894 w 331788"/>
                <a:gd name="connsiteY96" fmla="*/ 330200 h 330200"/>
                <a:gd name="connsiteX97" fmla="*/ 0 w 331788"/>
                <a:gd name="connsiteY97" fmla="*/ 165100 h 330200"/>
                <a:gd name="connsiteX98" fmla="*/ 165894 w 331788"/>
                <a:gd name="connsiteY98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331788" h="330200">
                  <a:moveTo>
                    <a:pt x="173038" y="204788"/>
                  </a:moveTo>
                  <a:cubicBezTo>
                    <a:pt x="180052" y="204788"/>
                    <a:pt x="185738" y="209763"/>
                    <a:pt x="185738" y="215901"/>
                  </a:cubicBezTo>
                  <a:cubicBezTo>
                    <a:pt x="185738" y="222039"/>
                    <a:pt x="180052" y="227014"/>
                    <a:pt x="173038" y="227014"/>
                  </a:cubicBezTo>
                  <a:cubicBezTo>
                    <a:pt x="166024" y="227014"/>
                    <a:pt x="160338" y="222039"/>
                    <a:pt x="160338" y="215901"/>
                  </a:cubicBezTo>
                  <a:cubicBezTo>
                    <a:pt x="160338" y="209763"/>
                    <a:pt x="166024" y="204788"/>
                    <a:pt x="173038" y="204788"/>
                  </a:cubicBezTo>
                  <a:close/>
                  <a:moveTo>
                    <a:pt x="169690" y="184150"/>
                  </a:moveTo>
                  <a:cubicBezTo>
                    <a:pt x="168414" y="184150"/>
                    <a:pt x="165860" y="186773"/>
                    <a:pt x="165860" y="188084"/>
                  </a:cubicBezTo>
                  <a:cubicBezTo>
                    <a:pt x="165860" y="188084"/>
                    <a:pt x="165860" y="188084"/>
                    <a:pt x="165860" y="192019"/>
                  </a:cubicBezTo>
                  <a:cubicBezTo>
                    <a:pt x="165860" y="193330"/>
                    <a:pt x="162029" y="193330"/>
                    <a:pt x="160752" y="194642"/>
                  </a:cubicBezTo>
                  <a:cubicBezTo>
                    <a:pt x="160752" y="194642"/>
                    <a:pt x="160752" y="194642"/>
                    <a:pt x="158198" y="192019"/>
                  </a:cubicBezTo>
                  <a:cubicBezTo>
                    <a:pt x="156921" y="190707"/>
                    <a:pt x="155644" y="190707"/>
                    <a:pt x="154367" y="192019"/>
                  </a:cubicBezTo>
                  <a:cubicBezTo>
                    <a:pt x="154367" y="192019"/>
                    <a:pt x="154367" y="192019"/>
                    <a:pt x="149260" y="197264"/>
                  </a:cubicBezTo>
                  <a:cubicBezTo>
                    <a:pt x="149260" y="198576"/>
                    <a:pt x="149260" y="199887"/>
                    <a:pt x="149260" y="201199"/>
                  </a:cubicBezTo>
                  <a:cubicBezTo>
                    <a:pt x="149260" y="201199"/>
                    <a:pt x="149260" y="201199"/>
                    <a:pt x="153091" y="203821"/>
                  </a:cubicBezTo>
                  <a:cubicBezTo>
                    <a:pt x="151814" y="206444"/>
                    <a:pt x="150537" y="207756"/>
                    <a:pt x="150537" y="211690"/>
                  </a:cubicBezTo>
                  <a:cubicBezTo>
                    <a:pt x="150537" y="211690"/>
                    <a:pt x="150537" y="211690"/>
                    <a:pt x="145429" y="211690"/>
                  </a:cubicBezTo>
                  <a:cubicBezTo>
                    <a:pt x="144152" y="211690"/>
                    <a:pt x="142875" y="210379"/>
                    <a:pt x="142875" y="211690"/>
                  </a:cubicBezTo>
                  <a:cubicBezTo>
                    <a:pt x="142875" y="211690"/>
                    <a:pt x="142875" y="211690"/>
                    <a:pt x="142875" y="219558"/>
                  </a:cubicBezTo>
                  <a:cubicBezTo>
                    <a:pt x="142875" y="220870"/>
                    <a:pt x="144152" y="222181"/>
                    <a:pt x="145429" y="222181"/>
                  </a:cubicBezTo>
                  <a:cubicBezTo>
                    <a:pt x="145429" y="222181"/>
                    <a:pt x="145429" y="222181"/>
                    <a:pt x="150537" y="222181"/>
                  </a:cubicBezTo>
                  <a:cubicBezTo>
                    <a:pt x="150537" y="224804"/>
                    <a:pt x="151814" y="226115"/>
                    <a:pt x="153091" y="227427"/>
                  </a:cubicBezTo>
                  <a:cubicBezTo>
                    <a:pt x="153091" y="227427"/>
                    <a:pt x="153091" y="227427"/>
                    <a:pt x="149260" y="231361"/>
                  </a:cubicBezTo>
                  <a:cubicBezTo>
                    <a:pt x="147983" y="232673"/>
                    <a:pt x="147983" y="233984"/>
                    <a:pt x="149260" y="235295"/>
                  </a:cubicBezTo>
                  <a:cubicBezTo>
                    <a:pt x="149260" y="235295"/>
                    <a:pt x="149260" y="235295"/>
                    <a:pt x="154367" y="239230"/>
                  </a:cubicBezTo>
                  <a:cubicBezTo>
                    <a:pt x="155644" y="240541"/>
                    <a:pt x="156921" y="240541"/>
                    <a:pt x="158198" y="239230"/>
                  </a:cubicBezTo>
                  <a:cubicBezTo>
                    <a:pt x="158198" y="239230"/>
                    <a:pt x="158198" y="239230"/>
                    <a:pt x="160752" y="236607"/>
                  </a:cubicBezTo>
                  <a:cubicBezTo>
                    <a:pt x="162029" y="237918"/>
                    <a:pt x="165860" y="239230"/>
                    <a:pt x="165860" y="239230"/>
                  </a:cubicBezTo>
                  <a:cubicBezTo>
                    <a:pt x="165860" y="239230"/>
                    <a:pt x="165860" y="239230"/>
                    <a:pt x="165860" y="243164"/>
                  </a:cubicBezTo>
                  <a:cubicBezTo>
                    <a:pt x="165860" y="244475"/>
                    <a:pt x="168414" y="244475"/>
                    <a:pt x="169690" y="244475"/>
                  </a:cubicBezTo>
                  <a:cubicBezTo>
                    <a:pt x="169690" y="244475"/>
                    <a:pt x="169690" y="244475"/>
                    <a:pt x="176075" y="244475"/>
                  </a:cubicBezTo>
                  <a:cubicBezTo>
                    <a:pt x="177352" y="244475"/>
                    <a:pt x="178629" y="244475"/>
                    <a:pt x="178629" y="243164"/>
                  </a:cubicBezTo>
                  <a:cubicBezTo>
                    <a:pt x="178629" y="243164"/>
                    <a:pt x="178629" y="243164"/>
                    <a:pt x="178629" y="239230"/>
                  </a:cubicBezTo>
                  <a:cubicBezTo>
                    <a:pt x="182460" y="239230"/>
                    <a:pt x="182460" y="237918"/>
                    <a:pt x="185013" y="236607"/>
                  </a:cubicBezTo>
                  <a:cubicBezTo>
                    <a:pt x="185013" y="236607"/>
                    <a:pt x="185013" y="236607"/>
                    <a:pt x="187567" y="239230"/>
                  </a:cubicBezTo>
                  <a:cubicBezTo>
                    <a:pt x="188844" y="240541"/>
                    <a:pt x="190121" y="240541"/>
                    <a:pt x="191398" y="239230"/>
                  </a:cubicBezTo>
                  <a:cubicBezTo>
                    <a:pt x="191398" y="239230"/>
                    <a:pt x="191398" y="239230"/>
                    <a:pt x="196506" y="233984"/>
                  </a:cubicBezTo>
                  <a:cubicBezTo>
                    <a:pt x="196506" y="233984"/>
                    <a:pt x="196506" y="232673"/>
                    <a:pt x="196506" y="231361"/>
                  </a:cubicBezTo>
                  <a:cubicBezTo>
                    <a:pt x="196506" y="231361"/>
                    <a:pt x="196506" y="231361"/>
                    <a:pt x="192675" y="227427"/>
                  </a:cubicBezTo>
                  <a:cubicBezTo>
                    <a:pt x="193952" y="226115"/>
                    <a:pt x="195229" y="224804"/>
                    <a:pt x="195229" y="222181"/>
                  </a:cubicBezTo>
                  <a:cubicBezTo>
                    <a:pt x="195229" y="222181"/>
                    <a:pt x="195229" y="222181"/>
                    <a:pt x="200336" y="222181"/>
                  </a:cubicBezTo>
                  <a:cubicBezTo>
                    <a:pt x="201613" y="222181"/>
                    <a:pt x="201613" y="220870"/>
                    <a:pt x="201613" y="219558"/>
                  </a:cubicBezTo>
                  <a:lnTo>
                    <a:pt x="201613" y="211690"/>
                  </a:lnTo>
                  <a:cubicBezTo>
                    <a:pt x="201613" y="210379"/>
                    <a:pt x="201613" y="211690"/>
                    <a:pt x="200336" y="211690"/>
                  </a:cubicBezTo>
                  <a:cubicBezTo>
                    <a:pt x="200336" y="211690"/>
                    <a:pt x="200336" y="211690"/>
                    <a:pt x="195229" y="211690"/>
                  </a:cubicBezTo>
                  <a:cubicBezTo>
                    <a:pt x="195229" y="207756"/>
                    <a:pt x="193952" y="206444"/>
                    <a:pt x="192675" y="203821"/>
                  </a:cubicBezTo>
                  <a:cubicBezTo>
                    <a:pt x="192675" y="203821"/>
                    <a:pt x="192675" y="203821"/>
                    <a:pt x="196506" y="199887"/>
                  </a:cubicBezTo>
                  <a:cubicBezTo>
                    <a:pt x="196506" y="199887"/>
                    <a:pt x="196506" y="198576"/>
                    <a:pt x="196506" y="197264"/>
                  </a:cubicBezTo>
                  <a:cubicBezTo>
                    <a:pt x="196506" y="197264"/>
                    <a:pt x="196506" y="197264"/>
                    <a:pt x="191398" y="192019"/>
                  </a:cubicBezTo>
                  <a:cubicBezTo>
                    <a:pt x="190121" y="190707"/>
                    <a:pt x="188844" y="190707"/>
                    <a:pt x="187567" y="192019"/>
                  </a:cubicBezTo>
                  <a:cubicBezTo>
                    <a:pt x="187567" y="192019"/>
                    <a:pt x="187567" y="192019"/>
                    <a:pt x="185013" y="194642"/>
                  </a:cubicBezTo>
                  <a:cubicBezTo>
                    <a:pt x="182460" y="193330"/>
                    <a:pt x="182460" y="193330"/>
                    <a:pt x="178629" y="192019"/>
                  </a:cubicBezTo>
                  <a:cubicBezTo>
                    <a:pt x="178629" y="192019"/>
                    <a:pt x="178629" y="192019"/>
                    <a:pt x="178629" y="188084"/>
                  </a:cubicBezTo>
                  <a:cubicBezTo>
                    <a:pt x="178629" y="186773"/>
                    <a:pt x="177352" y="184150"/>
                    <a:pt x="176075" y="184150"/>
                  </a:cubicBezTo>
                  <a:cubicBezTo>
                    <a:pt x="176075" y="184150"/>
                    <a:pt x="176075" y="184150"/>
                    <a:pt x="169690" y="184150"/>
                  </a:cubicBezTo>
                  <a:close/>
                  <a:moveTo>
                    <a:pt x="123825" y="165100"/>
                  </a:moveTo>
                  <a:lnTo>
                    <a:pt x="123825" y="176213"/>
                  </a:lnTo>
                  <a:lnTo>
                    <a:pt x="223838" y="176213"/>
                  </a:lnTo>
                  <a:lnTo>
                    <a:pt x="223838" y="165100"/>
                  </a:lnTo>
                  <a:close/>
                  <a:moveTo>
                    <a:pt x="123825" y="146050"/>
                  </a:moveTo>
                  <a:lnTo>
                    <a:pt x="123825" y="155575"/>
                  </a:lnTo>
                  <a:lnTo>
                    <a:pt x="223838" y="155575"/>
                  </a:lnTo>
                  <a:lnTo>
                    <a:pt x="223838" y="146050"/>
                  </a:lnTo>
                  <a:close/>
                  <a:moveTo>
                    <a:pt x="123825" y="131763"/>
                  </a:moveTo>
                  <a:lnTo>
                    <a:pt x="123825" y="139701"/>
                  </a:lnTo>
                  <a:lnTo>
                    <a:pt x="166688" y="139701"/>
                  </a:lnTo>
                  <a:lnTo>
                    <a:pt x="166688" y="131763"/>
                  </a:lnTo>
                  <a:close/>
                  <a:moveTo>
                    <a:pt x="123825" y="115888"/>
                  </a:moveTo>
                  <a:lnTo>
                    <a:pt x="123825" y="122238"/>
                  </a:lnTo>
                  <a:lnTo>
                    <a:pt x="166688" y="122238"/>
                  </a:lnTo>
                  <a:lnTo>
                    <a:pt x="166688" y="115888"/>
                  </a:lnTo>
                  <a:close/>
                  <a:moveTo>
                    <a:pt x="179388" y="100013"/>
                  </a:moveTo>
                  <a:lnTo>
                    <a:pt x="179388" y="139701"/>
                  </a:lnTo>
                  <a:lnTo>
                    <a:pt x="223838" y="139701"/>
                  </a:lnTo>
                  <a:lnTo>
                    <a:pt x="223838" y="100013"/>
                  </a:lnTo>
                  <a:close/>
                  <a:moveTo>
                    <a:pt x="123825" y="100013"/>
                  </a:moveTo>
                  <a:lnTo>
                    <a:pt x="123825" y="106363"/>
                  </a:lnTo>
                  <a:lnTo>
                    <a:pt x="166688" y="106363"/>
                  </a:lnTo>
                  <a:lnTo>
                    <a:pt x="166688" y="100013"/>
                  </a:lnTo>
                  <a:close/>
                  <a:moveTo>
                    <a:pt x="106363" y="76200"/>
                  </a:moveTo>
                  <a:lnTo>
                    <a:pt x="238126" y="76200"/>
                  </a:lnTo>
                  <a:lnTo>
                    <a:pt x="238126" y="254000"/>
                  </a:lnTo>
                  <a:lnTo>
                    <a:pt x="106363" y="254000"/>
                  </a:lnTo>
                  <a:close/>
                  <a:moveTo>
                    <a:pt x="103296" y="65088"/>
                  </a:moveTo>
                  <a:cubicBezTo>
                    <a:pt x="99421" y="65088"/>
                    <a:pt x="96838" y="67686"/>
                    <a:pt x="96838" y="71583"/>
                  </a:cubicBezTo>
                  <a:cubicBezTo>
                    <a:pt x="96838" y="71583"/>
                    <a:pt x="96838" y="71583"/>
                    <a:pt x="96838" y="258619"/>
                  </a:cubicBezTo>
                  <a:cubicBezTo>
                    <a:pt x="96838" y="262516"/>
                    <a:pt x="99421" y="265113"/>
                    <a:pt x="103296" y="265113"/>
                  </a:cubicBezTo>
                  <a:cubicBezTo>
                    <a:pt x="103296" y="265113"/>
                    <a:pt x="103296" y="265113"/>
                    <a:pt x="242781" y="265113"/>
                  </a:cubicBezTo>
                  <a:cubicBezTo>
                    <a:pt x="245364" y="265113"/>
                    <a:pt x="246655" y="263814"/>
                    <a:pt x="246655" y="263814"/>
                  </a:cubicBezTo>
                  <a:cubicBezTo>
                    <a:pt x="246655" y="263814"/>
                    <a:pt x="247947" y="263814"/>
                    <a:pt x="247947" y="263814"/>
                  </a:cubicBezTo>
                  <a:cubicBezTo>
                    <a:pt x="247947" y="262516"/>
                    <a:pt x="247947" y="262516"/>
                    <a:pt x="247947" y="262516"/>
                  </a:cubicBezTo>
                  <a:cubicBezTo>
                    <a:pt x="247947" y="262516"/>
                    <a:pt x="249238" y="261217"/>
                    <a:pt x="249238" y="258619"/>
                  </a:cubicBezTo>
                  <a:lnTo>
                    <a:pt x="249238" y="71583"/>
                  </a:lnTo>
                  <a:cubicBezTo>
                    <a:pt x="249238" y="67686"/>
                    <a:pt x="246655" y="65088"/>
                    <a:pt x="242781" y="65088"/>
                  </a:cubicBezTo>
                  <a:cubicBezTo>
                    <a:pt x="242781" y="65088"/>
                    <a:pt x="242781" y="65088"/>
                    <a:pt x="103296" y="65088"/>
                  </a:cubicBezTo>
                  <a:close/>
                  <a:moveTo>
                    <a:pt x="165894" y="0"/>
                  </a:moveTo>
                  <a:cubicBezTo>
                    <a:pt x="257515" y="0"/>
                    <a:pt x="331788" y="73918"/>
                    <a:pt x="331788" y="165100"/>
                  </a:cubicBezTo>
                  <a:cubicBezTo>
                    <a:pt x="331788" y="256282"/>
                    <a:pt x="257515" y="330200"/>
                    <a:pt x="165894" y="330200"/>
                  </a:cubicBezTo>
                  <a:cubicBezTo>
                    <a:pt x="74273" y="330200"/>
                    <a:pt x="0" y="256282"/>
                    <a:pt x="0" y="165100"/>
                  </a:cubicBezTo>
                  <a:cubicBezTo>
                    <a:pt x="0" y="73918"/>
                    <a:pt x="74273" y="0"/>
                    <a:pt x="165894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114772" y="3529240"/>
            <a:ext cx="1609378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203042" y="3529240"/>
            <a:ext cx="1609378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91312" y="3529240"/>
            <a:ext cx="1609378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379582" y="3529240"/>
            <a:ext cx="1609378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467852" y="3529240"/>
            <a:ext cx="1609378" cy="934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00123" y="2424526"/>
            <a:ext cx="1838676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44" name="矩形 43"/>
          <p:cNvSpPr/>
          <p:nvPr/>
        </p:nvSpPr>
        <p:spPr>
          <a:xfrm>
            <a:off x="3088393" y="2424526"/>
            <a:ext cx="1838676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45" name="矩形 44"/>
          <p:cNvSpPr/>
          <p:nvPr/>
        </p:nvSpPr>
        <p:spPr>
          <a:xfrm>
            <a:off x="5176663" y="2424526"/>
            <a:ext cx="1838676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46" name="矩形 45"/>
          <p:cNvSpPr/>
          <p:nvPr/>
        </p:nvSpPr>
        <p:spPr>
          <a:xfrm>
            <a:off x="7264933" y="2424526"/>
            <a:ext cx="1838676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47" name="矩形 46"/>
          <p:cNvSpPr/>
          <p:nvPr/>
        </p:nvSpPr>
        <p:spPr>
          <a:xfrm>
            <a:off x="9353203" y="2424526"/>
            <a:ext cx="1838676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3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42" name="文本框 41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2009148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3" grpId="0"/>
      <p:bldP spid="44" grpId="0"/>
      <p:bldP spid="45" grpId="0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/>
          <p:nvPr/>
        </p:nvSpPr>
        <p:spPr>
          <a:xfrm>
            <a:off x="4886325" y="2323356"/>
            <a:ext cx="7305675" cy="23502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/>
            <a:endParaRPr lang="zh-CN" altLang="en-US"/>
          </a:p>
        </p:txBody>
      </p:sp>
      <p:sp>
        <p:nvSpPr>
          <p:cNvPr id="17" name="Rectangle 3"/>
          <p:cNvSpPr/>
          <p:nvPr/>
        </p:nvSpPr>
        <p:spPr>
          <a:xfrm>
            <a:off x="0" y="2323357"/>
            <a:ext cx="2743200" cy="2350243"/>
          </a:xfrm>
          <a:prstGeom prst="rect">
            <a:avLst/>
          </a:prstGeom>
          <a:blipFill>
            <a:blip r:embed="rId3"/>
            <a:srcRect/>
            <a:stretch>
              <a:fillRect l="-14348" r="-1421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Rectangle 4"/>
          <p:cNvSpPr/>
          <p:nvPr/>
        </p:nvSpPr>
        <p:spPr>
          <a:xfrm>
            <a:off x="2809148" y="2323357"/>
            <a:ext cx="2011228" cy="2350243"/>
          </a:xfrm>
          <a:prstGeom prst="rect">
            <a:avLst/>
          </a:prstGeom>
          <a:blipFill>
            <a:blip r:embed="rId4"/>
            <a:srcRect/>
            <a:stretch>
              <a:fillRect l="-37916" r="-3743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" name="椭圆 1"/>
          <p:cNvSpPr/>
          <p:nvPr/>
        </p:nvSpPr>
        <p:spPr>
          <a:xfrm>
            <a:off x="874713" y="5118100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962151" y="5118100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049589" y="5118100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137026" y="5118100"/>
            <a:ext cx="609600" cy="609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21"/>
          <p:cNvSpPr/>
          <p:nvPr/>
        </p:nvSpPr>
        <p:spPr>
          <a:xfrm>
            <a:off x="1047752" y="5301376"/>
            <a:ext cx="263522" cy="243048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椭圆 22"/>
          <p:cNvSpPr/>
          <p:nvPr/>
        </p:nvSpPr>
        <p:spPr>
          <a:xfrm>
            <a:off x="2139456" y="5291139"/>
            <a:ext cx="254989" cy="263522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椭圆 23"/>
          <p:cNvSpPr/>
          <p:nvPr/>
        </p:nvSpPr>
        <p:spPr>
          <a:xfrm>
            <a:off x="3222628" y="5314986"/>
            <a:ext cx="263522" cy="215829"/>
          </a:xfrm>
          <a:custGeom>
            <a:avLst/>
            <a:gdLst>
              <a:gd name="connsiteX0" fmla="*/ 374823 w 605522"/>
              <a:gd name="connsiteY0" fmla="*/ 232327 h 495934"/>
              <a:gd name="connsiteX1" fmla="*/ 328351 w 605522"/>
              <a:gd name="connsiteY1" fmla="*/ 278712 h 495934"/>
              <a:gd name="connsiteX2" fmla="*/ 374823 w 605522"/>
              <a:gd name="connsiteY2" fmla="*/ 325282 h 495934"/>
              <a:gd name="connsiteX3" fmla="*/ 421479 w 605522"/>
              <a:gd name="connsiteY3" fmla="*/ 278712 h 495934"/>
              <a:gd name="connsiteX4" fmla="*/ 374823 w 605522"/>
              <a:gd name="connsiteY4" fmla="*/ 232327 h 495934"/>
              <a:gd name="connsiteX5" fmla="*/ 374823 w 605522"/>
              <a:gd name="connsiteY5" fmla="*/ 202876 h 495934"/>
              <a:gd name="connsiteX6" fmla="*/ 450984 w 605522"/>
              <a:gd name="connsiteY6" fmla="*/ 278712 h 495934"/>
              <a:gd name="connsiteX7" fmla="*/ 374823 w 605522"/>
              <a:gd name="connsiteY7" fmla="*/ 354733 h 495934"/>
              <a:gd name="connsiteX8" fmla="*/ 298845 w 605522"/>
              <a:gd name="connsiteY8" fmla="*/ 278712 h 495934"/>
              <a:gd name="connsiteX9" fmla="*/ 374823 w 605522"/>
              <a:gd name="connsiteY9" fmla="*/ 202876 h 495934"/>
              <a:gd name="connsiteX10" fmla="*/ 374858 w 605522"/>
              <a:gd name="connsiteY10" fmla="*/ 175958 h 495934"/>
              <a:gd name="connsiteX11" fmla="*/ 271966 w 605522"/>
              <a:gd name="connsiteY11" fmla="*/ 278712 h 495934"/>
              <a:gd name="connsiteX12" fmla="*/ 374858 w 605522"/>
              <a:gd name="connsiteY12" fmla="*/ 381650 h 495934"/>
              <a:gd name="connsiteX13" fmla="*/ 477933 w 605522"/>
              <a:gd name="connsiteY13" fmla="*/ 278712 h 495934"/>
              <a:gd name="connsiteX14" fmla="*/ 374858 w 605522"/>
              <a:gd name="connsiteY14" fmla="*/ 175958 h 495934"/>
              <a:gd name="connsiteX15" fmla="*/ 91625 w 605522"/>
              <a:gd name="connsiteY15" fmla="*/ 169355 h 495934"/>
              <a:gd name="connsiteX16" fmla="*/ 91625 w 605522"/>
              <a:gd name="connsiteY16" fmla="*/ 203964 h 495934"/>
              <a:gd name="connsiteX17" fmla="*/ 165728 w 605522"/>
              <a:gd name="connsiteY17" fmla="*/ 203964 h 495934"/>
              <a:gd name="connsiteX18" fmla="*/ 165728 w 605522"/>
              <a:gd name="connsiteY18" fmla="*/ 169355 h 495934"/>
              <a:gd name="connsiteX19" fmla="*/ 374858 w 605522"/>
              <a:gd name="connsiteY19" fmla="*/ 146494 h 495934"/>
              <a:gd name="connsiteX20" fmla="*/ 507436 w 605522"/>
              <a:gd name="connsiteY20" fmla="*/ 278712 h 495934"/>
              <a:gd name="connsiteX21" fmla="*/ 374858 w 605522"/>
              <a:gd name="connsiteY21" fmla="*/ 411114 h 495934"/>
              <a:gd name="connsiteX22" fmla="*/ 242463 w 605522"/>
              <a:gd name="connsiteY22" fmla="*/ 278712 h 495934"/>
              <a:gd name="connsiteX23" fmla="*/ 374858 w 605522"/>
              <a:gd name="connsiteY23" fmla="*/ 146494 h 495934"/>
              <a:gd name="connsiteX24" fmla="*/ 91625 w 605522"/>
              <a:gd name="connsiteY24" fmla="*/ 144871 h 495934"/>
              <a:gd name="connsiteX25" fmla="*/ 165728 w 605522"/>
              <a:gd name="connsiteY25" fmla="*/ 144871 h 495934"/>
              <a:gd name="connsiteX26" fmla="*/ 190245 w 605522"/>
              <a:gd name="connsiteY26" fmla="*/ 169355 h 495934"/>
              <a:gd name="connsiteX27" fmla="*/ 190245 w 605522"/>
              <a:gd name="connsiteY27" fmla="*/ 203964 h 495934"/>
              <a:gd name="connsiteX28" fmla="*/ 165728 w 605522"/>
              <a:gd name="connsiteY28" fmla="*/ 228632 h 495934"/>
              <a:gd name="connsiteX29" fmla="*/ 91625 w 605522"/>
              <a:gd name="connsiteY29" fmla="*/ 228632 h 495934"/>
              <a:gd name="connsiteX30" fmla="*/ 67108 w 605522"/>
              <a:gd name="connsiteY30" fmla="*/ 203964 h 495934"/>
              <a:gd name="connsiteX31" fmla="*/ 67108 w 605522"/>
              <a:gd name="connsiteY31" fmla="*/ 169355 h 495934"/>
              <a:gd name="connsiteX32" fmla="*/ 91625 w 605522"/>
              <a:gd name="connsiteY32" fmla="*/ 144871 h 495934"/>
              <a:gd name="connsiteX33" fmla="*/ 55315 w 605522"/>
              <a:gd name="connsiteY33" fmla="*/ 98487 h 495934"/>
              <a:gd name="connsiteX34" fmla="*/ 36877 w 605522"/>
              <a:gd name="connsiteY34" fmla="*/ 116896 h 495934"/>
              <a:gd name="connsiteX35" fmla="*/ 36877 w 605522"/>
              <a:gd name="connsiteY35" fmla="*/ 440708 h 495934"/>
              <a:gd name="connsiteX36" fmla="*/ 55315 w 605522"/>
              <a:gd name="connsiteY36" fmla="*/ 459116 h 495934"/>
              <a:gd name="connsiteX37" fmla="*/ 550207 w 605522"/>
              <a:gd name="connsiteY37" fmla="*/ 459116 h 495934"/>
              <a:gd name="connsiteX38" fmla="*/ 568645 w 605522"/>
              <a:gd name="connsiteY38" fmla="*/ 440708 h 495934"/>
              <a:gd name="connsiteX39" fmla="*/ 568645 w 605522"/>
              <a:gd name="connsiteY39" fmla="*/ 116896 h 495934"/>
              <a:gd name="connsiteX40" fmla="*/ 550207 w 605522"/>
              <a:gd name="connsiteY40" fmla="*/ 98487 h 495934"/>
              <a:gd name="connsiteX41" fmla="*/ 406755 w 605522"/>
              <a:gd name="connsiteY41" fmla="*/ 36818 h 495934"/>
              <a:gd name="connsiteX42" fmla="*/ 406755 w 605522"/>
              <a:gd name="connsiteY42" fmla="*/ 59092 h 495934"/>
              <a:gd name="connsiteX43" fmla="*/ 488253 w 605522"/>
              <a:gd name="connsiteY43" fmla="*/ 59092 h 495934"/>
              <a:gd name="connsiteX44" fmla="*/ 488253 w 605522"/>
              <a:gd name="connsiteY44" fmla="*/ 36818 h 495934"/>
              <a:gd name="connsiteX45" fmla="*/ 400486 w 605522"/>
              <a:gd name="connsiteY45" fmla="*/ 0 h 495934"/>
              <a:gd name="connsiteX46" fmla="*/ 494338 w 605522"/>
              <a:gd name="connsiteY46" fmla="*/ 0 h 495934"/>
              <a:gd name="connsiteX47" fmla="*/ 525130 w 605522"/>
              <a:gd name="connsiteY47" fmla="*/ 30559 h 495934"/>
              <a:gd name="connsiteX48" fmla="*/ 525130 w 605522"/>
              <a:gd name="connsiteY48" fmla="*/ 61670 h 495934"/>
              <a:gd name="connsiteX49" fmla="*/ 550207 w 605522"/>
              <a:gd name="connsiteY49" fmla="*/ 61670 h 495934"/>
              <a:gd name="connsiteX50" fmla="*/ 605522 w 605522"/>
              <a:gd name="connsiteY50" fmla="*/ 116896 h 495934"/>
              <a:gd name="connsiteX51" fmla="*/ 605522 w 605522"/>
              <a:gd name="connsiteY51" fmla="*/ 440708 h 495934"/>
              <a:gd name="connsiteX52" fmla="*/ 550207 w 605522"/>
              <a:gd name="connsiteY52" fmla="*/ 495934 h 495934"/>
              <a:gd name="connsiteX53" fmla="*/ 55315 w 605522"/>
              <a:gd name="connsiteY53" fmla="*/ 495934 h 495934"/>
              <a:gd name="connsiteX54" fmla="*/ 0 w 605522"/>
              <a:gd name="connsiteY54" fmla="*/ 440708 h 495934"/>
              <a:gd name="connsiteX55" fmla="*/ 0 w 605522"/>
              <a:gd name="connsiteY55" fmla="*/ 116896 h 495934"/>
              <a:gd name="connsiteX56" fmla="*/ 55315 w 605522"/>
              <a:gd name="connsiteY56" fmla="*/ 61670 h 495934"/>
              <a:gd name="connsiteX57" fmla="*/ 369878 w 605522"/>
              <a:gd name="connsiteY57" fmla="*/ 61670 h 495934"/>
              <a:gd name="connsiteX58" fmla="*/ 369878 w 605522"/>
              <a:gd name="connsiteY58" fmla="*/ 30559 h 495934"/>
              <a:gd name="connsiteX59" fmla="*/ 400486 w 605522"/>
              <a:gd name="connsiteY59" fmla="*/ 0 h 49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5522" h="495934">
                <a:moveTo>
                  <a:pt x="374823" y="232327"/>
                </a:moveTo>
                <a:cubicBezTo>
                  <a:pt x="349189" y="232327"/>
                  <a:pt x="328351" y="253127"/>
                  <a:pt x="328351" y="278712"/>
                </a:cubicBezTo>
                <a:cubicBezTo>
                  <a:pt x="328351" y="304482"/>
                  <a:pt x="349189" y="325282"/>
                  <a:pt x="374823" y="325282"/>
                </a:cubicBezTo>
                <a:cubicBezTo>
                  <a:pt x="400640" y="325282"/>
                  <a:pt x="421479" y="304482"/>
                  <a:pt x="421479" y="278712"/>
                </a:cubicBezTo>
                <a:cubicBezTo>
                  <a:pt x="421479" y="253127"/>
                  <a:pt x="400640" y="232327"/>
                  <a:pt x="374823" y="232327"/>
                </a:cubicBezTo>
                <a:close/>
                <a:moveTo>
                  <a:pt x="374823" y="202876"/>
                </a:moveTo>
                <a:cubicBezTo>
                  <a:pt x="416868" y="202876"/>
                  <a:pt x="450984" y="236929"/>
                  <a:pt x="450984" y="278712"/>
                </a:cubicBezTo>
                <a:cubicBezTo>
                  <a:pt x="450984" y="320680"/>
                  <a:pt x="416868" y="354733"/>
                  <a:pt x="374823" y="354733"/>
                </a:cubicBezTo>
                <a:cubicBezTo>
                  <a:pt x="332961" y="354733"/>
                  <a:pt x="298845" y="320680"/>
                  <a:pt x="298845" y="278712"/>
                </a:cubicBezTo>
                <a:cubicBezTo>
                  <a:pt x="298845" y="236929"/>
                  <a:pt x="332961" y="202876"/>
                  <a:pt x="374823" y="202876"/>
                </a:cubicBezTo>
                <a:close/>
                <a:moveTo>
                  <a:pt x="374858" y="175958"/>
                </a:moveTo>
                <a:cubicBezTo>
                  <a:pt x="318064" y="175958"/>
                  <a:pt x="271966" y="221995"/>
                  <a:pt x="271966" y="278712"/>
                </a:cubicBezTo>
                <a:cubicBezTo>
                  <a:pt x="271966" y="335614"/>
                  <a:pt x="318064" y="381650"/>
                  <a:pt x="374858" y="381650"/>
                </a:cubicBezTo>
                <a:cubicBezTo>
                  <a:pt x="431651" y="381650"/>
                  <a:pt x="477933" y="335614"/>
                  <a:pt x="477933" y="278712"/>
                </a:cubicBezTo>
                <a:cubicBezTo>
                  <a:pt x="477933" y="221995"/>
                  <a:pt x="431651" y="175958"/>
                  <a:pt x="374858" y="175958"/>
                </a:cubicBezTo>
                <a:close/>
                <a:moveTo>
                  <a:pt x="91625" y="169355"/>
                </a:moveTo>
                <a:lnTo>
                  <a:pt x="91625" y="203964"/>
                </a:lnTo>
                <a:lnTo>
                  <a:pt x="165728" y="203964"/>
                </a:lnTo>
                <a:lnTo>
                  <a:pt x="165728" y="169355"/>
                </a:lnTo>
                <a:close/>
                <a:moveTo>
                  <a:pt x="374858" y="146494"/>
                </a:moveTo>
                <a:cubicBezTo>
                  <a:pt x="448062" y="146494"/>
                  <a:pt x="507436" y="205790"/>
                  <a:pt x="507436" y="278712"/>
                </a:cubicBezTo>
                <a:cubicBezTo>
                  <a:pt x="507436" y="351819"/>
                  <a:pt x="448062" y="411114"/>
                  <a:pt x="374858" y="411114"/>
                </a:cubicBezTo>
                <a:cubicBezTo>
                  <a:pt x="301838" y="411114"/>
                  <a:pt x="242463" y="351819"/>
                  <a:pt x="242463" y="278712"/>
                </a:cubicBezTo>
                <a:cubicBezTo>
                  <a:pt x="242463" y="205790"/>
                  <a:pt x="301838" y="146494"/>
                  <a:pt x="374858" y="146494"/>
                </a:cubicBezTo>
                <a:close/>
                <a:moveTo>
                  <a:pt x="91625" y="144871"/>
                </a:moveTo>
                <a:lnTo>
                  <a:pt x="165728" y="144871"/>
                </a:lnTo>
                <a:cubicBezTo>
                  <a:pt x="179369" y="144871"/>
                  <a:pt x="190245" y="155916"/>
                  <a:pt x="190245" y="169355"/>
                </a:cubicBezTo>
                <a:lnTo>
                  <a:pt x="190245" y="203964"/>
                </a:lnTo>
                <a:cubicBezTo>
                  <a:pt x="190245" y="217587"/>
                  <a:pt x="179369" y="228632"/>
                  <a:pt x="165728" y="228632"/>
                </a:cubicBezTo>
                <a:lnTo>
                  <a:pt x="91625" y="228632"/>
                </a:lnTo>
                <a:cubicBezTo>
                  <a:pt x="77984" y="228632"/>
                  <a:pt x="67108" y="217587"/>
                  <a:pt x="67108" y="203964"/>
                </a:cubicBezTo>
                <a:lnTo>
                  <a:pt x="67108" y="169355"/>
                </a:lnTo>
                <a:cubicBezTo>
                  <a:pt x="67108" y="155916"/>
                  <a:pt x="77984" y="144871"/>
                  <a:pt x="91625" y="144871"/>
                </a:cubicBezTo>
                <a:close/>
                <a:moveTo>
                  <a:pt x="55315" y="98487"/>
                </a:moveTo>
                <a:cubicBezTo>
                  <a:pt x="45174" y="98487"/>
                  <a:pt x="36877" y="106771"/>
                  <a:pt x="36877" y="116896"/>
                </a:cubicBezTo>
                <a:lnTo>
                  <a:pt x="36877" y="440708"/>
                </a:lnTo>
                <a:cubicBezTo>
                  <a:pt x="36877" y="450832"/>
                  <a:pt x="45174" y="459116"/>
                  <a:pt x="55315" y="459116"/>
                </a:cubicBezTo>
                <a:lnTo>
                  <a:pt x="550207" y="459116"/>
                </a:lnTo>
                <a:cubicBezTo>
                  <a:pt x="560348" y="459116"/>
                  <a:pt x="568645" y="450832"/>
                  <a:pt x="568645" y="440708"/>
                </a:cubicBezTo>
                <a:lnTo>
                  <a:pt x="568645" y="116896"/>
                </a:lnTo>
                <a:cubicBezTo>
                  <a:pt x="568645" y="106771"/>
                  <a:pt x="560348" y="98487"/>
                  <a:pt x="550207" y="98487"/>
                </a:cubicBezTo>
                <a:close/>
                <a:moveTo>
                  <a:pt x="406755" y="36818"/>
                </a:moveTo>
                <a:lnTo>
                  <a:pt x="406755" y="59092"/>
                </a:lnTo>
                <a:lnTo>
                  <a:pt x="488253" y="59092"/>
                </a:lnTo>
                <a:lnTo>
                  <a:pt x="488253" y="36818"/>
                </a:lnTo>
                <a:close/>
                <a:moveTo>
                  <a:pt x="400486" y="0"/>
                </a:moveTo>
                <a:lnTo>
                  <a:pt x="494338" y="0"/>
                </a:lnTo>
                <a:cubicBezTo>
                  <a:pt x="511301" y="0"/>
                  <a:pt x="525130" y="13623"/>
                  <a:pt x="525130" y="30559"/>
                </a:cubicBezTo>
                <a:lnTo>
                  <a:pt x="525130" y="61670"/>
                </a:lnTo>
                <a:lnTo>
                  <a:pt x="550207" y="61670"/>
                </a:lnTo>
                <a:cubicBezTo>
                  <a:pt x="580630" y="61670"/>
                  <a:pt x="605522" y="86337"/>
                  <a:pt x="605522" y="116896"/>
                </a:cubicBezTo>
                <a:lnTo>
                  <a:pt x="605522" y="440708"/>
                </a:lnTo>
                <a:cubicBezTo>
                  <a:pt x="605522" y="471082"/>
                  <a:pt x="580630" y="495934"/>
                  <a:pt x="550207" y="495934"/>
                </a:cubicBezTo>
                <a:lnTo>
                  <a:pt x="55315" y="495934"/>
                </a:lnTo>
                <a:cubicBezTo>
                  <a:pt x="24892" y="495934"/>
                  <a:pt x="0" y="471082"/>
                  <a:pt x="0" y="440708"/>
                </a:cubicBezTo>
                <a:lnTo>
                  <a:pt x="0" y="116896"/>
                </a:lnTo>
                <a:cubicBezTo>
                  <a:pt x="0" y="86337"/>
                  <a:pt x="24892" y="61670"/>
                  <a:pt x="55315" y="61670"/>
                </a:cubicBezTo>
                <a:lnTo>
                  <a:pt x="369878" y="61670"/>
                </a:lnTo>
                <a:lnTo>
                  <a:pt x="369878" y="30559"/>
                </a:lnTo>
                <a:cubicBezTo>
                  <a:pt x="369878" y="13623"/>
                  <a:pt x="383522" y="0"/>
                  <a:pt x="4004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24"/>
          <p:cNvSpPr/>
          <p:nvPr/>
        </p:nvSpPr>
        <p:spPr>
          <a:xfrm>
            <a:off x="4321660" y="5291139"/>
            <a:ext cx="240331" cy="263522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328577" y="2664523"/>
            <a:ext cx="5870560" cy="1649803"/>
            <a:chOff x="8386922" y="2174689"/>
            <a:chExt cx="5870560" cy="1649803"/>
          </a:xfrm>
        </p:grpSpPr>
        <p:sp>
          <p:nvSpPr>
            <p:cNvPr id="27" name="矩形 26"/>
            <p:cNvSpPr/>
            <p:nvPr/>
          </p:nvSpPr>
          <p:spPr>
            <a:xfrm>
              <a:off x="8386922" y="21746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386922" y="2578563"/>
              <a:ext cx="587056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86922" y="3015002"/>
              <a:ext cx="587056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3451441"/>
              <a:ext cx="5870560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24" name="文本框 23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9470812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8" grpId="0" animBg="1"/>
      <p:bldP spid="2" grpId="0" animBg="1"/>
      <p:bldP spid="19" grpId="0" animBg="1"/>
      <p:bldP spid="20" grpId="0" animBg="1"/>
      <p:bldP spid="21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 rot="2700000">
            <a:off x="1500636" y="2071664"/>
            <a:ext cx="1546502" cy="15465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6"/>
          <p:cNvSpPr/>
          <p:nvPr/>
        </p:nvSpPr>
        <p:spPr>
          <a:xfrm>
            <a:off x="2039705" y="2564288"/>
            <a:ext cx="468364" cy="561254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 rot="2700000">
            <a:off x="5322749" y="2071664"/>
            <a:ext cx="1546502" cy="15465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10"/>
          <p:cNvSpPr/>
          <p:nvPr/>
        </p:nvSpPr>
        <p:spPr>
          <a:xfrm>
            <a:off x="5840121" y="2564288"/>
            <a:ext cx="511759" cy="561254"/>
          </a:xfrm>
          <a:custGeom>
            <a:avLst/>
            <a:gdLst>
              <a:gd name="connsiteX0" fmla="*/ 314616 w 554856"/>
              <a:gd name="connsiteY0" fmla="*/ 256070 h 608519"/>
              <a:gd name="connsiteX1" fmla="*/ 262711 w 554856"/>
              <a:gd name="connsiteY1" fmla="*/ 307611 h 608519"/>
              <a:gd name="connsiteX2" fmla="*/ 241014 w 554856"/>
              <a:gd name="connsiteY2" fmla="*/ 285856 h 608519"/>
              <a:gd name="connsiteX3" fmla="*/ 218289 w 554856"/>
              <a:gd name="connsiteY3" fmla="*/ 308265 h 608519"/>
              <a:gd name="connsiteX4" fmla="*/ 239986 w 554856"/>
              <a:gd name="connsiteY4" fmla="*/ 330020 h 608519"/>
              <a:gd name="connsiteX5" fmla="*/ 262618 w 554856"/>
              <a:gd name="connsiteY5" fmla="*/ 352803 h 608519"/>
              <a:gd name="connsiteX6" fmla="*/ 285250 w 554856"/>
              <a:gd name="connsiteY6" fmla="*/ 330300 h 608519"/>
              <a:gd name="connsiteX7" fmla="*/ 337155 w 554856"/>
              <a:gd name="connsiteY7" fmla="*/ 278760 h 608519"/>
              <a:gd name="connsiteX8" fmla="*/ 261963 w 554856"/>
              <a:gd name="connsiteY8" fmla="*/ 129646 h 608519"/>
              <a:gd name="connsiteX9" fmla="*/ 293387 w 554856"/>
              <a:gd name="connsiteY9" fmla="*/ 129646 h 608519"/>
              <a:gd name="connsiteX10" fmla="*/ 304983 w 554856"/>
              <a:gd name="connsiteY10" fmla="*/ 141224 h 608519"/>
              <a:gd name="connsiteX11" fmla="*/ 304983 w 554856"/>
              <a:gd name="connsiteY11" fmla="*/ 167368 h 608519"/>
              <a:gd name="connsiteX12" fmla="*/ 355485 w 554856"/>
              <a:gd name="connsiteY12" fmla="*/ 188283 h 608519"/>
              <a:gd name="connsiteX13" fmla="*/ 373909 w 554856"/>
              <a:gd name="connsiteY13" fmla="*/ 169796 h 608519"/>
              <a:gd name="connsiteX14" fmla="*/ 390275 w 554856"/>
              <a:gd name="connsiteY14" fmla="*/ 169796 h 608519"/>
              <a:gd name="connsiteX15" fmla="*/ 412440 w 554856"/>
              <a:gd name="connsiteY15" fmla="*/ 192018 h 608519"/>
              <a:gd name="connsiteX16" fmla="*/ 412440 w 554856"/>
              <a:gd name="connsiteY16" fmla="*/ 208264 h 608519"/>
              <a:gd name="connsiteX17" fmla="*/ 394016 w 554856"/>
              <a:gd name="connsiteY17" fmla="*/ 226752 h 608519"/>
              <a:gd name="connsiteX18" fmla="*/ 414965 w 554856"/>
              <a:gd name="connsiteY18" fmla="*/ 277172 h 608519"/>
              <a:gd name="connsiteX19" fmla="*/ 441151 w 554856"/>
              <a:gd name="connsiteY19" fmla="*/ 277172 h 608519"/>
              <a:gd name="connsiteX20" fmla="*/ 452748 w 554856"/>
              <a:gd name="connsiteY20" fmla="*/ 288750 h 608519"/>
              <a:gd name="connsiteX21" fmla="*/ 452748 w 554856"/>
              <a:gd name="connsiteY21" fmla="*/ 320123 h 608519"/>
              <a:gd name="connsiteX22" fmla="*/ 441151 w 554856"/>
              <a:gd name="connsiteY22" fmla="*/ 331701 h 608519"/>
              <a:gd name="connsiteX23" fmla="*/ 414965 w 554856"/>
              <a:gd name="connsiteY23" fmla="*/ 331701 h 608519"/>
              <a:gd name="connsiteX24" fmla="*/ 394016 w 554856"/>
              <a:gd name="connsiteY24" fmla="*/ 382121 h 608519"/>
              <a:gd name="connsiteX25" fmla="*/ 412440 w 554856"/>
              <a:gd name="connsiteY25" fmla="*/ 400515 h 608519"/>
              <a:gd name="connsiteX26" fmla="*/ 412440 w 554856"/>
              <a:gd name="connsiteY26" fmla="*/ 416855 h 608519"/>
              <a:gd name="connsiteX27" fmla="*/ 390275 w 554856"/>
              <a:gd name="connsiteY27" fmla="*/ 438984 h 608519"/>
              <a:gd name="connsiteX28" fmla="*/ 373909 w 554856"/>
              <a:gd name="connsiteY28" fmla="*/ 438984 h 608519"/>
              <a:gd name="connsiteX29" fmla="*/ 355485 w 554856"/>
              <a:gd name="connsiteY29" fmla="*/ 420590 h 608519"/>
              <a:gd name="connsiteX30" fmla="*/ 304983 w 554856"/>
              <a:gd name="connsiteY30" fmla="*/ 441505 h 608519"/>
              <a:gd name="connsiteX31" fmla="*/ 304983 w 554856"/>
              <a:gd name="connsiteY31" fmla="*/ 467649 h 608519"/>
              <a:gd name="connsiteX32" fmla="*/ 293387 w 554856"/>
              <a:gd name="connsiteY32" fmla="*/ 479227 h 608519"/>
              <a:gd name="connsiteX33" fmla="*/ 261963 w 554856"/>
              <a:gd name="connsiteY33" fmla="*/ 479227 h 608519"/>
              <a:gd name="connsiteX34" fmla="*/ 250367 w 554856"/>
              <a:gd name="connsiteY34" fmla="*/ 467649 h 608519"/>
              <a:gd name="connsiteX35" fmla="*/ 250367 w 554856"/>
              <a:gd name="connsiteY35" fmla="*/ 441505 h 608519"/>
              <a:gd name="connsiteX36" fmla="*/ 199865 w 554856"/>
              <a:gd name="connsiteY36" fmla="*/ 420590 h 608519"/>
              <a:gd name="connsiteX37" fmla="*/ 181441 w 554856"/>
              <a:gd name="connsiteY37" fmla="*/ 438984 h 608519"/>
              <a:gd name="connsiteX38" fmla="*/ 165075 w 554856"/>
              <a:gd name="connsiteY38" fmla="*/ 438984 h 608519"/>
              <a:gd name="connsiteX39" fmla="*/ 142910 w 554856"/>
              <a:gd name="connsiteY39" fmla="*/ 416855 h 608519"/>
              <a:gd name="connsiteX40" fmla="*/ 142910 w 554856"/>
              <a:gd name="connsiteY40" fmla="*/ 400515 h 608519"/>
              <a:gd name="connsiteX41" fmla="*/ 161334 w 554856"/>
              <a:gd name="connsiteY41" fmla="*/ 382121 h 608519"/>
              <a:gd name="connsiteX42" fmla="*/ 140385 w 554856"/>
              <a:gd name="connsiteY42" fmla="*/ 331701 h 608519"/>
              <a:gd name="connsiteX43" fmla="*/ 114199 w 554856"/>
              <a:gd name="connsiteY43" fmla="*/ 331701 h 608519"/>
              <a:gd name="connsiteX44" fmla="*/ 102602 w 554856"/>
              <a:gd name="connsiteY44" fmla="*/ 320123 h 608519"/>
              <a:gd name="connsiteX45" fmla="*/ 102602 w 554856"/>
              <a:gd name="connsiteY45" fmla="*/ 288750 h 608519"/>
              <a:gd name="connsiteX46" fmla="*/ 114199 w 554856"/>
              <a:gd name="connsiteY46" fmla="*/ 277172 h 608519"/>
              <a:gd name="connsiteX47" fmla="*/ 140385 w 554856"/>
              <a:gd name="connsiteY47" fmla="*/ 277172 h 608519"/>
              <a:gd name="connsiteX48" fmla="*/ 161334 w 554856"/>
              <a:gd name="connsiteY48" fmla="*/ 226752 h 608519"/>
              <a:gd name="connsiteX49" fmla="*/ 142910 w 554856"/>
              <a:gd name="connsiteY49" fmla="*/ 208264 h 608519"/>
              <a:gd name="connsiteX50" fmla="*/ 142910 w 554856"/>
              <a:gd name="connsiteY50" fmla="*/ 192018 h 608519"/>
              <a:gd name="connsiteX51" fmla="*/ 165075 w 554856"/>
              <a:gd name="connsiteY51" fmla="*/ 169796 h 608519"/>
              <a:gd name="connsiteX52" fmla="*/ 181441 w 554856"/>
              <a:gd name="connsiteY52" fmla="*/ 169796 h 608519"/>
              <a:gd name="connsiteX53" fmla="*/ 199865 w 554856"/>
              <a:gd name="connsiteY53" fmla="*/ 188283 h 608519"/>
              <a:gd name="connsiteX54" fmla="*/ 250367 w 554856"/>
              <a:gd name="connsiteY54" fmla="*/ 167368 h 608519"/>
              <a:gd name="connsiteX55" fmla="*/ 250367 w 554856"/>
              <a:gd name="connsiteY55" fmla="*/ 141224 h 608519"/>
              <a:gd name="connsiteX56" fmla="*/ 261963 w 554856"/>
              <a:gd name="connsiteY56" fmla="*/ 129646 h 608519"/>
              <a:gd name="connsiteX57" fmla="*/ 440285 w 554856"/>
              <a:gd name="connsiteY57" fmla="*/ 80038 h 608519"/>
              <a:gd name="connsiteX58" fmla="*/ 554856 w 554856"/>
              <a:gd name="connsiteY58" fmla="*/ 304248 h 608519"/>
              <a:gd name="connsiteX59" fmla="*/ 277361 w 554856"/>
              <a:gd name="connsiteY59" fmla="*/ 581312 h 608519"/>
              <a:gd name="connsiteX60" fmla="*/ 277361 w 554856"/>
              <a:gd name="connsiteY60" fmla="*/ 605311 h 608519"/>
              <a:gd name="connsiteX61" fmla="*/ 272404 w 554856"/>
              <a:gd name="connsiteY61" fmla="*/ 607926 h 608519"/>
              <a:gd name="connsiteX62" fmla="*/ 207216 w 554856"/>
              <a:gd name="connsiteY62" fmla="*/ 563289 h 608519"/>
              <a:gd name="connsiteX63" fmla="*/ 207216 w 554856"/>
              <a:gd name="connsiteY63" fmla="*/ 558060 h 608519"/>
              <a:gd name="connsiteX64" fmla="*/ 272404 w 554856"/>
              <a:gd name="connsiteY64" fmla="*/ 513330 h 608519"/>
              <a:gd name="connsiteX65" fmla="*/ 277361 w 554856"/>
              <a:gd name="connsiteY65" fmla="*/ 515945 h 608519"/>
              <a:gd name="connsiteX66" fmla="*/ 277361 w 554856"/>
              <a:gd name="connsiteY66" fmla="*/ 539944 h 608519"/>
              <a:gd name="connsiteX67" fmla="*/ 513423 w 554856"/>
              <a:gd name="connsiteY67" fmla="*/ 304248 h 608519"/>
              <a:gd name="connsiteX68" fmla="*/ 415968 w 554856"/>
              <a:gd name="connsiteY68" fmla="*/ 113375 h 608519"/>
              <a:gd name="connsiteX69" fmla="*/ 282452 w 554856"/>
              <a:gd name="connsiteY69" fmla="*/ 594 h 608519"/>
              <a:gd name="connsiteX70" fmla="*/ 347640 w 554856"/>
              <a:gd name="connsiteY70" fmla="*/ 45229 h 608519"/>
              <a:gd name="connsiteX71" fmla="*/ 347640 w 554856"/>
              <a:gd name="connsiteY71" fmla="*/ 50551 h 608519"/>
              <a:gd name="connsiteX72" fmla="*/ 282452 w 554856"/>
              <a:gd name="connsiteY72" fmla="*/ 95279 h 608519"/>
              <a:gd name="connsiteX73" fmla="*/ 277402 w 554856"/>
              <a:gd name="connsiteY73" fmla="*/ 92665 h 608519"/>
              <a:gd name="connsiteX74" fmla="*/ 277402 w 554856"/>
              <a:gd name="connsiteY74" fmla="*/ 68573 h 608519"/>
              <a:gd name="connsiteX75" fmla="*/ 41339 w 554856"/>
              <a:gd name="connsiteY75" fmla="*/ 304259 h 608519"/>
              <a:gd name="connsiteX76" fmla="*/ 138888 w 554856"/>
              <a:gd name="connsiteY76" fmla="*/ 495123 h 608519"/>
              <a:gd name="connsiteX77" fmla="*/ 114571 w 554856"/>
              <a:gd name="connsiteY77" fmla="*/ 528552 h 608519"/>
              <a:gd name="connsiteX78" fmla="*/ 0 w 554856"/>
              <a:gd name="connsiteY78" fmla="*/ 304259 h 608519"/>
              <a:gd name="connsiteX79" fmla="*/ 277402 w 554856"/>
              <a:gd name="connsiteY79" fmla="*/ 27300 h 608519"/>
              <a:gd name="connsiteX80" fmla="*/ 277402 w 554856"/>
              <a:gd name="connsiteY80" fmla="*/ 3209 h 608519"/>
              <a:gd name="connsiteX81" fmla="*/ 282452 w 554856"/>
              <a:gd name="connsiteY81" fmla="*/ 594 h 608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54856" h="608519">
                <a:moveTo>
                  <a:pt x="314616" y="256070"/>
                </a:moveTo>
                <a:lnTo>
                  <a:pt x="262711" y="307611"/>
                </a:lnTo>
                <a:lnTo>
                  <a:pt x="241014" y="285856"/>
                </a:lnTo>
                <a:lnTo>
                  <a:pt x="218289" y="308265"/>
                </a:lnTo>
                <a:lnTo>
                  <a:pt x="239986" y="330020"/>
                </a:lnTo>
                <a:lnTo>
                  <a:pt x="262618" y="352803"/>
                </a:lnTo>
                <a:lnTo>
                  <a:pt x="285250" y="330300"/>
                </a:lnTo>
                <a:lnTo>
                  <a:pt x="337155" y="278760"/>
                </a:lnTo>
                <a:close/>
                <a:moveTo>
                  <a:pt x="261963" y="129646"/>
                </a:moveTo>
                <a:lnTo>
                  <a:pt x="293387" y="129646"/>
                </a:lnTo>
                <a:cubicBezTo>
                  <a:pt x="299840" y="129646"/>
                  <a:pt x="304983" y="134875"/>
                  <a:pt x="304983" y="141224"/>
                </a:cubicBezTo>
                <a:lnTo>
                  <a:pt x="304983" y="167368"/>
                </a:lnTo>
                <a:cubicBezTo>
                  <a:pt x="323314" y="170916"/>
                  <a:pt x="340428" y="178199"/>
                  <a:pt x="355485" y="188283"/>
                </a:cubicBezTo>
                <a:lnTo>
                  <a:pt x="373909" y="169796"/>
                </a:lnTo>
                <a:cubicBezTo>
                  <a:pt x="378398" y="165314"/>
                  <a:pt x="385786" y="165314"/>
                  <a:pt x="390275" y="169796"/>
                </a:cubicBezTo>
                <a:lnTo>
                  <a:pt x="412440" y="192018"/>
                </a:lnTo>
                <a:cubicBezTo>
                  <a:pt x="416929" y="196500"/>
                  <a:pt x="416929" y="203783"/>
                  <a:pt x="412440" y="208264"/>
                </a:cubicBezTo>
                <a:lnTo>
                  <a:pt x="394016" y="226752"/>
                </a:lnTo>
                <a:cubicBezTo>
                  <a:pt x="404117" y="241691"/>
                  <a:pt x="411318" y="258872"/>
                  <a:pt x="414965" y="277172"/>
                </a:cubicBezTo>
                <a:lnTo>
                  <a:pt x="441151" y="277172"/>
                </a:lnTo>
                <a:cubicBezTo>
                  <a:pt x="447604" y="277172"/>
                  <a:pt x="452748" y="282401"/>
                  <a:pt x="452748" y="288750"/>
                </a:cubicBezTo>
                <a:lnTo>
                  <a:pt x="452748" y="320123"/>
                </a:lnTo>
                <a:cubicBezTo>
                  <a:pt x="452748" y="326565"/>
                  <a:pt x="447511" y="331701"/>
                  <a:pt x="441151" y="331701"/>
                </a:cubicBezTo>
                <a:lnTo>
                  <a:pt x="414965" y="331701"/>
                </a:lnTo>
                <a:cubicBezTo>
                  <a:pt x="411318" y="350002"/>
                  <a:pt x="404117" y="366995"/>
                  <a:pt x="394016" y="382121"/>
                </a:cubicBezTo>
                <a:lnTo>
                  <a:pt x="412440" y="400515"/>
                </a:lnTo>
                <a:cubicBezTo>
                  <a:pt x="416929" y="404997"/>
                  <a:pt x="416929" y="412373"/>
                  <a:pt x="412440" y="416855"/>
                </a:cubicBezTo>
                <a:lnTo>
                  <a:pt x="390275" y="438984"/>
                </a:lnTo>
                <a:cubicBezTo>
                  <a:pt x="385786" y="443466"/>
                  <a:pt x="378398" y="443466"/>
                  <a:pt x="373909" y="438984"/>
                </a:cubicBezTo>
                <a:lnTo>
                  <a:pt x="355485" y="420590"/>
                </a:lnTo>
                <a:cubicBezTo>
                  <a:pt x="340522" y="430674"/>
                  <a:pt x="323314" y="437864"/>
                  <a:pt x="304983" y="441505"/>
                </a:cubicBezTo>
                <a:lnTo>
                  <a:pt x="304983" y="467649"/>
                </a:lnTo>
                <a:cubicBezTo>
                  <a:pt x="304983" y="474092"/>
                  <a:pt x="299746" y="479227"/>
                  <a:pt x="293387" y="479227"/>
                </a:cubicBezTo>
                <a:lnTo>
                  <a:pt x="261963" y="479227"/>
                </a:lnTo>
                <a:cubicBezTo>
                  <a:pt x="255510" y="479227"/>
                  <a:pt x="250367" y="473998"/>
                  <a:pt x="250367" y="467649"/>
                </a:cubicBezTo>
                <a:lnTo>
                  <a:pt x="250367" y="441505"/>
                </a:lnTo>
                <a:cubicBezTo>
                  <a:pt x="232036" y="437864"/>
                  <a:pt x="214922" y="430674"/>
                  <a:pt x="199865" y="420590"/>
                </a:cubicBezTo>
                <a:lnTo>
                  <a:pt x="181441" y="438984"/>
                </a:lnTo>
                <a:cubicBezTo>
                  <a:pt x="176952" y="443466"/>
                  <a:pt x="169564" y="443466"/>
                  <a:pt x="165075" y="438984"/>
                </a:cubicBezTo>
                <a:lnTo>
                  <a:pt x="142910" y="416855"/>
                </a:lnTo>
                <a:cubicBezTo>
                  <a:pt x="138421" y="412373"/>
                  <a:pt x="138421" y="404997"/>
                  <a:pt x="142910" y="400515"/>
                </a:cubicBezTo>
                <a:lnTo>
                  <a:pt x="161334" y="382121"/>
                </a:lnTo>
                <a:cubicBezTo>
                  <a:pt x="151233" y="367182"/>
                  <a:pt x="144032" y="350002"/>
                  <a:pt x="140385" y="331701"/>
                </a:cubicBezTo>
                <a:lnTo>
                  <a:pt x="114199" y="331701"/>
                </a:lnTo>
                <a:cubicBezTo>
                  <a:pt x="107746" y="331701"/>
                  <a:pt x="102602" y="326472"/>
                  <a:pt x="102602" y="320123"/>
                </a:cubicBezTo>
                <a:lnTo>
                  <a:pt x="102602" y="288750"/>
                </a:lnTo>
                <a:cubicBezTo>
                  <a:pt x="102602" y="282214"/>
                  <a:pt x="107839" y="277172"/>
                  <a:pt x="114199" y="277172"/>
                </a:cubicBezTo>
                <a:lnTo>
                  <a:pt x="140385" y="277172"/>
                </a:lnTo>
                <a:cubicBezTo>
                  <a:pt x="144032" y="258872"/>
                  <a:pt x="151233" y="241785"/>
                  <a:pt x="161334" y="226752"/>
                </a:cubicBezTo>
                <a:lnTo>
                  <a:pt x="142910" y="208264"/>
                </a:lnTo>
                <a:cubicBezTo>
                  <a:pt x="138421" y="203783"/>
                  <a:pt x="138421" y="196500"/>
                  <a:pt x="142910" y="192018"/>
                </a:cubicBezTo>
                <a:lnTo>
                  <a:pt x="165075" y="169796"/>
                </a:lnTo>
                <a:cubicBezTo>
                  <a:pt x="169564" y="165314"/>
                  <a:pt x="176952" y="165314"/>
                  <a:pt x="181441" y="169796"/>
                </a:cubicBezTo>
                <a:lnTo>
                  <a:pt x="199865" y="188283"/>
                </a:lnTo>
                <a:cubicBezTo>
                  <a:pt x="214828" y="178199"/>
                  <a:pt x="232036" y="170916"/>
                  <a:pt x="250367" y="167368"/>
                </a:cubicBezTo>
                <a:lnTo>
                  <a:pt x="250367" y="141224"/>
                </a:lnTo>
                <a:cubicBezTo>
                  <a:pt x="250367" y="134688"/>
                  <a:pt x="255604" y="129646"/>
                  <a:pt x="261963" y="129646"/>
                </a:cubicBezTo>
                <a:close/>
                <a:moveTo>
                  <a:pt x="440285" y="80038"/>
                </a:moveTo>
                <a:cubicBezTo>
                  <a:pt x="511927" y="131958"/>
                  <a:pt x="554856" y="215909"/>
                  <a:pt x="554856" y="304248"/>
                </a:cubicBezTo>
                <a:cubicBezTo>
                  <a:pt x="554856" y="457021"/>
                  <a:pt x="430371" y="581312"/>
                  <a:pt x="277361" y="581312"/>
                </a:cubicBezTo>
                <a:lnTo>
                  <a:pt x="277361" y="605311"/>
                </a:lnTo>
                <a:cubicBezTo>
                  <a:pt x="277361" y="607926"/>
                  <a:pt x="274555" y="609420"/>
                  <a:pt x="272404" y="607926"/>
                </a:cubicBezTo>
                <a:lnTo>
                  <a:pt x="207216" y="563289"/>
                </a:lnTo>
                <a:cubicBezTo>
                  <a:pt x="205345" y="561982"/>
                  <a:pt x="205345" y="559274"/>
                  <a:pt x="207216" y="558060"/>
                </a:cubicBezTo>
                <a:lnTo>
                  <a:pt x="272404" y="513330"/>
                </a:lnTo>
                <a:cubicBezTo>
                  <a:pt x="274555" y="511836"/>
                  <a:pt x="277361" y="513330"/>
                  <a:pt x="277361" y="515945"/>
                </a:cubicBezTo>
                <a:lnTo>
                  <a:pt x="277361" y="539944"/>
                </a:lnTo>
                <a:cubicBezTo>
                  <a:pt x="407551" y="539944"/>
                  <a:pt x="513423" y="434236"/>
                  <a:pt x="513423" y="304248"/>
                </a:cubicBezTo>
                <a:cubicBezTo>
                  <a:pt x="513423" y="229076"/>
                  <a:pt x="477041" y="157638"/>
                  <a:pt x="415968" y="113375"/>
                </a:cubicBezTo>
                <a:close/>
                <a:moveTo>
                  <a:pt x="282452" y="594"/>
                </a:moveTo>
                <a:lnTo>
                  <a:pt x="347640" y="45229"/>
                </a:lnTo>
                <a:cubicBezTo>
                  <a:pt x="349511" y="46536"/>
                  <a:pt x="349511" y="49337"/>
                  <a:pt x="347640" y="50551"/>
                </a:cubicBezTo>
                <a:lnTo>
                  <a:pt x="282452" y="95279"/>
                </a:lnTo>
                <a:cubicBezTo>
                  <a:pt x="280301" y="96773"/>
                  <a:pt x="277402" y="95279"/>
                  <a:pt x="277402" y="92665"/>
                </a:cubicBezTo>
                <a:lnTo>
                  <a:pt x="277402" y="68573"/>
                </a:lnTo>
                <a:cubicBezTo>
                  <a:pt x="147212" y="68573"/>
                  <a:pt x="41339" y="174277"/>
                  <a:pt x="41339" y="304259"/>
                </a:cubicBezTo>
                <a:cubicBezTo>
                  <a:pt x="41339" y="379521"/>
                  <a:pt x="77908" y="450862"/>
                  <a:pt x="138888" y="495123"/>
                </a:cubicBezTo>
                <a:lnTo>
                  <a:pt x="114571" y="528552"/>
                </a:lnTo>
                <a:cubicBezTo>
                  <a:pt x="42835" y="476634"/>
                  <a:pt x="0" y="392687"/>
                  <a:pt x="0" y="304259"/>
                </a:cubicBezTo>
                <a:cubicBezTo>
                  <a:pt x="0" y="151493"/>
                  <a:pt x="124391" y="27300"/>
                  <a:pt x="277402" y="27300"/>
                </a:cubicBezTo>
                <a:lnTo>
                  <a:pt x="277402" y="3209"/>
                </a:lnTo>
                <a:cubicBezTo>
                  <a:pt x="277402" y="594"/>
                  <a:pt x="280301" y="-900"/>
                  <a:pt x="282452" y="5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 rot="2700000">
            <a:off x="9144862" y="2071664"/>
            <a:ext cx="1546502" cy="15465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13"/>
          <p:cNvSpPr/>
          <p:nvPr/>
        </p:nvSpPr>
        <p:spPr>
          <a:xfrm>
            <a:off x="9637486" y="2582223"/>
            <a:ext cx="561254" cy="525384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904688" y="3966116"/>
            <a:ext cx="2738398" cy="1567862"/>
            <a:chOff x="6567633" y="1960674"/>
            <a:chExt cx="2453852" cy="1567862"/>
          </a:xfrm>
        </p:grpSpPr>
        <p:sp>
          <p:nvSpPr>
            <p:cNvPr id="16" name="矩形 15"/>
            <p:cNvSpPr/>
            <p:nvPr/>
          </p:nvSpPr>
          <p:spPr>
            <a:xfrm>
              <a:off x="6673571" y="1960674"/>
              <a:ext cx="2241974" cy="5111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567633" y="2446958"/>
              <a:ext cx="2453852" cy="10815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26801" y="3966116"/>
            <a:ext cx="2738398" cy="1567862"/>
            <a:chOff x="6567633" y="1960674"/>
            <a:chExt cx="2453852" cy="1567862"/>
          </a:xfrm>
        </p:grpSpPr>
        <p:sp>
          <p:nvSpPr>
            <p:cNvPr id="19" name="矩形 18"/>
            <p:cNvSpPr/>
            <p:nvPr/>
          </p:nvSpPr>
          <p:spPr>
            <a:xfrm>
              <a:off x="6673571" y="1960674"/>
              <a:ext cx="2241974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567633" y="2446958"/>
              <a:ext cx="2453852" cy="10815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48914" y="3966116"/>
            <a:ext cx="2738398" cy="1567862"/>
            <a:chOff x="6567633" y="1960674"/>
            <a:chExt cx="2453852" cy="1567862"/>
          </a:xfrm>
        </p:grpSpPr>
        <p:sp>
          <p:nvSpPr>
            <p:cNvPr id="22" name="矩形 21"/>
            <p:cNvSpPr/>
            <p:nvPr/>
          </p:nvSpPr>
          <p:spPr>
            <a:xfrm>
              <a:off x="6673571" y="1960674"/>
              <a:ext cx="2241974" cy="51116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567633" y="2446958"/>
              <a:ext cx="2453852" cy="10815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88113" y="2756130"/>
            <a:ext cx="1193661" cy="177570"/>
            <a:chOff x="3436076" y="2756130"/>
            <a:chExt cx="1193661" cy="177570"/>
          </a:xfrm>
        </p:grpSpPr>
        <p:sp>
          <p:nvSpPr>
            <p:cNvPr id="5" name="椭圆 4"/>
            <p:cNvSpPr/>
            <p:nvPr/>
          </p:nvSpPr>
          <p:spPr>
            <a:xfrm>
              <a:off x="3436076" y="2756130"/>
              <a:ext cx="177570" cy="1775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3944121" y="2756130"/>
              <a:ext cx="177570" cy="1775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452167" y="2756130"/>
              <a:ext cx="177570" cy="1775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10226" y="2756130"/>
            <a:ext cx="1193661" cy="177570"/>
            <a:chOff x="3436076" y="2756130"/>
            <a:chExt cx="1193661" cy="177570"/>
          </a:xfrm>
        </p:grpSpPr>
        <p:sp>
          <p:nvSpPr>
            <p:cNvPr id="28" name="椭圆 27"/>
            <p:cNvSpPr/>
            <p:nvPr/>
          </p:nvSpPr>
          <p:spPr>
            <a:xfrm>
              <a:off x="3436076" y="2756130"/>
              <a:ext cx="177570" cy="1775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3944121" y="2756130"/>
              <a:ext cx="177570" cy="1775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4452167" y="2756130"/>
              <a:ext cx="177570" cy="1775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37504" y="292395"/>
            <a:ext cx="4544008" cy="899818"/>
            <a:chOff x="437504" y="292395"/>
            <a:chExt cx="4544008" cy="899818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3"/>
            <a:srcRect l="68885" r="4696" b="4361"/>
            <a:stretch/>
          </p:blipFill>
          <p:spPr>
            <a:xfrm>
              <a:off x="437504" y="292395"/>
              <a:ext cx="899818" cy="899818"/>
            </a:xfrm>
            <a:prstGeom prst="ellipse">
              <a:avLst/>
            </a:prstGeom>
            <a:ln w="3175">
              <a:noFill/>
            </a:ln>
          </p:spPr>
        </p:pic>
        <p:sp>
          <p:nvSpPr>
            <p:cNvPr id="36" name="文本框 35"/>
            <p:cNvSpPr txBox="1"/>
            <p:nvPr/>
          </p:nvSpPr>
          <p:spPr>
            <a:xfrm>
              <a:off x="511348" y="388361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563567" y="334542"/>
              <a:ext cx="3417945" cy="815705"/>
              <a:chOff x="9322481" y="1837753"/>
              <a:chExt cx="3417945" cy="81570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9322482" y="1837753"/>
                <a:ext cx="3417944" cy="631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 defTabSz="914400">
                  <a:lnSpc>
                    <a:spcPct val="120000"/>
                  </a:lnSpc>
                </a:pPr>
                <a:r>
                  <a:rPr lang="zh-CN" altLang="en-US" sz="3200" b="1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9322481" y="2376459"/>
                <a:ext cx="34179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The user can demonstrate on a projector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349503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 animBg="1"/>
      <p:bldP spid="10" grpId="0" animBg="1"/>
      <p:bldP spid="32" grpId="0" animBg="1"/>
      <p:bldP spid="13" grpId="0" animBg="1"/>
      <p:bldP spid="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-303806" y="1126671"/>
            <a:ext cx="12932450" cy="3352800"/>
            <a:chOff x="-303806" y="1126671"/>
            <a:chExt cx="12932450" cy="3352800"/>
          </a:xfrm>
        </p:grpSpPr>
        <p:sp>
          <p:nvSpPr>
            <p:cNvPr id="2" name="矩形 1"/>
            <p:cNvSpPr/>
            <p:nvPr/>
          </p:nvSpPr>
          <p:spPr>
            <a:xfrm>
              <a:off x="0" y="1126671"/>
              <a:ext cx="12192000" cy="33528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19013" t="73732" r="16349"/>
            <a:stretch/>
          </p:blipFill>
          <p:spPr>
            <a:xfrm rot="1667621">
              <a:off x="-303806" y="3594688"/>
              <a:ext cx="3691752" cy="389680"/>
            </a:xfrm>
            <a:custGeom>
              <a:avLst/>
              <a:gdLst>
                <a:gd name="connsiteX0" fmla="*/ 0 w 3691752"/>
                <a:gd name="connsiteY0" fmla="*/ 0 h 389680"/>
                <a:gd name="connsiteX1" fmla="*/ 3691752 w 3691752"/>
                <a:gd name="connsiteY1" fmla="*/ 0 h 389680"/>
                <a:gd name="connsiteX2" fmla="*/ 3675247 w 3691752"/>
                <a:gd name="connsiteY2" fmla="*/ 10500 h 389680"/>
                <a:gd name="connsiteX3" fmla="*/ 2955877 w 3691752"/>
                <a:gd name="connsiteY3" fmla="*/ 389680 h 389680"/>
                <a:gd name="connsiteX4" fmla="*/ 205400 w 3691752"/>
                <a:gd name="connsiteY4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1752" h="389680">
                  <a:moveTo>
                    <a:pt x="0" y="0"/>
                  </a:moveTo>
                  <a:lnTo>
                    <a:pt x="3691752" y="0"/>
                  </a:lnTo>
                  <a:lnTo>
                    <a:pt x="3675247" y="10500"/>
                  </a:lnTo>
                  <a:lnTo>
                    <a:pt x="2955877" y="389680"/>
                  </a:lnTo>
                  <a:lnTo>
                    <a:pt x="205400" y="389680"/>
                  </a:lnTo>
                  <a:close/>
                </a:path>
              </a:pathLst>
            </a:cu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/>
            <a:stretch/>
          </p:blipFill>
          <p:spPr>
            <a:xfrm rot="1667621">
              <a:off x="169925" y="2184053"/>
              <a:ext cx="3788011" cy="38968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6924"/>
            <a:stretch/>
          </p:blipFill>
          <p:spPr>
            <a:xfrm rot="1667621">
              <a:off x="2888491" y="3199092"/>
              <a:ext cx="5014364" cy="389680"/>
            </a:xfrm>
            <a:custGeom>
              <a:avLst/>
              <a:gdLst>
                <a:gd name="connsiteX0" fmla="*/ 0 w 5014364"/>
                <a:gd name="connsiteY0" fmla="*/ 0 h 389680"/>
                <a:gd name="connsiteX1" fmla="*/ 5014364 w 5014364"/>
                <a:gd name="connsiteY1" fmla="*/ 0 h 389680"/>
                <a:gd name="connsiteX2" fmla="*/ 4475357 w 5014364"/>
                <a:gd name="connsiteY2" fmla="*/ 389680 h 389680"/>
                <a:gd name="connsiteX3" fmla="*/ 0 w 5014364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4364" h="389680">
                  <a:moveTo>
                    <a:pt x="0" y="0"/>
                  </a:moveTo>
                  <a:lnTo>
                    <a:pt x="5014364" y="0"/>
                  </a:lnTo>
                  <a:lnTo>
                    <a:pt x="4475357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43868" t="73732"/>
            <a:stretch/>
          </p:blipFill>
          <p:spPr>
            <a:xfrm rot="1667621">
              <a:off x="3046536" y="1479105"/>
              <a:ext cx="3024038" cy="389680"/>
            </a:xfrm>
            <a:custGeom>
              <a:avLst/>
              <a:gdLst>
                <a:gd name="connsiteX0" fmla="*/ 0 w 3024038"/>
                <a:gd name="connsiteY0" fmla="*/ 389680 h 389680"/>
                <a:gd name="connsiteX1" fmla="*/ 739291 w 3024038"/>
                <a:gd name="connsiteY1" fmla="*/ 0 h 389680"/>
                <a:gd name="connsiteX2" fmla="*/ 3024038 w 3024038"/>
                <a:gd name="connsiteY2" fmla="*/ 0 h 389680"/>
                <a:gd name="connsiteX3" fmla="*/ 3024037 w 3024038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4038" h="389680">
                  <a:moveTo>
                    <a:pt x="0" y="389680"/>
                  </a:moveTo>
                  <a:lnTo>
                    <a:pt x="739291" y="0"/>
                  </a:lnTo>
                  <a:lnTo>
                    <a:pt x="3024038" y="0"/>
                  </a:lnTo>
                  <a:lnTo>
                    <a:pt x="3024037" y="389680"/>
                  </a:ln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/>
            <a:stretch/>
          </p:blipFill>
          <p:spPr>
            <a:xfrm rot="1667621">
              <a:off x="5847378" y="2953183"/>
              <a:ext cx="5387410" cy="38968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73732" r="38025"/>
            <a:stretch/>
          </p:blipFill>
          <p:spPr>
            <a:xfrm rot="1667621">
              <a:off x="9068945" y="2963242"/>
              <a:ext cx="3338863" cy="389680"/>
            </a:xfrm>
            <a:custGeom>
              <a:avLst/>
              <a:gdLst>
                <a:gd name="connsiteX0" fmla="*/ 0 w 3338863"/>
                <a:gd name="connsiteY0" fmla="*/ 0 h 389680"/>
                <a:gd name="connsiteX1" fmla="*/ 3209833 w 3338863"/>
                <a:gd name="connsiteY1" fmla="*/ 0 h 389680"/>
                <a:gd name="connsiteX2" fmla="*/ 3338863 w 3338863"/>
                <a:gd name="connsiteY2" fmla="*/ 244792 h 389680"/>
                <a:gd name="connsiteX3" fmla="*/ 3138454 w 3338863"/>
                <a:gd name="connsiteY3" fmla="*/ 389680 h 389680"/>
                <a:gd name="connsiteX4" fmla="*/ 0 w 3338863"/>
                <a:gd name="connsiteY4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8863" h="389680">
                  <a:moveTo>
                    <a:pt x="0" y="0"/>
                  </a:moveTo>
                  <a:lnTo>
                    <a:pt x="3209833" y="0"/>
                  </a:lnTo>
                  <a:lnTo>
                    <a:pt x="3338863" y="244792"/>
                  </a:lnTo>
                  <a:lnTo>
                    <a:pt x="3138454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26016" t="73732"/>
            <a:stretch/>
          </p:blipFill>
          <p:spPr>
            <a:xfrm rot="1667621">
              <a:off x="8642844" y="1745473"/>
              <a:ext cx="3985800" cy="389680"/>
            </a:xfrm>
            <a:custGeom>
              <a:avLst/>
              <a:gdLst>
                <a:gd name="connsiteX0" fmla="*/ 243203 w 3985800"/>
                <a:gd name="connsiteY0" fmla="*/ 213854 h 389680"/>
                <a:gd name="connsiteX1" fmla="*/ 648922 w 3985800"/>
                <a:gd name="connsiteY1" fmla="*/ 0 h 389680"/>
                <a:gd name="connsiteX2" fmla="*/ 3985800 w 3985800"/>
                <a:gd name="connsiteY2" fmla="*/ 0 h 389680"/>
                <a:gd name="connsiteX3" fmla="*/ 3985800 w 3985800"/>
                <a:gd name="connsiteY3" fmla="*/ 389680 h 389680"/>
                <a:gd name="connsiteX4" fmla="*/ 0 w 3985800"/>
                <a:gd name="connsiteY4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5800" h="389680">
                  <a:moveTo>
                    <a:pt x="243203" y="213854"/>
                  </a:moveTo>
                  <a:lnTo>
                    <a:pt x="648922" y="0"/>
                  </a:lnTo>
                  <a:lnTo>
                    <a:pt x="3985800" y="0"/>
                  </a:lnTo>
                  <a:lnTo>
                    <a:pt x="3985800" y="389680"/>
                  </a:lnTo>
                  <a:lnTo>
                    <a:pt x="0" y="389680"/>
                  </a:lnTo>
                  <a:close/>
                </a:path>
              </a:pathLst>
            </a:cu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54337" t="73732"/>
            <a:stretch/>
          </p:blipFill>
          <p:spPr>
            <a:xfrm rot="1667621">
              <a:off x="6721558" y="1347611"/>
              <a:ext cx="2460034" cy="389680"/>
            </a:xfrm>
            <a:custGeom>
              <a:avLst/>
              <a:gdLst>
                <a:gd name="connsiteX0" fmla="*/ 0 w 2460034"/>
                <a:gd name="connsiteY0" fmla="*/ 389680 h 389680"/>
                <a:gd name="connsiteX1" fmla="*/ 739291 w 2460034"/>
                <a:gd name="connsiteY1" fmla="*/ 0 h 389680"/>
                <a:gd name="connsiteX2" fmla="*/ 2460034 w 2460034"/>
                <a:gd name="connsiteY2" fmla="*/ 0 h 389680"/>
                <a:gd name="connsiteX3" fmla="*/ 2460034 w 2460034"/>
                <a:gd name="connsiteY3" fmla="*/ 389680 h 38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0034" h="389680">
                  <a:moveTo>
                    <a:pt x="0" y="389680"/>
                  </a:moveTo>
                  <a:lnTo>
                    <a:pt x="739291" y="0"/>
                  </a:lnTo>
                  <a:lnTo>
                    <a:pt x="2460034" y="0"/>
                  </a:lnTo>
                  <a:lnTo>
                    <a:pt x="2460034" y="389680"/>
                  </a:lnTo>
                  <a:close/>
                </a:path>
              </a:pathLst>
            </a:custGeom>
          </p:spPr>
        </p:pic>
        <p:sp>
          <p:nvSpPr>
            <p:cNvPr id="55" name="矩形 54"/>
            <p:cNvSpPr/>
            <p:nvPr/>
          </p:nvSpPr>
          <p:spPr>
            <a:xfrm>
              <a:off x="0" y="1126671"/>
              <a:ext cx="12192000" cy="3352800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72000" y="441000"/>
            <a:ext cx="11448000" cy="5976000"/>
            <a:chOff x="372000" y="441000"/>
            <a:chExt cx="11448000" cy="5976000"/>
          </a:xfrm>
        </p:grpSpPr>
        <p:sp>
          <p:nvSpPr>
            <p:cNvPr id="54" name="任意多边形 53"/>
            <p:cNvSpPr/>
            <p:nvPr/>
          </p:nvSpPr>
          <p:spPr>
            <a:xfrm>
              <a:off x="504825" y="542925"/>
              <a:ext cx="11182350" cy="5772150"/>
            </a:xfrm>
            <a:custGeom>
              <a:avLst/>
              <a:gdLst>
                <a:gd name="connsiteX0" fmla="*/ 2582061 w 11182350"/>
                <a:gd name="connsiteY0" fmla="*/ 0 h 5772150"/>
                <a:gd name="connsiteX1" fmla="*/ 11182350 w 11182350"/>
                <a:gd name="connsiteY1" fmla="*/ 0 h 5772150"/>
                <a:gd name="connsiteX2" fmla="*/ 11182350 w 11182350"/>
                <a:gd name="connsiteY2" fmla="*/ 5772150 h 5772150"/>
                <a:gd name="connsiteX3" fmla="*/ 9878211 w 11182350"/>
                <a:gd name="connsiteY3" fmla="*/ 5772150 h 5772150"/>
                <a:gd name="connsiteX4" fmla="*/ 9878211 w 11182350"/>
                <a:gd name="connsiteY4" fmla="*/ 5701499 h 5772150"/>
                <a:gd name="connsiteX5" fmla="*/ 11111699 w 11182350"/>
                <a:gd name="connsiteY5" fmla="*/ 5701499 h 5772150"/>
                <a:gd name="connsiteX6" fmla="*/ 11111699 w 11182350"/>
                <a:gd name="connsiteY6" fmla="*/ 70651 h 5772150"/>
                <a:gd name="connsiteX7" fmla="*/ 2582061 w 11182350"/>
                <a:gd name="connsiteY7" fmla="*/ 70651 h 5772150"/>
                <a:gd name="connsiteX8" fmla="*/ 0 w 11182350"/>
                <a:gd name="connsiteY8" fmla="*/ 0 h 5772150"/>
                <a:gd name="connsiteX9" fmla="*/ 1553361 w 11182350"/>
                <a:gd name="connsiteY9" fmla="*/ 0 h 5772150"/>
                <a:gd name="connsiteX10" fmla="*/ 1553361 w 11182350"/>
                <a:gd name="connsiteY10" fmla="*/ 70651 h 5772150"/>
                <a:gd name="connsiteX11" fmla="*/ 70651 w 11182350"/>
                <a:gd name="connsiteY11" fmla="*/ 70651 h 5772150"/>
                <a:gd name="connsiteX12" fmla="*/ 70651 w 11182350"/>
                <a:gd name="connsiteY12" fmla="*/ 5701499 h 5772150"/>
                <a:gd name="connsiteX13" fmla="*/ 8849511 w 11182350"/>
                <a:gd name="connsiteY13" fmla="*/ 5701499 h 5772150"/>
                <a:gd name="connsiteX14" fmla="*/ 8849511 w 11182350"/>
                <a:gd name="connsiteY14" fmla="*/ 5772150 h 5772150"/>
                <a:gd name="connsiteX15" fmla="*/ 0 w 11182350"/>
                <a:gd name="connsiteY15" fmla="*/ 5772150 h 577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82350" h="5772150">
                  <a:moveTo>
                    <a:pt x="2582061" y="0"/>
                  </a:moveTo>
                  <a:lnTo>
                    <a:pt x="11182350" y="0"/>
                  </a:lnTo>
                  <a:lnTo>
                    <a:pt x="11182350" y="5772150"/>
                  </a:lnTo>
                  <a:lnTo>
                    <a:pt x="9878211" y="5772150"/>
                  </a:lnTo>
                  <a:lnTo>
                    <a:pt x="9878211" y="5701499"/>
                  </a:lnTo>
                  <a:lnTo>
                    <a:pt x="11111699" y="5701499"/>
                  </a:lnTo>
                  <a:lnTo>
                    <a:pt x="11111699" y="70651"/>
                  </a:lnTo>
                  <a:lnTo>
                    <a:pt x="2582061" y="70651"/>
                  </a:lnTo>
                  <a:close/>
                  <a:moveTo>
                    <a:pt x="0" y="0"/>
                  </a:moveTo>
                  <a:lnTo>
                    <a:pt x="1553361" y="0"/>
                  </a:lnTo>
                  <a:lnTo>
                    <a:pt x="1553361" y="70651"/>
                  </a:lnTo>
                  <a:lnTo>
                    <a:pt x="70651" y="70651"/>
                  </a:lnTo>
                  <a:lnTo>
                    <a:pt x="70651" y="5701499"/>
                  </a:lnTo>
                  <a:lnTo>
                    <a:pt x="8849511" y="5701499"/>
                  </a:lnTo>
                  <a:lnTo>
                    <a:pt x="8849511" y="5772150"/>
                  </a:lnTo>
                  <a:lnTo>
                    <a:pt x="0" y="57721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72000" y="441000"/>
              <a:ext cx="11448000" cy="5976000"/>
            </a:xfrm>
            <a:custGeom>
              <a:avLst/>
              <a:gdLst>
                <a:gd name="connsiteX0" fmla="*/ 11118483 w 11448000"/>
                <a:gd name="connsiteY0" fmla="*/ 4522980 h 5976000"/>
                <a:gd name="connsiteX1" fmla="*/ 11448000 w 11448000"/>
                <a:gd name="connsiteY1" fmla="*/ 4522980 h 5976000"/>
                <a:gd name="connsiteX2" fmla="*/ 11448000 w 11448000"/>
                <a:gd name="connsiteY2" fmla="*/ 5976000 h 5976000"/>
                <a:gd name="connsiteX3" fmla="*/ 10642873 w 11448000"/>
                <a:gd name="connsiteY3" fmla="*/ 5976000 h 5976000"/>
                <a:gd name="connsiteX4" fmla="*/ 10642873 w 11448000"/>
                <a:gd name="connsiteY4" fmla="*/ 5646483 h 5976000"/>
                <a:gd name="connsiteX5" fmla="*/ 11118483 w 11448000"/>
                <a:gd name="connsiteY5" fmla="*/ 5646483 h 5976000"/>
                <a:gd name="connsiteX6" fmla="*/ 0 w 11448000"/>
                <a:gd name="connsiteY6" fmla="*/ 4522980 h 5976000"/>
                <a:gd name="connsiteX7" fmla="*/ 329517 w 11448000"/>
                <a:gd name="connsiteY7" fmla="*/ 4522980 h 5976000"/>
                <a:gd name="connsiteX8" fmla="*/ 329517 w 11448000"/>
                <a:gd name="connsiteY8" fmla="*/ 5646483 h 5976000"/>
                <a:gd name="connsiteX9" fmla="*/ 3523944 w 11448000"/>
                <a:gd name="connsiteY9" fmla="*/ 5646483 h 5976000"/>
                <a:gd name="connsiteX10" fmla="*/ 3523944 w 11448000"/>
                <a:gd name="connsiteY10" fmla="*/ 5976000 h 5976000"/>
                <a:gd name="connsiteX11" fmla="*/ 0 w 11448000"/>
                <a:gd name="connsiteY11" fmla="*/ 5976000 h 5976000"/>
                <a:gd name="connsiteX12" fmla="*/ 9000600 w 11448000"/>
                <a:gd name="connsiteY12" fmla="*/ 0 h 5976000"/>
                <a:gd name="connsiteX13" fmla="*/ 11448000 w 11448000"/>
                <a:gd name="connsiteY13" fmla="*/ 0 h 5976000"/>
                <a:gd name="connsiteX14" fmla="*/ 11448000 w 11448000"/>
                <a:gd name="connsiteY14" fmla="*/ 2045682 h 5976000"/>
                <a:gd name="connsiteX15" fmla="*/ 11118483 w 11448000"/>
                <a:gd name="connsiteY15" fmla="*/ 2045682 h 5976000"/>
                <a:gd name="connsiteX16" fmla="*/ 11118483 w 11448000"/>
                <a:gd name="connsiteY16" fmla="*/ 329517 h 5976000"/>
                <a:gd name="connsiteX17" fmla="*/ 9000600 w 11448000"/>
                <a:gd name="connsiteY17" fmla="*/ 329517 h 5976000"/>
                <a:gd name="connsiteX18" fmla="*/ 0 w 11448000"/>
                <a:gd name="connsiteY18" fmla="*/ 0 h 5976000"/>
                <a:gd name="connsiteX19" fmla="*/ 1018651 w 11448000"/>
                <a:gd name="connsiteY19" fmla="*/ 0 h 5976000"/>
                <a:gd name="connsiteX20" fmla="*/ 1018651 w 11448000"/>
                <a:gd name="connsiteY20" fmla="*/ 329517 h 5976000"/>
                <a:gd name="connsiteX21" fmla="*/ 329517 w 11448000"/>
                <a:gd name="connsiteY21" fmla="*/ 329517 h 5976000"/>
                <a:gd name="connsiteX22" fmla="*/ 329517 w 11448000"/>
                <a:gd name="connsiteY22" fmla="*/ 1119697 h 5976000"/>
                <a:gd name="connsiteX23" fmla="*/ 0 w 11448000"/>
                <a:gd name="connsiteY23" fmla="*/ 1119697 h 597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448000" h="5976000">
                  <a:moveTo>
                    <a:pt x="11118483" y="4522980"/>
                  </a:moveTo>
                  <a:lnTo>
                    <a:pt x="11448000" y="4522980"/>
                  </a:lnTo>
                  <a:lnTo>
                    <a:pt x="11448000" y="5976000"/>
                  </a:lnTo>
                  <a:lnTo>
                    <a:pt x="10642873" y="5976000"/>
                  </a:lnTo>
                  <a:lnTo>
                    <a:pt x="10642873" y="5646483"/>
                  </a:lnTo>
                  <a:lnTo>
                    <a:pt x="11118483" y="5646483"/>
                  </a:lnTo>
                  <a:close/>
                  <a:moveTo>
                    <a:pt x="0" y="4522980"/>
                  </a:moveTo>
                  <a:lnTo>
                    <a:pt x="329517" y="4522980"/>
                  </a:lnTo>
                  <a:lnTo>
                    <a:pt x="329517" y="5646483"/>
                  </a:lnTo>
                  <a:lnTo>
                    <a:pt x="3523944" y="5646483"/>
                  </a:lnTo>
                  <a:lnTo>
                    <a:pt x="3523944" y="5976000"/>
                  </a:lnTo>
                  <a:lnTo>
                    <a:pt x="0" y="5976000"/>
                  </a:lnTo>
                  <a:close/>
                  <a:moveTo>
                    <a:pt x="9000600" y="0"/>
                  </a:moveTo>
                  <a:lnTo>
                    <a:pt x="11448000" y="0"/>
                  </a:lnTo>
                  <a:lnTo>
                    <a:pt x="11448000" y="2045682"/>
                  </a:lnTo>
                  <a:lnTo>
                    <a:pt x="11118483" y="2045682"/>
                  </a:lnTo>
                  <a:lnTo>
                    <a:pt x="11118483" y="329517"/>
                  </a:lnTo>
                  <a:lnTo>
                    <a:pt x="9000600" y="329517"/>
                  </a:lnTo>
                  <a:close/>
                  <a:moveTo>
                    <a:pt x="0" y="0"/>
                  </a:moveTo>
                  <a:lnTo>
                    <a:pt x="1018651" y="0"/>
                  </a:lnTo>
                  <a:lnTo>
                    <a:pt x="1018651" y="329517"/>
                  </a:lnTo>
                  <a:lnTo>
                    <a:pt x="329517" y="329517"/>
                  </a:lnTo>
                  <a:lnTo>
                    <a:pt x="329517" y="1119697"/>
                  </a:lnTo>
                  <a:lnTo>
                    <a:pt x="0" y="111969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567572" y="940186"/>
            <a:ext cx="188865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</a:rPr>
              <a:t>2</a:t>
            </a:r>
            <a:endParaRPr lang="zh-CN" altLang="en-US" sz="239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293252" y="940186"/>
            <a:ext cx="188865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</a:rPr>
              <a:t>0</a:t>
            </a:r>
            <a:endParaRPr lang="zh-CN" altLang="en-US" sz="239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018932" y="940186"/>
            <a:ext cx="188865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</a:rPr>
              <a:t>1</a:t>
            </a:r>
            <a:endParaRPr lang="zh-CN" altLang="en-US" sz="239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744611" y="940186"/>
            <a:ext cx="188384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</a:rPr>
              <a:t>8</a:t>
            </a:r>
            <a:endParaRPr lang="zh-CN" altLang="en-US" sz="239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338479" y="4497197"/>
            <a:ext cx="9532722" cy="9012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演示</a:t>
            </a:r>
            <a:r>
              <a:rPr lang="zh-CN" altLang="en-US" sz="4800" b="1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完毕 感谢聆听</a:t>
            </a:r>
            <a:endParaRPr lang="zh-CN" altLang="en-US" sz="4800" b="1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233931" y="5376571"/>
            <a:ext cx="574181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film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0535216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346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C00000"/>
      </a:accent1>
      <a:accent2>
        <a:srgbClr val="3F3F3F"/>
      </a:accent2>
      <a:accent3>
        <a:srgbClr val="C00000"/>
      </a:accent3>
      <a:accent4>
        <a:srgbClr val="3F3F3F"/>
      </a:accent4>
      <a:accent5>
        <a:srgbClr val="C00000"/>
      </a:accent5>
      <a:accent6>
        <a:srgbClr val="3F3F3F"/>
      </a:accent6>
      <a:hlink>
        <a:srgbClr val="C0000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261</TotalTime>
  <Words>2719</Words>
  <Application>Microsoft Office PowerPoint</Application>
  <PresentationFormat>宽屏</PresentationFormat>
  <Paragraphs>266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Wingdings</vt:lpstr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user</cp:lastModifiedBy>
  <cp:revision>54</cp:revision>
  <dcterms:created xsi:type="dcterms:W3CDTF">2017-08-18T03:02:00Z</dcterms:created>
  <dcterms:modified xsi:type="dcterms:W3CDTF">2017-12-18T06:01:12Z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