
<file path=[Content_Types].xml><?xml version="1.0" encoding="utf-8"?>
<Types xmlns="http://schemas.openxmlformats.org/package/2006/content-types">
  <Default Extension="png" ContentType="image/png"/>
  <Default Extension="svg" ContentType="image/svg+xml"/>
  <Default Extension="emf" ContentType="image/x-emf"/>
  <Default Extension="jpeg" ContentType="image/jpeg"/>
  <Default Extension="rels" ContentType="application/vnd.openxmlformats-package.relationships+xml"/>
  <Default Extension="xml" ContentType="application/xml"/>
  <Default Extension="WAV" ContentType="audio/x-wav"/>
  <Default Extension="wdp" ContentType="image/vnd.ms-photo"/>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28"/>
  </p:notesMasterIdLst>
  <p:sldIdLst>
    <p:sldId id="256" r:id="rId2"/>
    <p:sldId id="257" r:id="rId3"/>
    <p:sldId id="260" r:id="rId4"/>
    <p:sldId id="272" r:id="rId5"/>
    <p:sldId id="273" r:id="rId6"/>
    <p:sldId id="268" r:id="rId7"/>
    <p:sldId id="266" r:id="rId8"/>
    <p:sldId id="264" r:id="rId9"/>
    <p:sldId id="265" r:id="rId10"/>
    <p:sldId id="267" r:id="rId11"/>
    <p:sldId id="261" r:id="rId12"/>
    <p:sldId id="269" r:id="rId13"/>
    <p:sldId id="270" r:id="rId14"/>
    <p:sldId id="271" r:id="rId15"/>
    <p:sldId id="262" r:id="rId16"/>
    <p:sldId id="274" r:id="rId17"/>
    <p:sldId id="275" r:id="rId18"/>
    <p:sldId id="276" r:id="rId19"/>
    <p:sldId id="277" r:id="rId20"/>
    <p:sldId id="263" r:id="rId21"/>
    <p:sldId id="278" r:id="rId22"/>
    <p:sldId id="279" r:id="rId23"/>
    <p:sldId id="280" r:id="rId24"/>
    <p:sldId id="281" r:id="rId25"/>
    <p:sldId id="282" r:id="rId26"/>
    <p:sldId id="283" r:id="rId27"/>
  </p:sldIdLst>
  <p:sldSz cx="12192000" cy="6858000"/>
  <p:notesSz cx="6858000" cy="9144000"/>
  <p:defaultTex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userDrawn="1">
          <p15:clr>
            <a:srgbClr val="A4A3A4"/>
          </p15:clr>
        </p15:guide>
        <p15:guide id="2" pos="3840"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E9FCFF"/>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010" autoAdjust="0"/>
    <p:restoredTop sz="94660"/>
  </p:normalViewPr>
  <p:slideViewPr>
    <p:cSldViewPr snapToGrid="0" showGuides="1">
      <p:cViewPr>
        <p:scale>
          <a:sx n="60" d="100"/>
          <a:sy n="60" d="100"/>
        </p:scale>
        <p:origin x="883" y="466"/>
      </p:cViewPr>
      <p:guideLst>
        <p:guide orient="horz" pos="2160"/>
        <p:guide pos="384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microsoft.com/office/2015/10/relationships/revisionInfo" Target="revisionInfo.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notesMaster" Target="notesMasters/notesMaster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viewProps" Target="view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7CD13A51-C5E4-47B6-8870-665410A7A8C3}" type="datetimeFigureOut">
              <a:rPr lang="zh-CN" altLang="en-US" smtClean="0"/>
              <a:t>2017/9/15</a:t>
            </a:fld>
            <a:endParaRPr lang="zh-CN" altLang="en-US"/>
          </a:p>
        </p:txBody>
      </p:sp>
      <p:sp>
        <p:nvSpPr>
          <p:cNvPr id="4" name="幻灯片图像占位符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zh-CN" altLang="en-US"/>
          </a:p>
        </p:txBody>
      </p:sp>
      <p:sp>
        <p:nvSpPr>
          <p:cNvPr id="5" name="备注占位符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6" name="页脚占位符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zh-CN" altLang="en-US"/>
          </a:p>
        </p:txBody>
      </p:sp>
      <p:sp>
        <p:nvSpPr>
          <p:cNvPr id="7" name="灯片编号占位符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BF608899-20A8-46AD-AA03-3D1308691BC5}" type="slidenum">
              <a:rPr lang="zh-CN" altLang="en-US" smtClean="0"/>
              <a:t>‹#›</a:t>
            </a:fld>
            <a:endParaRPr lang="zh-CN" altLang="en-US"/>
          </a:p>
        </p:txBody>
      </p:sp>
    </p:spTree>
    <p:extLst>
      <p:ext uri="{BB962C8B-B14F-4D97-AF65-F5344CB8AC3E}">
        <p14:creationId xmlns:p14="http://schemas.microsoft.com/office/powerpoint/2010/main" val="2586371609"/>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53B2FD0C-B6D3-45AF-856F-A405129FD409}" type="slidenum">
              <a:rPr lang="zh-CN" altLang="en-US" smtClean="0"/>
              <a:t>4</a:t>
            </a:fld>
            <a:endParaRPr lang="zh-CN" altLang="en-US"/>
          </a:p>
        </p:txBody>
      </p:sp>
    </p:spTree>
    <p:extLst>
      <p:ext uri="{BB962C8B-B14F-4D97-AF65-F5344CB8AC3E}">
        <p14:creationId xmlns:p14="http://schemas.microsoft.com/office/powerpoint/2010/main" val="272875224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53B2FD0C-B6D3-45AF-856F-A405129FD409}" type="slidenum">
              <a:rPr lang="zh-CN" altLang="en-US" smtClean="0"/>
              <a:t>5</a:t>
            </a:fld>
            <a:endParaRPr lang="zh-CN" altLang="en-US"/>
          </a:p>
        </p:txBody>
      </p:sp>
    </p:spTree>
    <p:extLst>
      <p:ext uri="{BB962C8B-B14F-4D97-AF65-F5344CB8AC3E}">
        <p14:creationId xmlns:p14="http://schemas.microsoft.com/office/powerpoint/2010/main" val="929044836"/>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53B2FD0C-B6D3-45AF-856F-A405129FD409}" type="slidenum">
              <a:rPr lang="zh-CN" altLang="en-US" smtClean="0"/>
              <a:t>6</a:t>
            </a:fld>
            <a:endParaRPr lang="zh-CN" altLang="en-US"/>
          </a:p>
        </p:txBody>
      </p:sp>
    </p:spTree>
    <p:extLst>
      <p:ext uri="{BB962C8B-B14F-4D97-AF65-F5344CB8AC3E}">
        <p14:creationId xmlns:p14="http://schemas.microsoft.com/office/powerpoint/2010/main" val="2972810258"/>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53B2FD0C-B6D3-45AF-856F-A405129FD409}" type="slidenum">
              <a:rPr lang="zh-CN" altLang="en-US" smtClean="0"/>
              <a:t>7</a:t>
            </a:fld>
            <a:endParaRPr lang="zh-CN" altLang="en-US"/>
          </a:p>
        </p:txBody>
      </p:sp>
    </p:spTree>
    <p:extLst>
      <p:ext uri="{BB962C8B-B14F-4D97-AF65-F5344CB8AC3E}">
        <p14:creationId xmlns:p14="http://schemas.microsoft.com/office/powerpoint/2010/main" val="3275450380"/>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53B2FD0C-B6D3-45AF-856F-A405129FD409}" type="slidenum">
              <a:rPr lang="zh-CN" altLang="en-US" smtClean="0"/>
              <a:t>8</a:t>
            </a:fld>
            <a:endParaRPr lang="zh-CN" altLang="en-US"/>
          </a:p>
        </p:txBody>
      </p:sp>
    </p:spTree>
    <p:extLst>
      <p:ext uri="{BB962C8B-B14F-4D97-AF65-F5344CB8AC3E}">
        <p14:creationId xmlns:p14="http://schemas.microsoft.com/office/powerpoint/2010/main" val="3160079423"/>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53B2FD0C-B6D3-45AF-856F-A405129FD409}" type="slidenum">
              <a:rPr lang="zh-CN" altLang="en-US" smtClean="0"/>
              <a:t>9</a:t>
            </a:fld>
            <a:endParaRPr lang="zh-CN" altLang="en-US"/>
          </a:p>
        </p:txBody>
      </p:sp>
    </p:spTree>
    <p:extLst>
      <p:ext uri="{BB962C8B-B14F-4D97-AF65-F5344CB8AC3E}">
        <p14:creationId xmlns:p14="http://schemas.microsoft.com/office/powerpoint/2010/main" val="753386833"/>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53B2FD0C-B6D3-45AF-856F-A405129FD409}" type="slidenum">
              <a:rPr lang="zh-CN" altLang="en-US" smtClean="0"/>
              <a:t>10</a:t>
            </a:fld>
            <a:endParaRPr lang="zh-CN" altLang="en-US"/>
          </a:p>
        </p:txBody>
      </p:sp>
    </p:spTree>
    <p:extLst>
      <p:ext uri="{BB962C8B-B14F-4D97-AF65-F5344CB8AC3E}">
        <p14:creationId xmlns:p14="http://schemas.microsoft.com/office/powerpoint/2010/main" val="1594399968"/>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53B2FD0C-B6D3-45AF-856F-A405129FD409}" type="slidenum">
              <a:rPr lang="zh-CN" altLang="en-US" smtClean="0"/>
              <a:t>12</a:t>
            </a:fld>
            <a:endParaRPr lang="zh-CN" altLang="en-US"/>
          </a:p>
        </p:txBody>
      </p:sp>
    </p:spTree>
    <p:extLst>
      <p:ext uri="{BB962C8B-B14F-4D97-AF65-F5344CB8AC3E}">
        <p14:creationId xmlns:p14="http://schemas.microsoft.com/office/powerpoint/2010/main" val="4100324844"/>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53B2FD0C-B6D3-45AF-856F-A405129FD409}" type="slidenum">
              <a:rPr lang="zh-CN" altLang="en-US" smtClean="0"/>
              <a:t>13</a:t>
            </a:fld>
            <a:endParaRPr lang="zh-CN" altLang="en-US"/>
          </a:p>
        </p:txBody>
      </p:sp>
    </p:spTree>
    <p:extLst>
      <p:ext uri="{BB962C8B-B14F-4D97-AF65-F5344CB8AC3E}">
        <p14:creationId xmlns:p14="http://schemas.microsoft.com/office/powerpoint/2010/main" val="3208391329"/>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53B2FD0C-B6D3-45AF-856F-A405129FD409}" type="slidenum">
              <a:rPr lang="zh-CN" altLang="en-US" smtClean="0"/>
              <a:t>14</a:t>
            </a:fld>
            <a:endParaRPr lang="zh-CN" altLang="en-US"/>
          </a:p>
        </p:txBody>
      </p:sp>
    </p:spTree>
    <p:extLst>
      <p:ext uri="{BB962C8B-B14F-4D97-AF65-F5344CB8AC3E}">
        <p14:creationId xmlns:p14="http://schemas.microsoft.com/office/powerpoint/2010/main" val="1473648510"/>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53B2FD0C-B6D3-45AF-856F-A405129FD409}" type="slidenum">
              <a:rPr lang="zh-CN" altLang="en-US" smtClean="0"/>
              <a:t>16</a:t>
            </a:fld>
            <a:endParaRPr lang="zh-CN" altLang="en-US"/>
          </a:p>
        </p:txBody>
      </p:sp>
    </p:spTree>
    <p:extLst>
      <p:ext uri="{BB962C8B-B14F-4D97-AF65-F5344CB8AC3E}">
        <p14:creationId xmlns:p14="http://schemas.microsoft.com/office/powerpoint/2010/main" val="1219683609"/>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53B2FD0C-B6D3-45AF-856F-A405129FD409}" type="slidenum">
              <a:rPr lang="zh-CN" altLang="en-US" smtClean="0"/>
              <a:t>17</a:t>
            </a:fld>
            <a:endParaRPr lang="zh-CN" altLang="en-US"/>
          </a:p>
        </p:txBody>
      </p:sp>
    </p:spTree>
    <p:extLst>
      <p:ext uri="{BB962C8B-B14F-4D97-AF65-F5344CB8AC3E}">
        <p14:creationId xmlns:p14="http://schemas.microsoft.com/office/powerpoint/2010/main" val="1251928249"/>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53B2FD0C-B6D3-45AF-856F-A405129FD409}" type="slidenum">
              <a:rPr lang="zh-CN" altLang="en-US" smtClean="0"/>
              <a:t>18</a:t>
            </a:fld>
            <a:endParaRPr lang="zh-CN" altLang="en-US"/>
          </a:p>
        </p:txBody>
      </p:sp>
    </p:spTree>
    <p:extLst>
      <p:ext uri="{BB962C8B-B14F-4D97-AF65-F5344CB8AC3E}">
        <p14:creationId xmlns:p14="http://schemas.microsoft.com/office/powerpoint/2010/main" val="2192466252"/>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53B2FD0C-B6D3-45AF-856F-A405129FD409}" type="slidenum">
              <a:rPr lang="zh-CN" altLang="en-US" smtClean="0"/>
              <a:t>19</a:t>
            </a:fld>
            <a:endParaRPr lang="zh-CN" altLang="en-US"/>
          </a:p>
        </p:txBody>
      </p:sp>
    </p:spTree>
    <p:extLst>
      <p:ext uri="{BB962C8B-B14F-4D97-AF65-F5344CB8AC3E}">
        <p14:creationId xmlns:p14="http://schemas.microsoft.com/office/powerpoint/2010/main" val="3222779036"/>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E09B0177-6D24-41AF-9103-82F559E4EBA9}" type="slidenum">
              <a:rPr lang="zh-CN" altLang="en-US" smtClean="0"/>
              <a:t>21</a:t>
            </a:fld>
            <a:endParaRPr lang="zh-CN" altLang="en-US"/>
          </a:p>
        </p:txBody>
      </p:sp>
    </p:spTree>
    <p:extLst>
      <p:ext uri="{BB962C8B-B14F-4D97-AF65-F5344CB8AC3E}">
        <p14:creationId xmlns:p14="http://schemas.microsoft.com/office/powerpoint/2010/main" val="994169190"/>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E09B0177-6D24-41AF-9103-82F559E4EBA9}" type="slidenum">
              <a:rPr lang="zh-CN" altLang="en-US" smtClean="0"/>
              <a:t>22</a:t>
            </a:fld>
            <a:endParaRPr lang="zh-CN" altLang="en-US"/>
          </a:p>
        </p:txBody>
      </p:sp>
    </p:spTree>
    <p:extLst>
      <p:ext uri="{BB962C8B-B14F-4D97-AF65-F5344CB8AC3E}">
        <p14:creationId xmlns:p14="http://schemas.microsoft.com/office/powerpoint/2010/main" val="297014299"/>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E09B0177-6D24-41AF-9103-82F559E4EBA9}" type="slidenum">
              <a:rPr lang="zh-CN" altLang="en-US" smtClean="0"/>
              <a:t>23</a:t>
            </a:fld>
            <a:endParaRPr lang="zh-CN" altLang="en-US"/>
          </a:p>
        </p:txBody>
      </p:sp>
    </p:spTree>
    <p:extLst>
      <p:ext uri="{BB962C8B-B14F-4D97-AF65-F5344CB8AC3E}">
        <p14:creationId xmlns:p14="http://schemas.microsoft.com/office/powerpoint/2010/main" val="1278753230"/>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E09B0177-6D24-41AF-9103-82F559E4EBA9}" type="slidenum">
              <a:rPr lang="zh-CN" altLang="en-US" smtClean="0"/>
              <a:t>24</a:t>
            </a:fld>
            <a:endParaRPr lang="zh-CN" altLang="en-US"/>
          </a:p>
        </p:txBody>
      </p:sp>
    </p:spTree>
    <p:extLst>
      <p:ext uri="{BB962C8B-B14F-4D97-AF65-F5344CB8AC3E}">
        <p14:creationId xmlns:p14="http://schemas.microsoft.com/office/powerpoint/2010/main" val="2444614782"/>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E09B0177-6D24-41AF-9103-82F559E4EBA9}" type="slidenum">
              <a:rPr lang="zh-CN" altLang="en-US" smtClean="0"/>
              <a:t>25</a:t>
            </a:fld>
            <a:endParaRPr lang="zh-CN" altLang="en-US"/>
          </a:p>
        </p:txBody>
      </p:sp>
    </p:spTree>
    <p:extLst>
      <p:ext uri="{BB962C8B-B14F-4D97-AF65-F5344CB8AC3E}">
        <p14:creationId xmlns:p14="http://schemas.microsoft.com/office/powerpoint/2010/main" val="417103751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8" Type="http://schemas.openxmlformats.org/officeDocument/2006/relationships/image" Target="../media/image8.svg"/><Relationship Id="rId3" Type="http://schemas.openxmlformats.org/officeDocument/2006/relationships/image" Target="../media/image3.svg"/><Relationship Id="rId7" Type="http://schemas.openxmlformats.org/officeDocument/2006/relationships/image" Target="../media/image7.png"/><Relationship Id="rId2" Type="http://schemas.openxmlformats.org/officeDocument/2006/relationships/image" Target="../media/image2.png"/><Relationship Id="rId1" Type="http://schemas.openxmlformats.org/officeDocument/2006/relationships/slideMaster" Target="../slideMasters/slideMaster1.xml"/><Relationship Id="rId6" Type="http://schemas.openxmlformats.org/officeDocument/2006/relationships/image" Target="../media/image6.svg"/><Relationship Id="rId5" Type="http://schemas.openxmlformats.org/officeDocument/2006/relationships/image" Target="../media/image5.png"/><Relationship Id="rId4" Type="http://schemas.openxmlformats.org/officeDocument/2006/relationships/image" Target="../media/image4.png"/></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8" Type="http://schemas.openxmlformats.org/officeDocument/2006/relationships/image" Target="../media/image8.svg"/><Relationship Id="rId3" Type="http://schemas.openxmlformats.org/officeDocument/2006/relationships/image" Target="../media/image3.svg"/><Relationship Id="rId7" Type="http://schemas.openxmlformats.org/officeDocument/2006/relationships/image" Target="../media/image7.png"/><Relationship Id="rId2" Type="http://schemas.openxmlformats.org/officeDocument/2006/relationships/image" Target="../media/image2.png"/><Relationship Id="rId1" Type="http://schemas.openxmlformats.org/officeDocument/2006/relationships/slideMaster" Target="../slideMasters/slideMaster1.xml"/><Relationship Id="rId6" Type="http://schemas.openxmlformats.org/officeDocument/2006/relationships/image" Target="../media/image6.svg"/><Relationship Id="rId5" Type="http://schemas.openxmlformats.org/officeDocument/2006/relationships/image" Target="../media/image5.png"/><Relationship Id="rId4" Type="http://schemas.openxmlformats.org/officeDocument/2006/relationships/image" Target="../media/image4.png"/></Relationships>
</file>

<file path=ppt/slideLayouts/_rels/slideLayout13.xml.rels><?xml version="1.0" encoding="UTF-8" standalone="yes"?>
<Relationships xmlns="http://schemas.openxmlformats.org/package/2006/relationships"><Relationship Id="rId8" Type="http://schemas.openxmlformats.org/officeDocument/2006/relationships/image" Target="../media/image8.svg"/><Relationship Id="rId3" Type="http://schemas.openxmlformats.org/officeDocument/2006/relationships/image" Target="../media/image3.svg"/><Relationship Id="rId7" Type="http://schemas.openxmlformats.org/officeDocument/2006/relationships/image" Target="../media/image7.png"/><Relationship Id="rId2" Type="http://schemas.openxmlformats.org/officeDocument/2006/relationships/image" Target="../media/image2.png"/><Relationship Id="rId1" Type="http://schemas.openxmlformats.org/officeDocument/2006/relationships/slideMaster" Target="../slideMasters/slideMaster1.xml"/><Relationship Id="rId6" Type="http://schemas.openxmlformats.org/officeDocument/2006/relationships/image" Target="../media/image6.svg"/><Relationship Id="rId5" Type="http://schemas.openxmlformats.org/officeDocument/2006/relationships/image" Target="../media/image5.png"/><Relationship Id="rId4" Type="http://schemas.openxmlformats.org/officeDocument/2006/relationships/image" Target="../media/image4.png"/></Relationships>
</file>

<file path=ppt/slideLayouts/_rels/slideLayout14.xml.rels><?xml version="1.0" encoding="UTF-8" standalone="yes"?>
<Relationships xmlns="http://schemas.openxmlformats.org/package/2006/relationships"><Relationship Id="rId8" Type="http://schemas.openxmlformats.org/officeDocument/2006/relationships/image" Target="../media/image8.svg"/><Relationship Id="rId3" Type="http://schemas.openxmlformats.org/officeDocument/2006/relationships/image" Target="../media/image3.svg"/><Relationship Id="rId7" Type="http://schemas.openxmlformats.org/officeDocument/2006/relationships/image" Target="../media/image7.png"/><Relationship Id="rId2" Type="http://schemas.openxmlformats.org/officeDocument/2006/relationships/image" Target="../media/image2.png"/><Relationship Id="rId1" Type="http://schemas.openxmlformats.org/officeDocument/2006/relationships/slideMaster" Target="../slideMasters/slideMaster1.xml"/><Relationship Id="rId6" Type="http://schemas.openxmlformats.org/officeDocument/2006/relationships/image" Target="../media/image6.svg"/><Relationship Id="rId5" Type="http://schemas.openxmlformats.org/officeDocument/2006/relationships/image" Target="../media/image5.png"/><Relationship Id="rId4" Type="http://schemas.openxmlformats.org/officeDocument/2006/relationships/image" Target="../media/image4.png"/></Relationships>
</file>

<file path=ppt/slideLayouts/_rels/slideLayout15.xml.rels><?xml version="1.0" encoding="UTF-8" standalone="yes"?>
<Relationships xmlns="http://schemas.openxmlformats.org/package/2006/relationships"><Relationship Id="rId8" Type="http://schemas.openxmlformats.org/officeDocument/2006/relationships/image" Target="../media/image8.svg"/><Relationship Id="rId3" Type="http://schemas.openxmlformats.org/officeDocument/2006/relationships/image" Target="../media/image3.svg"/><Relationship Id="rId7" Type="http://schemas.openxmlformats.org/officeDocument/2006/relationships/image" Target="../media/image7.png"/><Relationship Id="rId2" Type="http://schemas.openxmlformats.org/officeDocument/2006/relationships/image" Target="../media/image2.png"/><Relationship Id="rId1" Type="http://schemas.openxmlformats.org/officeDocument/2006/relationships/slideMaster" Target="../slideMasters/slideMaster1.xml"/><Relationship Id="rId6" Type="http://schemas.openxmlformats.org/officeDocument/2006/relationships/image" Target="../media/image6.svg"/><Relationship Id="rId5" Type="http://schemas.openxmlformats.org/officeDocument/2006/relationships/image" Target="../media/image5.png"/><Relationship Id="rId4" Type="http://schemas.openxmlformats.org/officeDocument/2006/relationships/image" Target="../media/image4.png"/></Relationships>
</file>

<file path=ppt/slideLayouts/_rels/slideLayout16.xml.rels><?xml version="1.0" encoding="UTF-8" standalone="yes"?>
<Relationships xmlns="http://schemas.openxmlformats.org/package/2006/relationships"><Relationship Id="rId8" Type="http://schemas.openxmlformats.org/officeDocument/2006/relationships/image" Target="../media/image8.svg"/><Relationship Id="rId3" Type="http://schemas.openxmlformats.org/officeDocument/2006/relationships/image" Target="../media/image3.svg"/><Relationship Id="rId7" Type="http://schemas.openxmlformats.org/officeDocument/2006/relationships/image" Target="../media/image7.png"/><Relationship Id="rId2" Type="http://schemas.openxmlformats.org/officeDocument/2006/relationships/image" Target="../media/image2.png"/><Relationship Id="rId1" Type="http://schemas.openxmlformats.org/officeDocument/2006/relationships/slideMaster" Target="../slideMasters/slideMaster1.xml"/><Relationship Id="rId6" Type="http://schemas.openxmlformats.org/officeDocument/2006/relationships/image" Target="../media/image6.svg"/><Relationship Id="rId5" Type="http://schemas.openxmlformats.org/officeDocument/2006/relationships/image" Target="../media/image5.png"/><Relationship Id="rId4" Type="http://schemas.openxmlformats.org/officeDocument/2006/relationships/image" Target="../media/image4.png"/></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EA388EB4-7D75-44C3-BF30-659125E2ED0E}"/>
              </a:ext>
            </a:extLst>
          </p:cNvPr>
          <p:cNvSpPr>
            <a:spLocks noGrp="1"/>
          </p:cNvSpPr>
          <p:nvPr>
            <p:ph type="ctrTitle"/>
          </p:nvPr>
        </p:nvSpPr>
        <p:spPr>
          <a:xfrm>
            <a:off x="1524000" y="1122363"/>
            <a:ext cx="9144000" cy="2387600"/>
          </a:xfrm>
        </p:spPr>
        <p:txBody>
          <a:bodyPr anchor="b"/>
          <a:lstStyle>
            <a:lvl1pPr algn="ctr">
              <a:defRPr sz="6000"/>
            </a:lvl1pPr>
          </a:lstStyle>
          <a:p>
            <a:r>
              <a:rPr lang="zh-CN" altLang="en-US"/>
              <a:t>单击此处编辑母版标题样式</a:t>
            </a:r>
          </a:p>
        </p:txBody>
      </p:sp>
      <p:sp>
        <p:nvSpPr>
          <p:cNvPr id="3" name="副标题 2">
            <a:extLst>
              <a:ext uri="{FF2B5EF4-FFF2-40B4-BE49-F238E27FC236}">
                <a16:creationId xmlns:a16="http://schemas.microsoft.com/office/drawing/2014/main" id="{9FAD0266-92C5-45C2-83A6-488A7C2C3764}"/>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zh-CN" altLang="en-US"/>
              <a:t>单击以编辑母版副标题样式</a:t>
            </a:r>
          </a:p>
        </p:txBody>
      </p:sp>
      <p:sp>
        <p:nvSpPr>
          <p:cNvPr id="4" name="日期占位符 3">
            <a:extLst>
              <a:ext uri="{FF2B5EF4-FFF2-40B4-BE49-F238E27FC236}">
                <a16:creationId xmlns:a16="http://schemas.microsoft.com/office/drawing/2014/main" id="{10DC3318-8973-44EC-AD35-167DC8AEBBF2}"/>
              </a:ext>
            </a:extLst>
          </p:cNvPr>
          <p:cNvSpPr>
            <a:spLocks noGrp="1"/>
          </p:cNvSpPr>
          <p:nvPr>
            <p:ph type="dt" sz="half" idx="10"/>
          </p:nvPr>
        </p:nvSpPr>
        <p:spPr/>
        <p:txBody>
          <a:bodyPr/>
          <a:lstStyle/>
          <a:p>
            <a:fld id="{496B880E-3BE9-4A10-966A-C1D42C70BCF6}" type="datetimeFigureOut">
              <a:rPr lang="zh-CN" altLang="en-US" smtClean="0"/>
              <a:t>2017/9/15</a:t>
            </a:fld>
            <a:endParaRPr lang="zh-CN" altLang="en-US"/>
          </a:p>
        </p:txBody>
      </p:sp>
      <p:sp>
        <p:nvSpPr>
          <p:cNvPr id="5" name="页脚占位符 4">
            <a:extLst>
              <a:ext uri="{FF2B5EF4-FFF2-40B4-BE49-F238E27FC236}">
                <a16:creationId xmlns:a16="http://schemas.microsoft.com/office/drawing/2014/main" id="{A3A85E6E-4779-4D28-B7C4-E7A7DDF925C6}"/>
              </a:ext>
            </a:extLst>
          </p:cNvPr>
          <p:cNvSpPr>
            <a:spLocks noGrp="1"/>
          </p:cNvSpPr>
          <p:nvPr>
            <p:ph type="ftr" sz="quarter" idx="11"/>
          </p:nvPr>
        </p:nvSpPr>
        <p:spPr/>
        <p:txBody>
          <a:bodyPr/>
          <a:lstStyle/>
          <a:p>
            <a:endParaRPr lang="zh-CN" altLang="en-US"/>
          </a:p>
        </p:txBody>
      </p:sp>
      <p:sp>
        <p:nvSpPr>
          <p:cNvPr id="6" name="灯片编号占位符 5">
            <a:extLst>
              <a:ext uri="{FF2B5EF4-FFF2-40B4-BE49-F238E27FC236}">
                <a16:creationId xmlns:a16="http://schemas.microsoft.com/office/drawing/2014/main" id="{4D3C64F2-C24D-4F87-982B-31BADC4A91EC}"/>
              </a:ext>
            </a:extLst>
          </p:cNvPr>
          <p:cNvSpPr>
            <a:spLocks noGrp="1"/>
          </p:cNvSpPr>
          <p:nvPr>
            <p:ph type="sldNum" sz="quarter" idx="12"/>
          </p:nvPr>
        </p:nvSpPr>
        <p:spPr/>
        <p:txBody>
          <a:bodyPr/>
          <a:lstStyle/>
          <a:p>
            <a:fld id="{D05F30F0-2D64-4950-B991-DBE38FB597C1}" type="slidenum">
              <a:rPr lang="zh-CN" altLang="en-US" smtClean="0"/>
              <a:t>‹#›</a:t>
            </a:fld>
            <a:endParaRPr lang="zh-CN" altLang="en-US"/>
          </a:p>
        </p:txBody>
      </p:sp>
    </p:spTree>
    <p:extLst>
      <p:ext uri="{BB962C8B-B14F-4D97-AF65-F5344CB8AC3E}">
        <p14:creationId xmlns:p14="http://schemas.microsoft.com/office/powerpoint/2010/main" val="95696484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ADD99C82-B409-4C4F-B04C-D89227361369}"/>
              </a:ext>
            </a:extLst>
          </p:cNvPr>
          <p:cNvSpPr>
            <a:spLocks noGrp="1"/>
          </p:cNvSpPr>
          <p:nvPr>
            <p:ph type="title"/>
          </p:nvPr>
        </p:nvSpPr>
        <p:spPr/>
        <p:txBody>
          <a:bodyPr/>
          <a:lstStyle/>
          <a:p>
            <a:r>
              <a:rPr lang="zh-CN" altLang="en-US"/>
              <a:t>单击此处编辑母版标题样式</a:t>
            </a:r>
          </a:p>
        </p:txBody>
      </p:sp>
      <p:sp>
        <p:nvSpPr>
          <p:cNvPr id="3" name="内容占位符 2">
            <a:extLst>
              <a:ext uri="{FF2B5EF4-FFF2-40B4-BE49-F238E27FC236}">
                <a16:creationId xmlns:a16="http://schemas.microsoft.com/office/drawing/2014/main" id="{77E98B40-4EB3-4547-A082-BFA54A9D0969}"/>
              </a:ext>
            </a:extLst>
          </p:cNvPr>
          <p:cNvSpPr>
            <a:spLocks noGrp="1"/>
          </p:cNvSpPr>
          <p:nvPr>
            <p:ph idx="1"/>
          </p:nvPr>
        </p:nvSpPr>
        <p:spPr/>
        <p:txBody>
          <a:bodyPr/>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日期占位符 3">
            <a:extLst>
              <a:ext uri="{FF2B5EF4-FFF2-40B4-BE49-F238E27FC236}">
                <a16:creationId xmlns:a16="http://schemas.microsoft.com/office/drawing/2014/main" id="{5AA97E4D-82B6-449D-B1E4-8E2217A6D5EC}"/>
              </a:ext>
            </a:extLst>
          </p:cNvPr>
          <p:cNvSpPr>
            <a:spLocks noGrp="1"/>
          </p:cNvSpPr>
          <p:nvPr>
            <p:ph type="dt" sz="half" idx="10"/>
          </p:nvPr>
        </p:nvSpPr>
        <p:spPr/>
        <p:txBody>
          <a:bodyPr/>
          <a:lstStyle/>
          <a:p>
            <a:fld id="{496B880E-3BE9-4A10-966A-C1D42C70BCF6}" type="datetimeFigureOut">
              <a:rPr lang="zh-CN" altLang="en-US" smtClean="0"/>
              <a:t>2017/9/15</a:t>
            </a:fld>
            <a:endParaRPr lang="zh-CN" altLang="en-US"/>
          </a:p>
        </p:txBody>
      </p:sp>
      <p:sp>
        <p:nvSpPr>
          <p:cNvPr id="5" name="页脚占位符 4">
            <a:extLst>
              <a:ext uri="{FF2B5EF4-FFF2-40B4-BE49-F238E27FC236}">
                <a16:creationId xmlns:a16="http://schemas.microsoft.com/office/drawing/2014/main" id="{24BF0727-23A9-469B-A916-53740C326CB0}"/>
              </a:ext>
            </a:extLst>
          </p:cNvPr>
          <p:cNvSpPr>
            <a:spLocks noGrp="1"/>
          </p:cNvSpPr>
          <p:nvPr>
            <p:ph type="ftr" sz="quarter" idx="11"/>
          </p:nvPr>
        </p:nvSpPr>
        <p:spPr/>
        <p:txBody>
          <a:bodyPr/>
          <a:lstStyle/>
          <a:p>
            <a:endParaRPr lang="zh-CN" altLang="en-US"/>
          </a:p>
        </p:txBody>
      </p:sp>
      <p:sp>
        <p:nvSpPr>
          <p:cNvPr id="6" name="灯片编号占位符 5">
            <a:extLst>
              <a:ext uri="{FF2B5EF4-FFF2-40B4-BE49-F238E27FC236}">
                <a16:creationId xmlns:a16="http://schemas.microsoft.com/office/drawing/2014/main" id="{DEC8DDD8-9F84-4BBC-942A-1BCBD3E895A6}"/>
              </a:ext>
            </a:extLst>
          </p:cNvPr>
          <p:cNvSpPr>
            <a:spLocks noGrp="1"/>
          </p:cNvSpPr>
          <p:nvPr>
            <p:ph type="sldNum" sz="quarter" idx="12"/>
          </p:nvPr>
        </p:nvSpPr>
        <p:spPr/>
        <p:txBody>
          <a:bodyPr/>
          <a:lstStyle/>
          <a:p>
            <a:fld id="{D05F30F0-2D64-4950-B991-DBE38FB597C1}" type="slidenum">
              <a:rPr lang="zh-CN" altLang="en-US" smtClean="0"/>
              <a:t>‹#›</a:t>
            </a:fld>
            <a:endParaRPr lang="zh-CN" altLang="en-US"/>
          </a:p>
        </p:txBody>
      </p:sp>
    </p:spTree>
    <p:extLst>
      <p:ext uri="{BB962C8B-B14F-4D97-AF65-F5344CB8AC3E}">
        <p14:creationId xmlns:p14="http://schemas.microsoft.com/office/powerpoint/2010/main" val="366924069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节标题">
    <p:spTree>
      <p:nvGrpSpPr>
        <p:cNvPr id="1" name=""/>
        <p:cNvGrpSpPr/>
        <p:nvPr/>
      </p:nvGrpSpPr>
      <p:grpSpPr>
        <a:xfrm>
          <a:off x="0" y="0"/>
          <a:ext cx="0" cy="0"/>
          <a:chOff x="0" y="0"/>
          <a:chExt cx="0" cy="0"/>
        </a:xfrm>
      </p:grpSpPr>
      <p:sp>
        <p:nvSpPr>
          <p:cNvPr id="4" name="日期占位符 3">
            <a:extLst>
              <a:ext uri="{FF2B5EF4-FFF2-40B4-BE49-F238E27FC236}">
                <a16:creationId xmlns:a16="http://schemas.microsoft.com/office/drawing/2014/main" id="{F146DF5D-E15C-41AC-A5F5-6B60D19E9E26}"/>
              </a:ext>
            </a:extLst>
          </p:cNvPr>
          <p:cNvSpPr>
            <a:spLocks noGrp="1"/>
          </p:cNvSpPr>
          <p:nvPr>
            <p:ph type="dt" sz="half" idx="10"/>
          </p:nvPr>
        </p:nvSpPr>
        <p:spPr/>
        <p:txBody>
          <a:bodyPr/>
          <a:lstStyle/>
          <a:p>
            <a:fld id="{496B880E-3BE9-4A10-966A-C1D42C70BCF6}" type="datetimeFigureOut">
              <a:rPr lang="zh-CN" altLang="en-US" smtClean="0"/>
              <a:t>2017/9/15</a:t>
            </a:fld>
            <a:endParaRPr lang="zh-CN" altLang="en-US"/>
          </a:p>
        </p:txBody>
      </p:sp>
      <p:sp>
        <p:nvSpPr>
          <p:cNvPr id="5" name="页脚占位符 4">
            <a:extLst>
              <a:ext uri="{FF2B5EF4-FFF2-40B4-BE49-F238E27FC236}">
                <a16:creationId xmlns:a16="http://schemas.microsoft.com/office/drawing/2014/main" id="{5940DE1F-6A4A-462C-B648-A1325D44C4F3}"/>
              </a:ext>
            </a:extLst>
          </p:cNvPr>
          <p:cNvSpPr>
            <a:spLocks noGrp="1"/>
          </p:cNvSpPr>
          <p:nvPr>
            <p:ph type="ftr" sz="quarter" idx="11"/>
          </p:nvPr>
        </p:nvSpPr>
        <p:spPr/>
        <p:txBody>
          <a:bodyPr/>
          <a:lstStyle/>
          <a:p>
            <a:endParaRPr lang="zh-CN" altLang="en-US"/>
          </a:p>
        </p:txBody>
      </p:sp>
      <p:sp>
        <p:nvSpPr>
          <p:cNvPr id="6" name="灯片编号占位符 5">
            <a:extLst>
              <a:ext uri="{FF2B5EF4-FFF2-40B4-BE49-F238E27FC236}">
                <a16:creationId xmlns:a16="http://schemas.microsoft.com/office/drawing/2014/main" id="{A11EFEF4-44A2-40B4-BE02-D8BEEF7D74EA}"/>
              </a:ext>
            </a:extLst>
          </p:cNvPr>
          <p:cNvSpPr>
            <a:spLocks noGrp="1"/>
          </p:cNvSpPr>
          <p:nvPr>
            <p:ph type="sldNum" sz="quarter" idx="12"/>
          </p:nvPr>
        </p:nvSpPr>
        <p:spPr/>
        <p:txBody>
          <a:bodyPr/>
          <a:lstStyle/>
          <a:p>
            <a:fld id="{D05F30F0-2D64-4950-B991-DBE38FB597C1}" type="slidenum">
              <a:rPr lang="zh-CN" altLang="en-US" smtClean="0"/>
              <a:t>‹#›</a:t>
            </a:fld>
            <a:endParaRPr lang="zh-CN" altLang="en-US"/>
          </a:p>
        </p:txBody>
      </p:sp>
      <p:sp>
        <p:nvSpPr>
          <p:cNvPr id="7" name="矩形 6">
            <a:extLst>
              <a:ext uri="{FF2B5EF4-FFF2-40B4-BE49-F238E27FC236}">
                <a16:creationId xmlns:a16="http://schemas.microsoft.com/office/drawing/2014/main" id="{16B42F0E-6EFB-49D5-A5A9-A56B31BB7250}"/>
              </a:ext>
            </a:extLst>
          </p:cNvPr>
          <p:cNvSpPr/>
          <p:nvPr userDrawn="1"/>
        </p:nvSpPr>
        <p:spPr>
          <a:xfrm>
            <a:off x="-13399" y="0"/>
            <a:ext cx="12205399" cy="3627121"/>
          </a:xfrm>
          <a:prstGeom prst="rect">
            <a:avLst/>
          </a:prstGeom>
          <a:gradFill>
            <a:gsLst>
              <a:gs pos="0">
                <a:srgbClr val="00B0F0">
                  <a:alpha val="70000"/>
                </a:srgbClr>
              </a:gs>
              <a:gs pos="100000">
                <a:srgbClr val="E9FCFF">
                  <a:alpha val="0"/>
                </a:srgbClr>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Tree>
    <p:extLst>
      <p:ext uri="{BB962C8B-B14F-4D97-AF65-F5344CB8AC3E}">
        <p14:creationId xmlns:p14="http://schemas.microsoft.com/office/powerpoint/2010/main" val="297125165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两栏内容">
    <p:spTree>
      <p:nvGrpSpPr>
        <p:cNvPr id="1" name=""/>
        <p:cNvGrpSpPr/>
        <p:nvPr/>
      </p:nvGrpSpPr>
      <p:grpSpPr>
        <a:xfrm>
          <a:off x="0" y="0"/>
          <a:ext cx="0" cy="0"/>
          <a:chOff x="0" y="0"/>
          <a:chExt cx="0" cy="0"/>
        </a:xfrm>
      </p:grpSpPr>
      <p:sp>
        <p:nvSpPr>
          <p:cNvPr id="5" name="日期占位符 4">
            <a:extLst>
              <a:ext uri="{FF2B5EF4-FFF2-40B4-BE49-F238E27FC236}">
                <a16:creationId xmlns:a16="http://schemas.microsoft.com/office/drawing/2014/main" id="{52767841-4872-4A66-B5B9-AEB6A690E05D}"/>
              </a:ext>
            </a:extLst>
          </p:cNvPr>
          <p:cNvSpPr>
            <a:spLocks noGrp="1"/>
          </p:cNvSpPr>
          <p:nvPr>
            <p:ph type="dt" sz="half" idx="10"/>
          </p:nvPr>
        </p:nvSpPr>
        <p:spPr/>
        <p:txBody>
          <a:bodyPr/>
          <a:lstStyle/>
          <a:p>
            <a:fld id="{496B880E-3BE9-4A10-966A-C1D42C70BCF6}" type="datetimeFigureOut">
              <a:rPr lang="zh-CN" altLang="en-US" smtClean="0"/>
              <a:t>2017/9/15</a:t>
            </a:fld>
            <a:endParaRPr lang="zh-CN" altLang="en-US"/>
          </a:p>
        </p:txBody>
      </p:sp>
      <p:sp>
        <p:nvSpPr>
          <p:cNvPr id="6" name="页脚占位符 5">
            <a:extLst>
              <a:ext uri="{FF2B5EF4-FFF2-40B4-BE49-F238E27FC236}">
                <a16:creationId xmlns:a16="http://schemas.microsoft.com/office/drawing/2014/main" id="{CA810C30-4121-4186-909E-993A5F4E27DA}"/>
              </a:ext>
            </a:extLst>
          </p:cNvPr>
          <p:cNvSpPr>
            <a:spLocks noGrp="1"/>
          </p:cNvSpPr>
          <p:nvPr>
            <p:ph type="ftr" sz="quarter" idx="11"/>
          </p:nvPr>
        </p:nvSpPr>
        <p:spPr/>
        <p:txBody>
          <a:bodyPr/>
          <a:lstStyle/>
          <a:p>
            <a:endParaRPr lang="zh-CN" altLang="en-US"/>
          </a:p>
        </p:txBody>
      </p:sp>
      <p:sp>
        <p:nvSpPr>
          <p:cNvPr id="7" name="灯片编号占位符 6">
            <a:extLst>
              <a:ext uri="{FF2B5EF4-FFF2-40B4-BE49-F238E27FC236}">
                <a16:creationId xmlns:a16="http://schemas.microsoft.com/office/drawing/2014/main" id="{17B0A69E-FCE1-4195-B112-8B07999C678F}"/>
              </a:ext>
            </a:extLst>
          </p:cNvPr>
          <p:cNvSpPr>
            <a:spLocks noGrp="1"/>
          </p:cNvSpPr>
          <p:nvPr>
            <p:ph type="sldNum" sz="quarter" idx="12"/>
          </p:nvPr>
        </p:nvSpPr>
        <p:spPr/>
        <p:txBody>
          <a:bodyPr/>
          <a:lstStyle/>
          <a:p>
            <a:fld id="{D05F30F0-2D64-4950-B991-DBE38FB597C1}" type="slidenum">
              <a:rPr lang="zh-CN" altLang="en-US" smtClean="0"/>
              <a:t>‹#›</a:t>
            </a:fld>
            <a:endParaRPr lang="zh-CN" altLang="en-US"/>
          </a:p>
        </p:txBody>
      </p:sp>
      <p:pic>
        <p:nvPicPr>
          <p:cNvPr id="8" name="图形 7">
            <a:extLst>
              <a:ext uri="{FF2B5EF4-FFF2-40B4-BE49-F238E27FC236}">
                <a16:creationId xmlns:a16="http://schemas.microsoft.com/office/drawing/2014/main" id="{E42B5FA2-610F-4642-A8E4-46335746690C}"/>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a:off x="713685" y="5410200"/>
            <a:ext cx="11478315" cy="1069974"/>
          </a:xfrm>
          <a:prstGeom prst="rect">
            <a:avLst/>
          </a:prstGeom>
        </p:spPr>
      </p:pic>
      <p:pic>
        <p:nvPicPr>
          <p:cNvPr id="9" name="图片 8">
            <a:extLst>
              <a:ext uri="{FF2B5EF4-FFF2-40B4-BE49-F238E27FC236}">
                <a16:creationId xmlns:a16="http://schemas.microsoft.com/office/drawing/2014/main" id="{2C717629-C331-46C8-B036-1C9B7366810D}"/>
              </a:ext>
            </a:extLst>
          </p:cNvPr>
          <p:cNvPicPr>
            <a:picLocks noChangeAspect="1"/>
          </p:cNvPicPr>
          <p:nvPr userDrawn="1"/>
        </p:nvPicPr>
        <p:blipFill>
          <a:blip r:embed="rId4">
            <a:extLst>
              <a:ext uri="{28A0092B-C50C-407E-A947-70E740481C1C}">
                <a14:useLocalDpi xmlns:a14="http://schemas.microsoft.com/office/drawing/2010/main" val="0"/>
              </a:ext>
            </a:extLst>
          </a:blip>
          <a:stretch>
            <a:fillRect/>
          </a:stretch>
        </p:blipFill>
        <p:spPr>
          <a:xfrm>
            <a:off x="0" y="6229170"/>
            <a:ext cx="12192000" cy="628830"/>
          </a:xfrm>
          <a:prstGeom prst="rect">
            <a:avLst/>
          </a:prstGeom>
        </p:spPr>
      </p:pic>
      <p:pic>
        <p:nvPicPr>
          <p:cNvPr id="10" name="图形 9">
            <a:extLst>
              <a:ext uri="{FF2B5EF4-FFF2-40B4-BE49-F238E27FC236}">
                <a16:creationId xmlns:a16="http://schemas.microsoft.com/office/drawing/2014/main" id="{A8B1BA95-2F0F-4676-B009-396680CDD9BE}"/>
              </a:ext>
            </a:extLst>
          </p:cNvPr>
          <p:cNvPicPr>
            <a:picLocks noChangeAspect="1"/>
          </p:cNvPicPr>
          <p:nvPr userDrawn="1"/>
        </p:nvPicPr>
        <p:blipFill>
          <a:blip r:embed="rId5">
            <a:extLst>
              <a:ext uri="{96DAC541-7B7A-43D3-8B79-37D633B846F1}">
                <asvg:svgBlip xmlns:asvg="http://schemas.microsoft.com/office/drawing/2016/SVG/main" r:embed="rId6"/>
              </a:ext>
            </a:extLst>
          </a:blip>
          <a:stretch>
            <a:fillRect/>
          </a:stretch>
        </p:blipFill>
        <p:spPr>
          <a:xfrm>
            <a:off x="355601" y="4902200"/>
            <a:ext cx="2183367" cy="2071686"/>
          </a:xfrm>
          <a:prstGeom prst="rect">
            <a:avLst/>
          </a:prstGeom>
        </p:spPr>
      </p:pic>
      <p:pic>
        <p:nvPicPr>
          <p:cNvPr id="11" name="图形 10">
            <a:extLst>
              <a:ext uri="{FF2B5EF4-FFF2-40B4-BE49-F238E27FC236}">
                <a16:creationId xmlns:a16="http://schemas.microsoft.com/office/drawing/2014/main" id="{EA755D31-5996-4CCD-8E66-412F0A2D9A68}"/>
              </a:ext>
            </a:extLst>
          </p:cNvPr>
          <p:cNvPicPr>
            <a:picLocks noChangeAspect="1"/>
          </p:cNvPicPr>
          <p:nvPr userDrawn="1"/>
        </p:nvPicPr>
        <p:blipFill>
          <a:blip r:embed="rId7">
            <a:extLst>
              <a:ext uri="{96DAC541-7B7A-43D3-8B79-37D633B846F1}">
                <asvg:svgBlip xmlns:asvg="http://schemas.microsoft.com/office/drawing/2016/SVG/main" r:embed="rId8"/>
              </a:ext>
            </a:extLst>
          </a:blip>
          <a:stretch>
            <a:fillRect/>
          </a:stretch>
        </p:blipFill>
        <p:spPr>
          <a:xfrm>
            <a:off x="319986" y="162694"/>
            <a:ext cx="811555" cy="800438"/>
          </a:xfrm>
          <a:prstGeom prst="rect">
            <a:avLst/>
          </a:prstGeom>
        </p:spPr>
      </p:pic>
      <p:sp>
        <p:nvSpPr>
          <p:cNvPr id="12" name="矩形 69">
            <a:extLst>
              <a:ext uri="{FF2B5EF4-FFF2-40B4-BE49-F238E27FC236}">
                <a16:creationId xmlns:a16="http://schemas.microsoft.com/office/drawing/2014/main" id="{35BEA5C7-08F1-4AA7-98AF-0CEC5286AE30}"/>
              </a:ext>
            </a:extLst>
          </p:cNvPr>
          <p:cNvSpPr>
            <a:spLocks noChangeArrowheads="1"/>
          </p:cNvSpPr>
          <p:nvPr userDrawn="1"/>
        </p:nvSpPr>
        <p:spPr bwMode="auto">
          <a:xfrm>
            <a:off x="1278256" y="270525"/>
            <a:ext cx="2646878" cy="584775"/>
          </a:xfrm>
          <a:prstGeom prst="rect">
            <a:avLst/>
          </a:prstGeo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rtlCol="0">
            <a:spAutoFit/>
          </a:bodyPr>
          <a:lstStyle>
            <a:lvl1pPr>
              <a:defRPr>
                <a:solidFill>
                  <a:schemeClr val="tx1"/>
                </a:solidFill>
                <a:latin typeface="Arial" charset="0"/>
                <a:ea typeface="宋体" charset="-122"/>
              </a:defRPr>
            </a:lvl1pPr>
            <a:lvl2pPr marL="742950" indent="-285750">
              <a:defRPr>
                <a:solidFill>
                  <a:schemeClr val="tx1"/>
                </a:solidFill>
                <a:latin typeface="Arial" charset="0"/>
                <a:ea typeface="宋体" charset="-122"/>
              </a:defRPr>
            </a:lvl2pPr>
            <a:lvl3pPr marL="1143000" indent="-228600">
              <a:defRPr>
                <a:solidFill>
                  <a:schemeClr val="tx1"/>
                </a:solidFill>
                <a:latin typeface="Arial" charset="0"/>
                <a:ea typeface="宋体" charset="-122"/>
              </a:defRPr>
            </a:lvl3pPr>
            <a:lvl4pPr marL="1600200" indent="-228600">
              <a:defRPr>
                <a:solidFill>
                  <a:schemeClr val="tx1"/>
                </a:solidFill>
                <a:latin typeface="Arial" charset="0"/>
                <a:ea typeface="宋体" charset="-122"/>
              </a:defRPr>
            </a:lvl4pPr>
            <a:lvl5pPr marL="2057400" indent="-228600">
              <a:defRPr>
                <a:solidFill>
                  <a:schemeClr val="tx1"/>
                </a:solidFill>
                <a:latin typeface="Arial" charset="0"/>
                <a:ea typeface="宋体" charset="-122"/>
              </a:defRPr>
            </a:lvl5pPr>
            <a:lvl6pPr marL="2514600" indent="-228600" eaLnBrk="0" fontAlgn="base" hangingPunct="0">
              <a:spcBef>
                <a:spcPct val="0"/>
              </a:spcBef>
              <a:spcAft>
                <a:spcPct val="0"/>
              </a:spcAft>
              <a:defRPr>
                <a:solidFill>
                  <a:schemeClr val="tx1"/>
                </a:solidFill>
                <a:latin typeface="Arial" charset="0"/>
                <a:ea typeface="宋体" charset="-122"/>
              </a:defRPr>
            </a:lvl6pPr>
            <a:lvl7pPr marL="2971800" indent="-228600" eaLnBrk="0" fontAlgn="base" hangingPunct="0">
              <a:spcBef>
                <a:spcPct val="0"/>
              </a:spcBef>
              <a:spcAft>
                <a:spcPct val="0"/>
              </a:spcAft>
              <a:defRPr>
                <a:solidFill>
                  <a:schemeClr val="tx1"/>
                </a:solidFill>
                <a:latin typeface="Arial" charset="0"/>
                <a:ea typeface="宋体" charset="-122"/>
              </a:defRPr>
            </a:lvl7pPr>
            <a:lvl8pPr marL="3429000" indent="-228600" eaLnBrk="0" fontAlgn="base" hangingPunct="0">
              <a:spcBef>
                <a:spcPct val="0"/>
              </a:spcBef>
              <a:spcAft>
                <a:spcPct val="0"/>
              </a:spcAft>
              <a:defRPr>
                <a:solidFill>
                  <a:schemeClr val="tx1"/>
                </a:solidFill>
                <a:latin typeface="Arial" charset="0"/>
                <a:ea typeface="宋体" charset="-122"/>
              </a:defRPr>
            </a:lvl8pPr>
            <a:lvl9pPr marL="3886200" indent="-228600" eaLnBrk="0" fontAlgn="base" hangingPunct="0">
              <a:spcBef>
                <a:spcPct val="0"/>
              </a:spcBef>
              <a:spcAft>
                <a:spcPct val="0"/>
              </a:spcAft>
              <a:defRPr>
                <a:solidFill>
                  <a:schemeClr val="tx1"/>
                </a:solidFill>
                <a:latin typeface="Arial" charset="0"/>
                <a:ea typeface="宋体" charset="-122"/>
              </a:defRPr>
            </a:lvl9pPr>
          </a:lstStyle>
          <a:p>
            <a:r>
              <a:rPr lang="zh-CN" altLang="en-US" sz="3200" b="1" dirty="0">
                <a:ln w="6350">
                  <a:solidFill>
                    <a:schemeClr val="bg1"/>
                  </a:solidFill>
                </a:ln>
                <a:solidFill>
                  <a:srgbClr val="0070C0"/>
                </a:solidFill>
                <a:effectLst>
                  <a:outerShdw blurRad="38100" dist="38100" dir="2700000" algn="tl">
                    <a:srgbClr val="000000">
                      <a:alpha val="43137"/>
                    </a:srgbClr>
                  </a:outerShdw>
                </a:effectLst>
                <a:latin typeface="华康少女文字W5(P)" panose="040F0500000000000000" pitchFamily="82" charset="-122"/>
                <a:ea typeface="华康少女文字W5(P)" panose="040F0500000000000000" pitchFamily="82" charset="-122"/>
                <a:sym typeface="微软雅黑" pitchFamily="34" charset="-122"/>
              </a:rPr>
              <a:t>点击添加标题</a:t>
            </a:r>
            <a:endParaRPr lang="en-US" altLang="zh-CN" sz="3200" b="1" dirty="0">
              <a:ln w="6350">
                <a:solidFill>
                  <a:schemeClr val="bg1"/>
                </a:solidFill>
              </a:ln>
              <a:solidFill>
                <a:srgbClr val="0070C0"/>
              </a:solidFill>
              <a:effectLst>
                <a:outerShdw blurRad="38100" dist="38100" dir="2700000" algn="tl">
                  <a:srgbClr val="000000">
                    <a:alpha val="43137"/>
                  </a:srgbClr>
                </a:outerShdw>
              </a:effectLst>
              <a:latin typeface="华康少女文字W5(P)" panose="040F0500000000000000" pitchFamily="82" charset="-122"/>
              <a:ea typeface="华康少女文字W5(P)" panose="040F0500000000000000" pitchFamily="82" charset="-122"/>
              <a:sym typeface="微软雅黑" pitchFamily="34" charset="-122"/>
            </a:endParaRPr>
          </a:p>
        </p:txBody>
      </p:sp>
    </p:spTree>
    <p:extLst>
      <p:ext uri="{BB962C8B-B14F-4D97-AF65-F5344CB8AC3E}">
        <p14:creationId xmlns:p14="http://schemas.microsoft.com/office/powerpoint/2010/main" val="1472937660"/>
      </p:ext>
    </p:extLst>
  </p:cSld>
  <p:clrMapOvr>
    <a:masterClrMapping/>
  </p:clrMapOvr>
  <mc:AlternateContent xmlns:mc="http://schemas.openxmlformats.org/markup-compatibility/2006">
    <mc:Choice xmlns:p14="http://schemas.microsoft.com/office/powerpoint/2010/main"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nodeType="withEffect" p14:presetBounceEnd="54000">
                                      <p:stCondLst>
                                        <p:cond delay="0"/>
                                      </p:stCondLst>
                                      <p:childTnLst>
                                        <p:set>
                                          <p:cBhvr>
                                            <p:cTn id="6" dur="1" fill="hold">
                                              <p:stCondLst>
                                                <p:cond delay="0"/>
                                              </p:stCondLst>
                                            </p:cTn>
                                            <p:tgtEl>
                                              <p:spTgt spid="8"/>
                                            </p:tgtEl>
                                            <p:attrNameLst>
                                              <p:attrName>style.visibility</p:attrName>
                                            </p:attrNameLst>
                                          </p:cBhvr>
                                          <p:to>
                                            <p:strVal val="visible"/>
                                          </p:to>
                                        </p:set>
                                        <p:anim calcmode="lin" valueType="num" p14:bounceEnd="54000">
                                          <p:cBhvr additive="base">
                                            <p:cTn id="7" dur="750" fill="hold"/>
                                            <p:tgtEl>
                                              <p:spTgt spid="8"/>
                                            </p:tgtEl>
                                            <p:attrNameLst>
                                              <p:attrName>ppt_x</p:attrName>
                                            </p:attrNameLst>
                                          </p:cBhvr>
                                          <p:tavLst>
                                            <p:tav tm="0">
                                              <p:val>
                                                <p:strVal val="#ppt_x"/>
                                              </p:val>
                                            </p:tav>
                                            <p:tav tm="100000">
                                              <p:val>
                                                <p:strVal val="#ppt_x"/>
                                              </p:val>
                                            </p:tav>
                                          </p:tavLst>
                                        </p:anim>
                                        <p:anim calcmode="lin" valueType="num" p14:bounceEnd="54000">
                                          <p:cBhvr additive="base">
                                            <p:cTn id="8" dur="750" fill="hold"/>
                                            <p:tgtEl>
                                              <p:spTgt spid="8"/>
                                            </p:tgtEl>
                                            <p:attrNameLst>
                                              <p:attrName>ppt_y</p:attrName>
                                            </p:attrNameLst>
                                          </p:cBhvr>
                                          <p:tavLst>
                                            <p:tav tm="0">
                                              <p:val>
                                                <p:strVal val="1+#ppt_h/2"/>
                                              </p:val>
                                            </p:tav>
                                            <p:tav tm="100000">
                                              <p:val>
                                                <p:strVal val="#ppt_y"/>
                                              </p:val>
                                            </p:tav>
                                          </p:tavLst>
                                        </p:anim>
                                      </p:childTnLst>
                                    </p:cTn>
                                  </p:par>
                                  <p:par>
                                    <p:cTn id="9" presetID="2" presetClass="entr" presetSubtype="4" fill="hold" nodeType="withEffect" p14:presetBounceEnd="54000">
                                      <p:stCondLst>
                                        <p:cond delay="250"/>
                                      </p:stCondLst>
                                      <p:childTnLst>
                                        <p:set>
                                          <p:cBhvr>
                                            <p:cTn id="10" dur="1" fill="hold">
                                              <p:stCondLst>
                                                <p:cond delay="0"/>
                                              </p:stCondLst>
                                            </p:cTn>
                                            <p:tgtEl>
                                              <p:spTgt spid="10"/>
                                            </p:tgtEl>
                                            <p:attrNameLst>
                                              <p:attrName>style.visibility</p:attrName>
                                            </p:attrNameLst>
                                          </p:cBhvr>
                                          <p:to>
                                            <p:strVal val="visible"/>
                                          </p:to>
                                        </p:set>
                                        <p:anim calcmode="lin" valueType="num" p14:bounceEnd="54000">
                                          <p:cBhvr additive="base">
                                            <p:cTn id="11" dur="750" fill="hold"/>
                                            <p:tgtEl>
                                              <p:spTgt spid="10"/>
                                            </p:tgtEl>
                                            <p:attrNameLst>
                                              <p:attrName>ppt_x</p:attrName>
                                            </p:attrNameLst>
                                          </p:cBhvr>
                                          <p:tavLst>
                                            <p:tav tm="0">
                                              <p:val>
                                                <p:strVal val="#ppt_x"/>
                                              </p:val>
                                            </p:tav>
                                            <p:tav tm="100000">
                                              <p:val>
                                                <p:strVal val="#ppt_x"/>
                                              </p:val>
                                            </p:tav>
                                          </p:tavLst>
                                        </p:anim>
                                        <p:anim calcmode="lin" valueType="num" p14:bounceEnd="54000">
                                          <p:cBhvr additive="base">
                                            <p:cTn id="12" dur="750" fill="hold"/>
                                            <p:tgtEl>
                                              <p:spTgt spid="10"/>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mc:Choice>
    <mc:Fallback>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nodeType="withEffect">
                                      <p:stCondLst>
                                        <p:cond delay="0"/>
                                      </p:stCondLst>
                                      <p:childTnLst>
                                        <p:set>
                                          <p:cBhvr>
                                            <p:cTn id="6" dur="1" fill="hold">
                                              <p:stCondLst>
                                                <p:cond delay="0"/>
                                              </p:stCondLst>
                                            </p:cTn>
                                            <p:tgtEl>
                                              <p:spTgt spid="8"/>
                                            </p:tgtEl>
                                            <p:attrNameLst>
                                              <p:attrName>style.visibility</p:attrName>
                                            </p:attrNameLst>
                                          </p:cBhvr>
                                          <p:to>
                                            <p:strVal val="visible"/>
                                          </p:to>
                                        </p:set>
                                        <p:anim calcmode="lin" valueType="num">
                                          <p:cBhvr additive="base">
                                            <p:cTn id="7" dur="750" fill="hold"/>
                                            <p:tgtEl>
                                              <p:spTgt spid="8"/>
                                            </p:tgtEl>
                                            <p:attrNameLst>
                                              <p:attrName>ppt_x</p:attrName>
                                            </p:attrNameLst>
                                          </p:cBhvr>
                                          <p:tavLst>
                                            <p:tav tm="0">
                                              <p:val>
                                                <p:strVal val="#ppt_x"/>
                                              </p:val>
                                            </p:tav>
                                            <p:tav tm="100000">
                                              <p:val>
                                                <p:strVal val="#ppt_x"/>
                                              </p:val>
                                            </p:tav>
                                          </p:tavLst>
                                        </p:anim>
                                        <p:anim calcmode="lin" valueType="num">
                                          <p:cBhvr additive="base">
                                            <p:cTn id="8" dur="750" fill="hold"/>
                                            <p:tgtEl>
                                              <p:spTgt spid="8"/>
                                            </p:tgtEl>
                                            <p:attrNameLst>
                                              <p:attrName>ppt_y</p:attrName>
                                            </p:attrNameLst>
                                          </p:cBhvr>
                                          <p:tavLst>
                                            <p:tav tm="0">
                                              <p:val>
                                                <p:strVal val="1+#ppt_h/2"/>
                                              </p:val>
                                            </p:tav>
                                            <p:tav tm="100000">
                                              <p:val>
                                                <p:strVal val="#ppt_y"/>
                                              </p:val>
                                            </p:tav>
                                          </p:tavLst>
                                        </p:anim>
                                      </p:childTnLst>
                                    </p:cTn>
                                  </p:par>
                                  <p:par>
                                    <p:cTn id="9" presetID="2" presetClass="entr" presetSubtype="4" fill="hold" nodeType="withEffect">
                                      <p:stCondLst>
                                        <p:cond delay="250"/>
                                      </p:stCondLst>
                                      <p:childTnLst>
                                        <p:set>
                                          <p:cBhvr>
                                            <p:cTn id="10" dur="1" fill="hold">
                                              <p:stCondLst>
                                                <p:cond delay="0"/>
                                              </p:stCondLst>
                                            </p:cTn>
                                            <p:tgtEl>
                                              <p:spTgt spid="10"/>
                                            </p:tgtEl>
                                            <p:attrNameLst>
                                              <p:attrName>style.visibility</p:attrName>
                                            </p:attrNameLst>
                                          </p:cBhvr>
                                          <p:to>
                                            <p:strVal val="visible"/>
                                          </p:to>
                                        </p:set>
                                        <p:anim calcmode="lin" valueType="num">
                                          <p:cBhvr additive="base">
                                            <p:cTn id="11" dur="750" fill="hold"/>
                                            <p:tgtEl>
                                              <p:spTgt spid="10"/>
                                            </p:tgtEl>
                                            <p:attrNameLst>
                                              <p:attrName>ppt_x</p:attrName>
                                            </p:attrNameLst>
                                          </p:cBhvr>
                                          <p:tavLst>
                                            <p:tav tm="0">
                                              <p:val>
                                                <p:strVal val="#ppt_x"/>
                                              </p:val>
                                            </p:tav>
                                            <p:tav tm="100000">
                                              <p:val>
                                                <p:strVal val="#ppt_x"/>
                                              </p:val>
                                            </p:tav>
                                          </p:tavLst>
                                        </p:anim>
                                        <p:anim calcmode="lin" valueType="num">
                                          <p:cBhvr additive="base">
                                            <p:cTn id="12" dur="750" fill="hold"/>
                                            <p:tgtEl>
                                              <p:spTgt spid="10"/>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8206A5CD-5D03-4AF2-A862-6374BABCDEBF}"/>
              </a:ext>
            </a:extLst>
          </p:cNvPr>
          <p:cNvSpPr>
            <a:spLocks noGrp="1"/>
          </p:cNvSpPr>
          <p:nvPr>
            <p:ph type="title"/>
          </p:nvPr>
        </p:nvSpPr>
        <p:spPr>
          <a:xfrm>
            <a:off x="839788" y="365125"/>
            <a:ext cx="10515600" cy="1325563"/>
          </a:xfrm>
        </p:spPr>
        <p:txBody>
          <a:bodyPr/>
          <a:lstStyle/>
          <a:p>
            <a:r>
              <a:rPr lang="zh-CN" altLang="en-US"/>
              <a:t>单击此处编辑母版标题样式</a:t>
            </a:r>
          </a:p>
        </p:txBody>
      </p:sp>
      <p:sp>
        <p:nvSpPr>
          <p:cNvPr id="3" name="文本占位符 2">
            <a:extLst>
              <a:ext uri="{FF2B5EF4-FFF2-40B4-BE49-F238E27FC236}">
                <a16:creationId xmlns:a16="http://schemas.microsoft.com/office/drawing/2014/main" id="{07884909-DFC1-4385-83A5-610F8BB301EE}"/>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编辑母版文本样式</a:t>
            </a:r>
          </a:p>
        </p:txBody>
      </p:sp>
      <p:sp>
        <p:nvSpPr>
          <p:cNvPr id="4" name="内容占位符 3">
            <a:extLst>
              <a:ext uri="{FF2B5EF4-FFF2-40B4-BE49-F238E27FC236}">
                <a16:creationId xmlns:a16="http://schemas.microsoft.com/office/drawing/2014/main" id="{4C8BB721-2A41-4394-9697-9D0E0D998352}"/>
              </a:ext>
            </a:extLst>
          </p:cNvPr>
          <p:cNvSpPr>
            <a:spLocks noGrp="1"/>
          </p:cNvSpPr>
          <p:nvPr>
            <p:ph sz="half" idx="2"/>
          </p:nvPr>
        </p:nvSpPr>
        <p:spPr>
          <a:xfrm>
            <a:off x="839788" y="2505075"/>
            <a:ext cx="5157787" cy="3684588"/>
          </a:xfrm>
        </p:spPr>
        <p:txBody>
          <a:bodyPr/>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5" name="文本占位符 4">
            <a:extLst>
              <a:ext uri="{FF2B5EF4-FFF2-40B4-BE49-F238E27FC236}">
                <a16:creationId xmlns:a16="http://schemas.microsoft.com/office/drawing/2014/main" id="{B2D745DA-DBC4-4B58-B40B-9B89EFCE2DA2}"/>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编辑母版文本样式</a:t>
            </a:r>
          </a:p>
        </p:txBody>
      </p:sp>
      <p:sp>
        <p:nvSpPr>
          <p:cNvPr id="6" name="内容占位符 5">
            <a:extLst>
              <a:ext uri="{FF2B5EF4-FFF2-40B4-BE49-F238E27FC236}">
                <a16:creationId xmlns:a16="http://schemas.microsoft.com/office/drawing/2014/main" id="{E42B00AB-42A8-4FA3-864E-2C270D406F9B}"/>
              </a:ext>
            </a:extLst>
          </p:cNvPr>
          <p:cNvSpPr>
            <a:spLocks noGrp="1"/>
          </p:cNvSpPr>
          <p:nvPr>
            <p:ph sz="quarter" idx="4"/>
          </p:nvPr>
        </p:nvSpPr>
        <p:spPr>
          <a:xfrm>
            <a:off x="6172200" y="2505075"/>
            <a:ext cx="5183188" cy="3684588"/>
          </a:xfrm>
        </p:spPr>
        <p:txBody>
          <a:bodyPr/>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7" name="日期占位符 6">
            <a:extLst>
              <a:ext uri="{FF2B5EF4-FFF2-40B4-BE49-F238E27FC236}">
                <a16:creationId xmlns:a16="http://schemas.microsoft.com/office/drawing/2014/main" id="{4789DEC5-DB7D-4B7A-A739-80F146131D0B}"/>
              </a:ext>
            </a:extLst>
          </p:cNvPr>
          <p:cNvSpPr>
            <a:spLocks noGrp="1"/>
          </p:cNvSpPr>
          <p:nvPr>
            <p:ph type="dt" sz="half" idx="10"/>
          </p:nvPr>
        </p:nvSpPr>
        <p:spPr/>
        <p:txBody>
          <a:bodyPr/>
          <a:lstStyle/>
          <a:p>
            <a:fld id="{496B880E-3BE9-4A10-966A-C1D42C70BCF6}" type="datetimeFigureOut">
              <a:rPr lang="zh-CN" altLang="en-US" smtClean="0"/>
              <a:t>2017/9/15</a:t>
            </a:fld>
            <a:endParaRPr lang="zh-CN" altLang="en-US"/>
          </a:p>
        </p:txBody>
      </p:sp>
      <p:sp>
        <p:nvSpPr>
          <p:cNvPr id="8" name="页脚占位符 7">
            <a:extLst>
              <a:ext uri="{FF2B5EF4-FFF2-40B4-BE49-F238E27FC236}">
                <a16:creationId xmlns:a16="http://schemas.microsoft.com/office/drawing/2014/main" id="{5DBFB16F-4C71-4C6E-9F0B-A1689B50B5CD}"/>
              </a:ext>
            </a:extLst>
          </p:cNvPr>
          <p:cNvSpPr>
            <a:spLocks noGrp="1"/>
          </p:cNvSpPr>
          <p:nvPr>
            <p:ph type="ftr" sz="quarter" idx="11"/>
          </p:nvPr>
        </p:nvSpPr>
        <p:spPr/>
        <p:txBody>
          <a:bodyPr/>
          <a:lstStyle/>
          <a:p>
            <a:endParaRPr lang="zh-CN" altLang="en-US"/>
          </a:p>
        </p:txBody>
      </p:sp>
      <p:sp>
        <p:nvSpPr>
          <p:cNvPr id="9" name="灯片编号占位符 8">
            <a:extLst>
              <a:ext uri="{FF2B5EF4-FFF2-40B4-BE49-F238E27FC236}">
                <a16:creationId xmlns:a16="http://schemas.microsoft.com/office/drawing/2014/main" id="{DB45560D-2BBB-46D5-9D32-8571051D61CB}"/>
              </a:ext>
            </a:extLst>
          </p:cNvPr>
          <p:cNvSpPr>
            <a:spLocks noGrp="1"/>
          </p:cNvSpPr>
          <p:nvPr>
            <p:ph type="sldNum" sz="quarter" idx="12"/>
          </p:nvPr>
        </p:nvSpPr>
        <p:spPr/>
        <p:txBody>
          <a:bodyPr/>
          <a:lstStyle/>
          <a:p>
            <a:fld id="{D05F30F0-2D64-4950-B991-DBE38FB597C1}" type="slidenum">
              <a:rPr lang="zh-CN" altLang="en-US" smtClean="0"/>
              <a:t>‹#›</a:t>
            </a:fld>
            <a:endParaRPr lang="zh-CN" altLang="en-US"/>
          </a:p>
        </p:txBody>
      </p:sp>
    </p:spTree>
    <p:extLst>
      <p:ext uri="{BB962C8B-B14F-4D97-AF65-F5344CB8AC3E}">
        <p14:creationId xmlns:p14="http://schemas.microsoft.com/office/powerpoint/2010/main" val="18914033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1532AD7E-EF58-48DD-ABF3-A58E3FAED85C}"/>
              </a:ext>
            </a:extLst>
          </p:cNvPr>
          <p:cNvSpPr>
            <a:spLocks noGrp="1"/>
          </p:cNvSpPr>
          <p:nvPr>
            <p:ph type="title"/>
          </p:nvPr>
        </p:nvSpPr>
        <p:spPr/>
        <p:txBody>
          <a:bodyPr/>
          <a:lstStyle/>
          <a:p>
            <a:r>
              <a:rPr lang="zh-CN" altLang="en-US"/>
              <a:t>单击此处编辑母版标题样式</a:t>
            </a:r>
          </a:p>
        </p:txBody>
      </p:sp>
      <p:sp>
        <p:nvSpPr>
          <p:cNvPr id="3" name="日期占位符 2">
            <a:extLst>
              <a:ext uri="{FF2B5EF4-FFF2-40B4-BE49-F238E27FC236}">
                <a16:creationId xmlns:a16="http://schemas.microsoft.com/office/drawing/2014/main" id="{833C195A-A4EC-461B-9BC5-C85ED43C0053}"/>
              </a:ext>
            </a:extLst>
          </p:cNvPr>
          <p:cNvSpPr>
            <a:spLocks noGrp="1"/>
          </p:cNvSpPr>
          <p:nvPr>
            <p:ph type="dt" sz="half" idx="10"/>
          </p:nvPr>
        </p:nvSpPr>
        <p:spPr/>
        <p:txBody>
          <a:bodyPr/>
          <a:lstStyle/>
          <a:p>
            <a:fld id="{496B880E-3BE9-4A10-966A-C1D42C70BCF6}" type="datetimeFigureOut">
              <a:rPr lang="zh-CN" altLang="en-US" smtClean="0"/>
              <a:t>2017/9/15</a:t>
            </a:fld>
            <a:endParaRPr lang="zh-CN" altLang="en-US"/>
          </a:p>
        </p:txBody>
      </p:sp>
      <p:sp>
        <p:nvSpPr>
          <p:cNvPr id="4" name="页脚占位符 3">
            <a:extLst>
              <a:ext uri="{FF2B5EF4-FFF2-40B4-BE49-F238E27FC236}">
                <a16:creationId xmlns:a16="http://schemas.microsoft.com/office/drawing/2014/main" id="{8F815663-A9ED-49D3-B841-D6E704C69B5E}"/>
              </a:ext>
            </a:extLst>
          </p:cNvPr>
          <p:cNvSpPr>
            <a:spLocks noGrp="1"/>
          </p:cNvSpPr>
          <p:nvPr>
            <p:ph type="ftr" sz="quarter" idx="11"/>
          </p:nvPr>
        </p:nvSpPr>
        <p:spPr/>
        <p:txBody>
          <a:bodyPr/>
          <a:lstStyle/>
          <a:p>
            <a:endParaRPr lang="zh-CN" altLang="en-US"/>
          </a:p>
        </p:txBody>
      </p:sp>
      <p:sp>
        <p:nvSpPr>
          <p:cNvPr id="5" name="灯片编号占位符 4">
            <a:extLst>
              <a:ext uri="{FF2B5EF4-FFF2-40B4-BE49-F238E27FC236}">
                <a16:creationId xmlns:a16="http://schemas.microsoft.com/office/drawing/2014/main" id="{1414CDA0-E9F6-4F74-A641-31EC3990ADE7}"/>
              </a:ext>
            </a:extLst>
          </p:cNvPr>
          <p:cNvSpPr>
            <a:spLocks noGrp="1"/>
          </p:cNvSpPr>
          <p:nvPr>
            <p:ph type="sldNum" sz="quarter" idx="12"/>
          </p:nvPr>
        </p:nvSpPr>
        <p:spPr/>
        <p:txBody>
          <a:bodyPr/>
          <a:lstStyle/>
          <a:p>
            <a:fld id="{D05F30F0-2D64-4950-B991-DBE38FB597C1}" type="slidenum">
              <a:rPr lang="zh-CN" altLang="en-US" smtClean="0"/>
              <a:t>‹#›</a:t>
            </a:fld>
            <a:endParaRPr lang="zh-CN" altLang="en-US"/>
          </a:p>
        </p:txBody>
      </p:sp>
    </p:spTree>
    <p:extLst>
      <p:ext uri="{BB962C8B-B14F-4D97-AF65-F5344CB8AC3E}">
        <p14:creationId xmlns:p14="http://schemas.microsoft.com/office/powerpoint/2010/main" val="198284934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占位符 1">
            <a:extLst>
              <a:ext uri="{FF2B5EF4-FFF2-40B4-BE49-F238E27FC236}">
                <a16:creationId xmlns:a16="http://schemas.microsoft.com/office/drawing/2014/main" id="{608CE1EE-1C71-477D-A315-A7E8E7B4B0A6}"/>
              </a:ext>
            </a:extLst>
          </p:cNvPr>
          <p:cNvSpPr>
            <a:spLocks noGrp="1"/>
          </p:cNvSpPr>
          <p:nvPr>
            <p:ph type="dt" sz="half" idx="10"/>
          </p:nvPr>
        </p:nvSpPr>
        <p:spPr/>
        <p:txBody>
          <a:bodyPr/>
          <a:lstStyle/>
          <a:p>
            <a:fld id="{496B880E-3BE9-4A10-966A-C1D42C70BCF6}" type="datetimeFigureOut">
              <a:rPr lang="zh-CN" altLang="en-US" smtClean="0"/>
              <a:t>2017/9/15</a:t>
            </a:fld>
            <a:endParaRPr lang="zh-CN" altLang="en-US"/>
          </a:p>
        </p:txBody>
      </p:sp>
      <p:sp>
        <p:nvSpPr>
          <p:cNvPr id="3" name="页脚占位符 2">
            <a:extLst>
              <a:ext uri="{FF2B5EF4-FFF2-40B4-BE49-F238E27FC236}">
                <a16:creationId xmlns:a16="http://schemas.microsoft.com/office/drawing/2014/main" id="{9FF734CE-6E42-4202-8D7A-E62352B23FF3}"/>
              </a:ext>
            </a:extLst>
          </p:cNvPr>
          <p:cNvSpPr>
            <a:spLocks noGrp="1"/>
          </p:cNvSpPr>
          <p:nvPr>
            <p:ph type="ftr" sz="quarter" idx="11"/>
          </p:nvPr>
        </p:nvSpPr>
        <p:spPr/>
        <p:txBody>
          <a:bodyPr/>
          <a:lstStyle/>
          <a:p>
            <a:endParaRPr lang="zh-CN" altLang="en-US"/>
          </a:p>
        </p:txBody>
      </p:sp>
      <p:sp>
        <p:nvSpPr>
          <p:cNvPr id="4" name="灯片编号占位符 3">
            <a:extLst>
              <a:ext uri="{FF2B5EF4-FFF2-40B4-BE49-F238E27FC236}">
                <a16:creationId xmlns:a16="http://schemas.microsoft.com/office/drawing/2014/main" id="{3233A891-55B3-4419-BAAA-E5176E39D08F}"/>
              </a:ext>
            </a:extLst>
          </p:cNvPr>
          <p:cNvSpPr>
            <a:spLocks noGrp="1"/>
          </p:cNvSpPr>
          <p:nvPr>
            <p:ph type="sldNum" sz="quarter" idx="12"/>
          </p:nvPr>
        </p:nvSpPr>
        <p:spPr/>
        <p:txBody>
          <a:bodyPr/>
          <a:lstStyle/>
          <a:p>
            <a:fld id="{D05F30F0-2D64-4950-B991-DBE38FB597C1}" type="slidenum">
              <a:rPr lang="zh-CN" altLang="en-US" smtClean="0"/>
              <a:t>‹#›</a:t>
            </a:fld>
            <a:endParaRPr lang="zh-CN" altLang="en-US"/>
          </a:p>
        </p:txBody>
      </p:sp>
    </p:spTree>
    <p:extLst>
      <p:ext uri="{BB962C8B-B14F-4D97-AF65-F5344CB8AC3E}">
        <p14:creationId xmlns:p14="http://schemas.microsoft.com/office/powerpoint/2010/main" val="250759696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CE46278C-7378-4C16-AEBD-97D0C7B55156}"/>
              </a:ext>
            </a:extLst>
          </p:cNvPr>
          <p:cNvSpPr>
            <a:spLocks noGrp="1"/>
          </p:cNvSpPr>
          <p:nvPr>
            <p:ph type="title"/>
          </p:nvPr>
        </p:nvSpPr>
        <p:spPr>
          <a:xfrm>
            <a:off x="839788" y="457200"/>
            <a:ext cx="3932237" cy="1600200"/>
          </a:xfrm>
        </p:spPr>
        <p:txBody>
          <a:bodyPr anchor="b"/>
          <a:lstStyle>
            <a:lvl1pPr>
              <a:defRPr sz="3200"/>
            </a:lvl1pPr>
          </a:lstStyle>
          <a:p>
            <a:r>
              <a:rPr lang="zh-CN" altLang="en-US"/>
              <a:t>单击此处编辑母版标题样式</a:t>
            </a:r>
          </a:p>
        </p:txBody>
      </p:sp>
      <p:sp>
        <p:nvSpPr>
          <p:cNvPr id="3" name="内容占位符 2">
            <a:extLst>
              <a:ext uri="{FF2B5EF4-FFF2-40B4-BE49-F238E27FC236}">
                <a16:creationId xmlns:a16="http://schemas.microsoft.com/office/drawing/2014/main" id="{40DC71AC-0695-48D0-A5C1-A2DFE8CFBF39}"/>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文本占位符 3">
            <a:extLst>
              <a:ext uri="{FF2B5EF4-FFF2-40B4-BE49-F238E27FC236}">
                <a16:creationId xmlns:a16="http://schemas.microsoft.com/office/drawing/2014/main" id="{6994A254-CB33-4221-A6DD-4FF609E8601E}"/>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a:t>编辑母版文本样式</a:t>
            </a:r>
          </a:p>
        </p:txBody>
      </p:sp>
      <p:sp>
        <p:nvSpPr>
          <p:cNvPr id="5" name="日期占位符 4">
            <a:extLst>
              <a:ext uri="{FF2B5EF4-FFF2-40B4-BE49-F238E27FC236}">
                <a16:creationId xmlns:a16="http://schemas.microsoft.com/office/drawing/2014/main" id="{6391B497-8491-41A9-82AF-30CE8B9AD90F}"/>
              </a:ext>
            </a:extLst>
          </p:cNvPr>
          <p:cNvSpPr>
            <a:spLocks noGrp="1"/>
          </p:cNvSpPr>
          <p:nvPr>
            <p:ph type="dt" sz="half" idx="10"/>
          </p:nvPr>
        </p:nvSpPr>
        <p:spPr/>
        <p:txBody>
          <a:bodyPr/>
          <a:lstStyle/>
          <a:p>
            <a:fld id="{496B880E-3BE9-4A10-966A-C1D42C70BCF6}" type="datetimeFigureOut">
              <a:rPr lang="zh-CN" altLang="en-US" smtClean="0"/>
              <a:t>2017/9/15</a:t>
            </a:fld>
            <a:endParaRPr lang="zh-CN" altLang="en-US"/>
          </a:p>
        </p:txBody>
      </p:sp>
      <p:sp>
        <p:nvSpPr>
          <p:cNvPr id="6" name="页脚占位符 5">
            <a:extLst>
              <a:ext uri="{FF2B5EF4-FFF2-40B4-BE49-F238E27FC236}">
                <a16:creationId xmlns:a16="http://schemas.microsoft.com/office/drawing/2014/main" id="{964F5015-A16E-4533-99E7-B85E48090CDA}"/>
              </a:ext>
            </a:extLst>
          </p:cNvPr>
          <p:cNvSpPr>
            <a:spLocks noGrp="1"/>
          </p:cNvSpPr>
          <p:nvPr>
            <p:ph type="ftr" sz="quarter" idx="11"/>
          </p:nvPr>
        </p:nvSpPr>
        <p:spPr/>
        <p:txBody>
          <a:bodyPr/>
          <a:lstStyle/>
          <a:p>
            <a:endParaRPr lang="zh-CN" altLang="en-US"/>
          </a:p>
        </p:txBody>
      </p:sp>
      <p:sp>
        <p:nvSpPr>
          <p:cNvPr id="7" name="灯片编号占位符 6">
            <a:extLst>
              <a:ext uri="{FF2B5EF4-FFF2-40B4-BE49-F238E27FC236}">
                <a16:creationId xmlns:a16="http://schemas.microsoft.com/office/drawing/2014/main" id="{C818662E-9695-4FCC-83D0-D7B9E5B2BFC9}"/>
              </a:ext>
            </a:extLst>
          </p:cNvPr>
          <p:cNvSpPr>
            <a:spLocks noGrp="1"/>
          </p:cNvSpPr>
          <p:nvPr>
            <p:ph type="sldNum" sz="quarter" idx="12"/>
          </p:nvPr>
        </p:nvSpPr>
        <p:spPr/>
        <p:txBody>
          <a:bodyPr/>
          <a:lstStyle/>
          <a:p>
            <a:fld id="{D05F30F0-2D64-4950-B991-DBE38FB597C1}" type="slidenum">
              <a:rPr lang="zh-CN" altLang="en-US" smtClean="0"/>
              <a:t>‹#›</a:t>
            </a:fld>
            <a:endParaRPr lang="zh-CN" altLang="en-US"/>
          </a:p>
        </p:txBody>
      </p:sp>
    </p:spTree>
    <p:extLst>
      <p:ext uri="{BB962C8B-B14F-4D97-AF65-F5344CB8AC3E}">
        <p14:creationId xmlns:p14="http://schemas.microsoft.com/office/powerpoint/2010/main" val="32039557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72BAFB50-33D3-41F8-8B0D-C95D1F3DD8AD}"/>
              </a:ext>
            </a:extLst>
          </p:cNvPr>
          <p:cNvSpPr>
            <a:spLocks noGrp="1"/>
          </p:cNvSpPr>
          <p:nvPr>
            <p:ph type="title"/>
          </p:nvPr>
        </p:nvSpPr>
        <p:spPr>
          <a:xfrm>
            <a:off x="839788" y="457200"/>
            <a:ext cx="3932237" cy="1600200"/>
          </a:xfrm>
        </p:spPr>
        <p:txBody>
          <a:bodyPr anchor="b"/>
          <a:lstStyle>
            <a:lvl1pPr>
              <a:defRPr sz="3200"/>
            </a:lvl1pPr>
          </a:lstStyle>
          <a:p>
            <a:r>
              <a:rPr lang="zh-CN" altLang="en-US"/>
              <a:t>单击此处编辑母版标题样式</a:t>
            </a:r>
          </a:p>
        </p:txBody>
      </p:sp>
      <p:sp>
        <p:nvSpPr>
          <p:cNvPr id="3" name="图片占位符 2">
            <a:extLst>
              <a:ext uri="{FF2B5EF4-FFF2-40B4-BE49-F238E27FC236}">
                <a16:creationId xmlns:a16="http://schemas.microsoft.com/office/drawing/2014/main" id="{270E7E3E-6331-4432-B6A1-EDCE1D0ABCEA}"/>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zh-CN" altLang="en-US"/>
          </a:p>
        </p:txBody>
      </p:sp>
      <p:sp>
        <p:nvSpPr>
          <p:cNvPr id="4" name="文本占位符 3">
            <a:extLst>
              <a:ext uri="{FF2B5EF4-FFF2-40B4-BE49-F238E27FC236}">
                <a16:creationId xmlns:a16="http://schemas.microsoft.com/office/drawing/2014/main" id="{352437C9-A6B4-4B1D-B141-2A7952D07292}"/>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a:t>编辑母版文本样式</a:t>
            </a:r>
          </a:p>
        </p:txBody>
      </p:sp>
      <p:sp>
        <p:nvSpPr>
          <p:cNvPr id="5" name="日期占位符 4">
            <a:extLst>
              <a:ext uri="{FF2B5EF4-FFF2-40B4-BE49-F238E27FC236}">
                <a16:creationId xmlns:a16="http://schemas.microsoft.com/office/drawing/2014/main" id="{50DC2534-C80D-43F6-B18D-30D6AA35225C}"/>
              </a:ext>
            </a:extLst>
          </p:cNvPr>
          <p:cNvSpPr>
            <a:spLocks noGrp="1"/>
          </p:cNvSpPr>
          <p:nvPr>
            <p:ph type="dt" sz="half" idx="10"/>
          </p:nvPr>
        </p:nvSpPr>
        <p:spPr/>
        <p:txBody>
          <a:bodyPr/>
          <a:lstStyle/>
          <a:p>
            <a:fld id="{496B880E-3BE9-4A10-966A-C1D42C70BCF6}" type="datetimeFigureOut">
              <a:rPr lang="zh-CN" altLang="en-US" smtClean="0"/>
              <a:t>2017/9/15</a:t>
            </a:fld>
            <a:endParaRPr lang="zh-CN" altLang="en-US"/>
          </a:p>
        </p:txBody>
      </p:sp>
      <p:sp>
        <p:nvSpPr>
          <p:cNvPr id="6" name="页脚占位符 5">
            <a:extLst>
              <a:ext uri="{FF2B5EF4-FFF2-40B4-BE49-F238E27FC236}">
                <a16:creationId xmlns:a16="http://schemas.microsoft.com/office/drawing/2014/main" id="{87193401-AA28-41EF-A97D-F4FBB31CEFED}"/>
              </a:ext>
            </a:extLst>
          </p:cNvPr>
          <p:cNvSpPr>
            <a:spLocks noGrp="1"/>
          </p:cNvSpPr>
          <p:nvPr>
            <p:ph type="ftr" sz="quarter" idx="11"/>
          </p:nvPr>
        </p:nvSpPr>
        <p:spPr/>
        <p:txBody>
          <a:bodyPr/>
          <a:lstStyle/>
          <a:p>
            <a:endParaRPr lang="zh-CN" altLang="en-US"/>
          </a:p>
        </p:txBody>
      </p:sp>
      <p:sp>
        <p:nvSpPr>
          <p:cNvPr id="7" name="灯片编号占位符 6">
            <a:extLst>
              <a:ext uri="{FF2B5EF4-FFF2-40B4-BE49-F238E27FC236}">
                <a16:creationId xmlns:a16="http://schemas.microsoft.com/office/drawing/2014/main" id="{D2196DFE-B28E-4476-ADE9-459885B140F0}"/>
              </a:ext>
            </a:extLst>
          </p:cNvPr>
          <p:cNvSpPr>
            <a:spLocks noGrp="1"/>
          </p:cNvSpPr>
          <p:nvPr>
            <p:ph type="sldNum" sz="quarter" idx="12"/>
          </p:nvPr>
        </p:nvSpPr>
        <p:spPr/>
        <p:txBody>
          <a:bodyPr/>
          <a:lstStyle/>
          <a:p>
            <a:fld id="{D05F30F0-2D64-4950-B991-DBE38FB597C1}" type="slidenum">
              <a:rPr lang="zh-CN" altLang="en-US" smtClean="0"/>
              <a:t>‹#›</a:t>
            </a:fld>
            <a:endParaRPr lang="zh-CN" altLang="en-US"/>
          </a:p>
        </p:txBody>
      </p:sp>
    </p:spTree>
    <p:extLst>
      <p:ext uri="{BB962C8B-B14F-4D97-AF65-F5344CB8AC3E}">
        <p14:creationId xmlns:p14="http://schemas.microsoft.com/office/powerpoint/2010/main" val="81567211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346EE738-C2D6-43FC-B20C-D2DDB4A4F982}"/>
              </a:ext>
            </a:extLst>
          </p:cNvPr>
          <p:cNvSpPr>
            <a:spLocks noGrp="1"/>
          </p:cNvSpPr>
          <p:nvPr>
            <p:ph type="title"/>
          </p:nvPr>
        </p:nvSpPr>
        <p:spPr/>
        <p:txBody>
          <a:bodyPr/>
          <a:lstStyle/>
          <a:p>
            <a:r>
              <a:rPr lang="zh-CN" altLang="en-US"/>
              <a:t>单击此处编辑母版标题样式</a:t>
            </a:r>
          </a:p>
        </p:txBody>
      </p:sp>
      <p:sp>
        <p:nvSpPr>
          <p:cNvPr id="3" name="竖排文字占位符 2">
            <a:extLst>
              <a:ext uri="{FF2B5EF4-FFF2-40B4-BE49-F238E27FC236}">
                <a16:creationId xmlns:a16="http://schemas.microsoft.com/office/drawing/2014/main" id="{8F027530-3133-4C3E-8F2D-090BB29F6723}"/>
              </a:ext>
            </a:extLst>
          </p:cNvPr>
          <p:cNvSpPr>
            <a:spLocks noGrp="1"/>
          </p:cNvSpPr>
          <p:nvPr>
            <p:ph type="body" orient="vert" idx="1"/>
          </p:nvPr>
        </p:nvSpPr>
        <p:spPr/>
        <p:txBody>
          <a:bodyPr vert="eaVert"/>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日期占位符 3">
            <a:extLst>
              <a:ext uri="{FF2B5EF4-FFF2-40B4-BE49-F238E27FC236}">
                <a16:creationId xmlns:a16="http://schemas.microsoft.com/office/drawing/2014/main" id="{1305AE87-AA2B-45C2-95E8-E9CD348EC73A}"/>
              </a:ext>
            </a:extLst>
          </p:cNvPr>
          <p:cNvSpPr>
            <a:spLocks noGrp="1"/>
          </p:cNvSpPr>
          <p:nvPr>
            <p:ph type="dt" sz="half" idx="10"/>
          </p:nvPr>
        </p:nvSpPr>
        <p:spPr/>
        <p:txBody>
          <a:bodyPr/>
          <a:lstStyle/>
          <a:p>
            <a:fld id="{496B880E-3BE9-4A10-966A-C1D42C70BCF6}" type="datetimeFigureOut">
              <a:rPr lang="zh-CN" altLang="en-US" smtClean="0"/>
              <a:t>2017/9/15</a:t>
            </a:fld>
            <a:endParaRPr lang="zh-CN" altLang="en-US"/>
          </a:p>
        </p:txBody>
      </p:sp>
      <p:sp>
        <p:nvSpPr>
          <p:cNvPr id="5" name="页脚占位符 4">
            <a:extLst>
              <a:ext uri="{FF2B5EF4-FFF2-40B4-BE49-F238E27FC236}">
                <a16:creationId xmlns:a16="http://schemas.microsoft.com/office/drawing/2014/main" id="{C729EEE9-9B1F-4C46-B497-92FC363073E7}"/>
              </a:ext>
            </a:extLst>
          </p:cNvPr>
          <p:cNvSpPr>
            <a:spLocks noGrp="1"/>
          </p:cNvSpPr>
          <p:nvPr>
            <p:ph type="ftr" sz="quarter" idx="11"/>
          </p:nvPr>
        </p:nvSpPr>
        <p:spPr/>
        <p:txBody>
          <a:bodyPr/>
          <a:lstStyle/>
          <a:p>
            <a:endParaRPr lang="zh-CN" altLang="en-US"/>
          </a:p>
        </p:txBody>
      </p:sp>
      <p:sp>
        <p:nvSpPr>
          <p:cNvPr id="6" name="灯片编号占位符 5">
            <a:extLst>
              <a:ext uri="{FF2B5EF4-FFF2-40B4-BE49-F238E27FC236}">
                <a16:creationId xmlns:a16="http://schemas.microsoft.com/office/drawing/2014/main" id="{C4AA111E-0F79-46EE-8487-4376EF9B5882}"/>
              </a:ext>
            </a:extLst>
          </p:cNvPr>
          <p:cNvSpPr>
            <a:spLocks noGrp="1"/>
          </p:cNvSpPr>
          <p:nvPr>
            <p:ph type="sldNum" sz="quarter" idx="12"/>
          </p:nvPr>
        </p:nvSpPr>
        <p:spPr/>
        <p:txBody>
          <a:bodyPr/>
          <a:lstStyle/>
          <a:p>
            <a:fld id="{D05F30F0-2D64-4950-B991-DBE38FB597C1}" type="slidenum">
              <a:rPr lang="zh-CN" altLang="en-US" smtClean="0"/>
              <a:t>‹#›</a:t>
            </a:fld>
            <a:endParaRPr lang="zh-CN" altLang="en-US"/>
          </a:p>
        </p:txBody>
      </p:sp>
    </p:spTree>
    <p:extLst>
      <p:ext uri="{BB962C8B-B14F-4D97-AF65-F5344CB8AC3E}">
        <p14:creationId xmlns:p14="http://schemas.microsoft.com/office/powerpoint/2010/main" val="407526809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竖排标题与文本">
    <p:spTree>
      <p:nvGrpSpPr>
        <p:cNvPr id="1" name=""/>
        <p:cNvGrpSpPr/>
        <p:nvPr/>
      </p:nvGrpSpPr>
      <p:grpSpPr>
        <a:xfrm>
          <a:off x="0" y="0"/>
          <a:ext cx="0" cy="0"/>
          <a:chOff x="0" y="0"/>
          <a:chExt cx="0" cy="0"/>
        </a:xfrm>
      </p:grpSpPr>
      <p:sp>
        <p:nvSpPr>
          <p:cNvPr id="2" name="竖排标题 1">
            <a:extLst>
              <a:ext uri="{FF2B5EF4-FFF2-40B4-BE49-F238E27FC236}">
                <a16:creationId xmlns:a16="http://schemas.microsoft.com/office/drawing/2014/main" id="{3A25EC82-AA27-4DC5-987C-F9927CBAB83F}"/>
              </a:ext>
            </a:extLst>
          </p:cNvPr>
          <p:cNvSpPr>
            <a:spLocks noGrp="1"/>
          </p:cNvSpPr>
          <p:nvPr>
            <p:ph type="title" orient="vert"/>
          </p:nvPr>
        </p:nvSpPr>
        <p:spPr>
          <a:xfrm>
            <a:off x="8724900" y="365125"/>
            <a:ext cx="2628900" cy="5811838"/>
          </a:xfrm>
        </p:spPr>
        <p:txBody>
          <a:bodyPr vert="eaVert"/>
          <a:lstStyle/>
          <a:p>
            <a:r>
              <a:rPr lang="zh-CN" altLang="en-US"/>
              <a:t>单击此处编辑母版标题样式</a:t>
            </a:r>
          </a:p>
        </p:txBody>
      </p:sp>
      <p:sp>
        <p:nvSpPr>
          <p:cNvPr id="3" name="竖排文字占位符 2">
            <a:extLst>
              <a:ext uri="{FF2B5EF4-FFF2-40B4-BE49-F238E27FC236}">
                <a16:creationId xmlns:a16="http://schemas.microsoft.com/office/drawing/2014/main" id="{4F444811-7A43-4F7A-A72F-6DAE24BE3C79}"/>
              </a:ext>
            </a:extLst>
          </p:cNvPr>
          <p:cNvSpPr>
            <a:spLocks noGrp="1"/>
          </p:cNvSpPr>
          <p:nvPr>
            <p:ph type="body" orient="vert" idx="1"/>
          </p:nvPr>
        </p:nvSpPr>
        <p:spPr>
          <a:xfrm>
            <a:off x="838200" y="365125"/>
            <a:ext cx="7734300" cy="5811838"/>
          </a:xfrm>
        </p:spPr>
        <p:txBody>
          <a:bodyPr vert="eaVert"/>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日期占位符 3">
            <a:extLst>
              <a:ext uri="{FF2B5EF4-FFF2-40B4-BE49-F238E27FC236}">
                <a16:creationId xmlns:a16="http://schemas.microsoft.com/office/drawing/2014/main" id="{CE2159E8-1629-459E-8955-D70204D031C7}"/>
              </a:ext>
            </a:extLst>
          </p:cNvPr>
          <p:cNvSpPr>
            <a:spLocks noGrp="1"/>
          </p:cNvSpPr>
          <p:nvPr>
            <p:ph type="dt" sz="half" idx="10"/>
          </p:nvPr>
        </p:nvSpPr>
        <p:spPr/>
        <p:txBody>
          <a:bodyPr/>
          <a:lstStyle/>
          <a:p>
            <a:fld id="{496B880E-3BE9-4A10-966A-C1D42C70BCF6}" type="datetimeFigureOut">
              <a:rPr lang="zh-CN" altLang="en-US" smtClean="0"/>
              <a:t>2017/9/15</a:t>
            </a:fld>
            <a:endParaRPr lang="zh-CN" altLang="en-US"/>
          </a:p>
        </p:txBody>
      </p:sp>
      <p:sp>
        <p:nvSpPr>
          <p:cNvPr id="5" name="页脚占位符 4">
            <a:extLst>
              <a:ext uri="{FF2B5EF4-FFF2-40B4-BE49-F238E27FC236}">
                <a16:creationId xmlns:a16="http://schemas.microsoft.com/office/drawing/2014/main" id="{40710FE1-5D36-4DF0-A165-6BD09660FD5E}"/>
              </a:ext>
            </a:extLst>
          </p:cNvPr>
          <p:cNvSpPr>
            <a:spLocks noGrp="1"/>
          </p:cNvSpPr>
          <p:nvPr>
            <p:ph type="ftr" sz="quarter" idx="11"/>
          </p:nvPr>
        </p:nvSpPr>
        <p:spPr/>
        <p:txBody>
          <a:bodyPr/>
          <a:lstStyle/>
          <a:p>
            <a:endParaRPr lang="zh-CN" altLang="en-US"/>
          </a:p>
        </p:txBody>
      </p:sp>
      <p:sp>
        <p:nvSpPr>
          <p:cNvPr id="6" name="灯片编号占位符 5">
            <a:extLst>
              <a:ext uri="{FF2B5EF4-FFF2-40B4-BE49-F238E27FC236}">
                <a16:creationId xmlns:a16="http://schemas.microsoft.com/office/drawing/2014/main" id="{E0223D90-62AE-4492-AA8E-21AF0634222B}"/>
              </a:ext>
            </a:extLst>
          </p:cNvPr>
          <p:cNvSpPr>
            <a:spLocks noGrp="1"/>
          </p:cNvSpPr>
          <p:nvPr>
            <p:ph type="sldNum" sz="quarter" idx="12"/>
          </p:nvPr>
        </p:nvSpPr>
        <p:spPr/>
        <p:txBody>
          <a:bodyPr/>
          <a:lstStyle/>
          <a:p>
            <a:fld id="{D05F30F0-2D64-4950-B991-DBE38FB597C1}" type="slidenum">
              <a:rPr lang="zh-CN" altLang="en-US" smtClean="0"/>
              <a:t>‹#›</a:t>
            </a:fld>
            <a:endParaRPr lang="zh-CN" altLang="en-US"/>
          </a:p>
        </p:txBody>
      </p:sp>
    </p:spTree>
    <p:extLst>
      <p:ext uri="{BB962C8B-B14F-4D97-AF65-F5344CB8AC3E}">
        <p14:creationId xmlns:p14="http://schemas.microsoft.com/office/powerpoint/2010/main" val="950144707"/>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userDrawn="1">
  <p:cSld name="8_仅标题">
    <p:spTree>
      <p:nvGrpSpPr>
        <p:cNvPr id="1" name=""/>
        <p:cNvGrpSpPr/>
        <p:nvPr/>
      </p:nvGrpSpPr>
      <p:grpSpPr>
        <a:xfrm>
          <a:off x="0" y="0"/>
          <a:ext cx="0" cy="0"/>
          <a:chOff x="0" y="0"/>
          <a:chExt cx="0" cy="0"/>
        </a:xfrm>
      </p:grpSpPr>
      <p:sp>
        <p:nvSpPr>
          <p:cNvPr id="17" name="图片占位符 16"/>
          <p:cNvSpPr>
            <a:spLocks noGrp="1"/>
          </p:cNvSpPr>
          <p:nvPr>
            <p:ph type="pic" sz="quarter" idx="11"/>
          </p:nvPr>
        </p:nvSpPr>
        <p:spPr>
          <a:xfrm>
            <a:off x="7952227" y="3954857"/>
            <a:ext cx="3316302" cy="2257169"/>
          </a:xfrm>
          <a:custGeom>
            <a:avLst/>
            <a:gdLst>
              <a:gd name="connsiteX0" fmla="*/ 1620531 w 3316302"/>
              <a:gd name="connsiteY0" fmla="*/ 0 h 2257169"/>
              <a:gd name="connsiteX1" fmla="*/ 1689983 w 3316302"/>
              <a:gd name="connsiteY1" fmla="*/ 0 h 2257169"/>
              <a:gd name="connsiteX2" fmla="*/ 1757987 w 3316302"/>
              <a:gd name="connsiteY2" fmla="*/ 0 h 2257169"/>
              <a:gd name="connsiteX3" fmla="*/ 1827439 w 3316302"/>
              <a:gd name="connsiteY3" fmla="*/ 2894 h 2257169"/>
              <a:gd name="connsiteX4" fmla="*/ 1893996 w 3316302"/>
              <a:gd name="connsiteY4" fmla="*/ 7235 h 2257169"/>
              <a:gd name="connsiteX5" fmla="*/ 1959107 w 3316302"/>
              <a:gd name="connsiteY5" fmla="*/ 14469 h 2257169"/>
              <a:gd name="connsiteX6" fmla="*/ 2024217 w 3316302"/>
              <a:gd name="connsiteY6" fmla="*/ 21704 h 2257169"/>
              <a:gd name="connsiteX7" fmla="*/ 2086434 w 3316302"/>
              <a:gd name="connsiteY7" fmla="*/ 31832 h 2257169"/>
              <a:gd name="connsiteX8" fmla="*/ 2147204 w 3316302"/>
              <a:gd name="connsiteY8" fmla="*/ 41960 h 2257169"/>
              <a:gd name="connsiteX9" fmla="*/ 2206527 w 3316302"/>
              <a:gd name="connsiteY9" fmla="*/ 54982 h 2257169"/>
              <a:gd name="connsiteX10" fmla="*/ 2264403 w 3316302"/>
              <a:gd name="connsiteY10" fmla="*/ 69451 h 2257169"/>
              <a:gd name="connsiteX11" fmla="*/ 2317939 w 3316302"/>
              <a:gd name="connsiteY11" fmla="*/ 85367 h 2257169"/>
              <a:gd name="connsiteX12" fmla="*/ 2371474 w 3316302"/>
              <a:gd name="connsiteY12" fmla="*/ 102730 h 2257169"/>
              <a:gd name="connsiteX13" fmla="*/ 2420669 w 3316302"/>
              <a:gd name="connsiteY13" fmla="*/ 121540 h 2257169"/>
              <a:gd name="connsiteX14" fmla="*/ 2468417 w 3316302"/>
              <a:gd name="connsiteY14" fmla="*/ 141797 h 2257169"/>
              <a:gd name="connsiteX15" fmla="*/ 2513271 w 3316302"/>
              <a:gd name="connsiteY15" fmla="*/ 162053 h 2257169"/>
              <a:gd name="connsiteX16" fmla="*/ 2553784 w 3316302"/>
              <a:gd name="connsiteY16" fmla="*/ 185204 h 2257169"/>
              <a:gd name="connsiteX17" fmla="*/ 2592851 w 3316302"/>
              <a:gd name="connsiteY17" fmla="*/ 209801 h 2257169"/>
              <a:gd name="connsiteX18" fmla="*/ 2737541 w 3316302"/>
              <a:gd name="connsiteY18" fmla="*/ 209801 h 2257169"/>
              <a:gd name="connsiteX19" fmla="*/ 2766479 w 3316302"/>
              <a:gd name="connsiteY19" fmla="*/ 211248 h 2257169"/>
              <a:gd name="connsiteX20" fmla="*/ 2795417 w 3316302"/>
              <a:gd name="connsiteY20" fmla="*/ 215589 h 2257169"/>
              <a:gd name="connsiteX21" fmla="*/ 2822908 w 3316302"/>
              <a:gd name="connsiteY21" fmla="*/ 222823 h 2257169"/>
              <a:gd name="connsiteX22" fmla="*/ 2848952 w 3316302"/>
              <a:gd name="connsiteY22" fmla="*/ 231505 h 2257169"/>
              <a:gd name="connsiteX23" fmla="*/ 2874997 w 3316302"/>
              <a:gd name="connsiteY23" fmla="*/ 244527 h 2257169"/>
              <a:gd name="connsiteX24" fmla="*/ 2898147 w 3316302"/>
              <a:gd name="connsiteY24" fmla="*/ 258996 h 2257169"/>
              <a:gd name="connsiteX25" fmla="*/ 2921297 w 3316302"/>
              <a:gd name="connsiteY25" fmla="*/ 274912 h 2257169"/>
              <a:gd name="connsiteX26" fmla="*/ 2941554 w 3316302"/>
              <a:gd name="connsiteY26" fmla="*/ 293721 h 2257169"/>
              <a:gd name="connsiteX27" fmla="*/ 2960364 w 3316302"/>
              <a:gd name="connsiteY27" fmla="*/ 313978 h 2257169"/>
              <a:gd name="connsiteX28" fmla="*/ 2976280 w 3316302"/>
              <a:gd name="connsiteY28" fmla="*/ 335682 h 2257169"/>
              <a:gd name="connsiteX29" fmla="*/ 2990749 w 3316302"/>
              <a:gd name="connsiteY29" fmla="*/ 360279 h 2257169"/>
              <a:gd name="connsiteX30" fmla="*/ 3002324 w 3316302"/>
              <a:gd name="connsiteY30" fmla="*/ 384876 h 2257169"/>
              <a:gd name="connsiteX31" fmla="*/ 3012452 w 3316302"/>
              <a:gd name="connsiteY31" fmla="*/ 410921 h 2257169"/>
              <a:gd name="connsiteX32" fmla="*/ 3019687 w 3316302"/>
              <a:gd name="connsiteY32" fmla="*/ 438412 h 2257169"/>
              <a:gd name="connsiteX33" fmla="*/ 3024027 w 3316302"/>
              <a:gd name="connsiteY33" fmla="*/ 467350 h 2257169"/>
              <a:gd name="connsiteX34" fmla="*/ 3025475 w 3316302"/>
              <a:gd name="connsiteY34" fmla="*/ 496288 h 2257169"/>
              <a:gd name="connsiteX35" fmla="*/ 3025475 w 3316302"/>
              <a:gd name="connsiteY35" fmla="*/ 687279 h 2257169"/>
              <a:gd name="connsiteX36" fmla="*/ 3057306 w 3316302"/>
              <a:gd name="connsiteY36" fmla="*/ 701748 h 2257169"/>
              <a:gd name="connsiteX37" fmla="*/ 3087691 w 3316302"/>
              <a:gd name="connsiteY37" fmla="*/ 717664 h 2257169"/>
              <a:gd name="connsiteX38" fmla="*/ 3116629 w 3316302"/>
              <a:gd name="connsiteY38" fmla="*/ 736474 h 2257169"/>
              <a:gd name="connsiteX39" fmla="*/ 3144121 w 3316302"/>
              <a:gd name="connsiteY39" fmla="*/ 756731 h 2257169"/>
              <a:gd name="connsiteX40" fmla="*/ 3170165 w 3316302"/>
              <a:gd name="connsiteY40" fmla="*/ 779881 h 2257169"/>
              <a:gd name="connsiteX41" fmla="*/ 3193315 w 3316302"/>
              <a:gd name="connsiteY41" fmla="*/ 805925 h 2257169"/>
              <a:gd name="connsiteX42" fmla="*/ 3216466 w 3316302"/>
              <a:gd name="connsiteY42" fmla="*/ 831970 h 2257169"/>
              <a:gd name="connsiteX43" fmla="*/ 3236722 w 3316302"/>
              <a:gd name="connsiteY43" fmla="*/ 860908 h 2257169"/>
              <a:gd name="connsiteX44" fmla="*/ 3254085 w 3316302"/>
              <a:gd name="connsiteY44" fmla="*/ 891293 h 2257169"/>
              <a:gd name="connsiteX45" fmla="*/ 3270001 w 3316302"/>
              <a:gd name="connsiteY45" fmla="*/ 923124 h 2257169"/>
              <a:gd name="connsiteX46" fmla="*/ 3284470 w 3316302"/>
              <a:gd name="connsiteY46" fmla="*/ 954956 h 2257169"/>
              <a:gd name="connsiteX47" fmla="*/ 3296045 w 3316302"/>
              <a:gd name="connsiteY47" fmla="*/ 989682 h 2257169"/>
              <a:gd name="connsiteX48" fmla="*/ 3304727 w 3316302"/>
              <a:gd name="connsiteY48" fmla="*/ 1024408 h 2257169"/>
              <a:gd name="connsiteX49" fmla="*/ 3311961 w 3316302"/>
              <a:gd name="connsiteY49" fmla="*/ 1060580 h 2257169"/>
              <a:gd name="connsiteX50" fmla="*/ 3314855 w 3316302"/>
              <a:gd name="connsiteY50" fmla="*/ 1098200 h 2257169"/>
              <a:gd name="connsiteX51" fmla="*/ 3316302 w 3316302"/>
              <a:gd name="connsiteY51" fmla="*/ 1135819 h 2257169"/>
              <a:gd name="connsiteX52" fmla="*/ 3314855 w 3316302"/>
              <a:gd name="connsiteY52" fmla="*/ 1173439 h 2257169"/>
              <a:gd name="connsiteX53" fmla="*/ 3311961 w 3316302"/>
              <a:gd name="connsiteY53" fmla="*/ 1209611 h 2257169"/>
              <a:gd name="connsiteX54" fmla="*/ 3304727 w 3316302"/>
              <a:gd name="connsiteY54" fmla="*/ 1245784 h 2257169"/>
              <a:gd name="connsiteX55" fmla="*/ 3296045 w 3316302"/>
              <a:gd name="connsiteY55" fmla="*/ 1281956 h 2257169"/>
              <a:gd name="connsiteX56" fmla="*/ 3284470 w 3316302"/>
              <a:gd name="connsiteY56" fmla="*/ 1315235 h 2257169"/>
              <a:gd name="connsiteX57" fmla="*/ 3270001 w 3316302"/>
              <a:gd name="connsiteY57" fmla="*/ 1348514 h 2257169"/>
              <a:gd name="connsiteX58" fmla="*/ 3254085 w 3316302"/>
              <a:gd name="connsiteY58" fmla="*/ 1380346 h 2257169"/>
              <a:gd name="connsiteX59" fmla="*/ 3236722 w 3316302"/>
              <a:gd name="connsiteY59" fmla="*/ 1410731 h 2257169"/>
              <a:gd name="connsiteX60" fmla="*/ 3216466 w 3316302"/>
              <a:gd name="connsiteY60" fmla="*/ 1438222 h 2257169"/>
              <a:gd name="connsiteX61" fmla="*/ 3193315 w 3316302"/>
              <a:gd name="connsiteY61" fmla="*/ 1465713 h 2257169"/>
              <a:gd name="connsiteX62" fmla="*/ 3170165 w 3316302"/>
              <a:gd name="connsiteY62" fmla="*/ 1490310 h 2257169"/>
              <a:gd name="connsiteX63" fmla="*/ 3144121 w 3316302"/>
              <a:gd name="connsiteY63" fmla="*/ 1513461 h 2257169"/>
              <a:gd name="connsiteX64" fmla="*/ 3116629 w 3316302"/>
              <a:gd name="connsiteY64" fmla="*/ 1535164 h 2257169"/>
              <a:gd name="connsiteX65" fmla="*/ 3087691 w 3316302"/>
              <a:gd name="connsiteY65" fmla="*/ 1553974 h 2257169"/>
              <a:gd name="connsiteX66" fmla="*/ 3057306 w 3316302"/>
              <a:gd name="connsiteY66" fmla="*/ 1569890 h 2257169"/>
              <a:gd name="connsiteX67" fmla="*/ 3025475 w 3316302"/>
              <a:gd name="connsiteY67" fmla="*/ 1584359 h 2257169"/>
              <a:gd name="connsiteX68" fmla="*/ 3025475 w 3316302"/>
              <a:gd name="connsiteY68" fmla="*/ 1779691 h 2257169"/>
              <a:gd name="connsiteX69" fmla="*/ 3024027 w 3316302"/>
              <a:gd name="connsiteY69" fmla="*/ 1808629 h 2257169"/>
              <a:gd name="connsiteX70" fmla="*/ 3019687 w 3316302"/>
              <a:gd name="connsiteY70" fmla="*/ 1837567 h 2257169"/>
              <a:gd name="connsiteX71" fmla="*/ 3012452 w 3316302"/>
              <a:gd name="connsiteY71" fmla="*/ 1865058 h 2257169"/>
              <a:gd name="connsiteX72" fmla="*/ 3002324 w 3316302"/>
              <a:gd name="connsiteY72" fmla="*/ 1891103 h 2257169"/>
              <a:gd name="connsiteX73" fmla="*/ 2990749 w 3316302"/>
              <a:gd name="connsiteY73" fmla="*/ 1915700 h 2257169"/>
              <a:gd name="connsiteX74" fmla="*/ 2976280 w 3316302"/>
              <a:gd name="connsiteY74" fmla="*/ 1940297 h 2257169"/>
              <a:gd name="connsiteX75" fmla="*/ 2960364 w 3316302"/>
              <a:gd name="connsiteY75" fmla="*/ 1962001 h 2257169"/>
              <a:gd name="connsiteX76" fmla="*/ 2941554 w 3316302"/>
              <a:gd name="connsiteY76" fmla="*/ 1982258 h 2257169"/>
              <a:gd name="connsiteX77" fmla="*/ 2921297 w 3316302"/>
              <a:gd name="connsiteY77" fmla="*/ 2001067 h 2257169"/>
              <a:gd name="connsiteX78" fmla="*/ 2898147 w 3316302"/>
              <a:gd name="connsiteY78" fmla="*/ 2016983 h 2257169"/>
              <a:gd name="connsiteX79" fmla="*/ 2874997 w 3316302"/>
              <a:gd name="connsiteY79" fmla="*/ 2031452 h 2257169"/>
              <a:gd name="connsiteX80" fmla="*/ 2848952 w 3316302"/>
              <a:gd name="connsiteY80" fmla="*/ 2043028 h 2257169"/>
              <a:gd name="connsiteX81" fmla="*/ 2822908 w 3316302"/>
              <a:gd name="connsiteY81" fmla="*/ 2053156 h 2257169"/>
              <a:gd name="connsiteX82" fmla="*/ 2795417 w 3316302"/>
              <a:gd name="connsiteY82" fmla="*/ 2060390 h 2257169"/>
              <a:gd name="connsiteX83" fmla="*/ 2766479 w 3316302"/>
              <a:gd name="connsiteY83" fmla="*/ 2064731 h 2257169"/>
              <a:gd name="connsiteX84" fmla="*/ 2737541 w 3316302"/>
              <a:gd name="connsiteY84" fmla="*/ 2066178 h 2257169"/>
              <a:gd name="connsiteX85" fmla="*/ 2562465 w 3316302"/>
              <a:gd name="connsiteY85" fmla="*/ 2066178 h 2257169"/>
              <a:gd name="connsiteX86" fmla="*/ 2523399 w 3316302"/>
              <a:gd name="connsiteY86" fmla="*/ 2087882 h 2257169"/>
              <a:gd name="connsiteX87" fmla="*/ 2481439 w 3316302"/>
              <a:gd name="connsiteY87" fmla="*/ 2108138 h 2257169"/>
              <a:gd name="connsiteX88" fmla="*/ 2438032 w 3316302"/>
              <a:gd name="connsiteY88" fmla="*/ 2128395 h 2257169"/>
              <a:gd name="connsiteX89" fmla="*/ 2391731 w 3316302"/>
              <a:gd name="connsiteY89" fmla="*/ 2147204 h 2257169"/>
              <a:gd name="connsiteX90" fmla="*/ 2342536 w 3316302"/>
              <a:gd name="connsiteY90" fmla="*/ 2163120 h 2257169"/>
              <a:gd name="connsiteX91" fmla="*/ 2290448 w 3316302"/>
              <a:gd name="connsiteY91" fmla="*/ 2179036 h 2257169"/>
              <a:gd name="connsiteX92" fmla="*/ 2236912 w 3316302"/>
              <a:gd name="connsiteY92" fmla="*/ 2193505 h 2257169"/>
              <a:gd name="connsiteX93" fmla="*/ 2181930 w 3316302"/>
              <a:gd name="connsiteY93" fmla="*/ 2206528 h 2257169"/>
              <a:gd name="connsiteX94" fmla="*/ 2125501 w 3316302"/>
              <a:gd name="connsiteY94" fmla="*/ 2218103 h 2257169"/>
              <a:gd name="connsiteX95" fmla="*/ 2066178 w 3316302"/>
              <a:gd name="connsiteY95" fmla="*/ 2228231 h 2257169"/>
              <a:gd name="connsiteX96" fmla="*/ 2006855 w 3316302"/>
              <a:gd name="connsiteY96" fmla="*/ 2236912 h 2257169"/>
              <a:gd name="connsiteX97" fmla="*/ 1944638 w 3316302"/>
              <a:gd name="connsiteY97" fmla="*/ 2244147 h 2257169"/>
              <a:gd name="connsiteX98" fmla="*/ 1882421 w 3316302"/>
              <a:gd name="connsiteY98" fmla="*/ 2249935 h 2257169"/>
              <a:gd name="connsiteX99" fmla="*/ 1818757 w 3316302"/>
              <a:gd name="connsiteY99" fmla="*/ 2254275 h 2257169"/>
              <a:gd name="connsiteX100" fmla="*/ 1755093 w 3316302"/>
              <a:gd name="connsiteY100" fmla="*/ 2255722 h 2257169"/>
              <a:gd name="connsiteX101" fmla="*/ 1689983 w 3316302"/>
              <a:gd name="connsiteY101" fmla="*/ 2257169 h 2257169"/>
              <a:gd name="connsiteX102" fmla="*/ 1623425 w 3316302"/>
              <a:gd name="connsiteY102" fmla="*/ 2255722 h 2257169"/>
              <a:gd name="connsiteX103" fmla="*/ 1559762 w 3316302"/>
              <a:gd name="connsiteY103" fmla="*/ 2254275 h 2257169"/>
              <a:gd name="connsiteX104" fmla="*/ 1496098 w 3316302"/>
              <a:gd name="connsiteY104" fmla="*/ 2249935 h 2257169"/>
              <a:gd name="connsiteX105" fmla="*/ 1433881 w 3316302"/>
              <a:gd name="connsiteY105" fmla="*/ 2244147 h 2257169"/>
              <a:gd name="connsiteX106" fmla="*/ 1371664 w 3316302"/>
              <a:gd name="connsiteY106" fmla="*/ 2236912 h 2257169"/>
              <a:gd name="connsiteX107" fmla="*/ 1312341 w 3316302"/>
              <a:gd name="connsiteY107" fmla="*/ 2228231 h 2257169"/>
              <a:gd name="connsiteX108" fmla="*/ 1253018 w 3316302"/>
              <a:gd name="connsiteY108" fmla="*/ 2218103 h 2257169"/>
              <a:gd name="connsiteX109" fmla="*/ 1196589 w 3316302"/>
              <a:gd name="connsiteY109" fmla="*/ 2206528 h 2257169"/>
              <a:gd name="connsiteX110" fmla="*/ 1141607 w 3316302"/>
              <a:gd name="connsiteY110" fmla="*/ 2193505 h 2257169"/>
              <a:gd name="connsiteX111" fmla="*/ 1088071 w 3316302"/>
              <a:gd name="connsiteY111" fmla="*/ 2179036 h 2257169"/>
              <a:gd name="connsiteX112" fmla="*/ 1035983 w 3316302"/>
              <a:gd name="connsiteY112" fmla="*/ 2163120 h 2257169"/>
              <a:gd name="connsiteX113" fmla="*/ 988235 w 3316302"/>
              <a:gd name="connsiteY113" fmla="*/ 2147204 h 2257169"/>
              <a:gd name="connsiteX114" fmla="*/ 940487 w 3316302"/>
              <a:gd name="connsiteY114" fmla="*/ 2128395 h 2257169"/>
              <a:gd name="connsiteX115" fmla="*/ 897080 w 3316302"/>
              <a:gd name="connsiteY115" fmla="*/ 2108138 h 2257169"/>
              <a:gd name="connsiteX116" fmla="*/ 855120 w 3316302"/>
              <a:gd name="connsiteY116" fmla="*/ 2087882 h 2257169"/>
              <a:gd name="connsiteX117" fmla="*/ 816053 w 3316302"/>
              <a:gd name="connsiteY117" fmla="*/ 2066178 h 2257169"/>
              <a:gd name="connsiteX118" fmla="*/ 570080 w 3316302"/>
              <a:gd name="connsiteY118" fmla="*/ 2066178 h 2257169"/>
              <a:gd name="connsiteX119" fmla="*/ 539695 w 3316302"/>
              <a:gd name="connsiteY119" fmla="*/ 2064731 h 2257169"/>
              <a:gd name="connsiteX120" fmla="*/ 510757 w 3316302"/>
              <a:gd name="connsiteY120" fmla="*/ 2060390 h 2257169"/>
              <a:gd name="connsiteX121" fmla="*/ 483266 w 3316302"/>
              <a:gd name="connsiteY121" fmla="*/ 2053156 h 2257169"/>
              <a:gd name="connsiteX122" fmla="*/ 457222 w 3316302"/>
              <a:gd name="connsiteY122" fmla="*/ 2043028 h 2257169"/>
              <a:gd name="connsiteX123" fmla="*/ 432624 w 3316302"/>
              <a:gd name="connsiteY123" fmla="*/ 2031452 h 2257169"/>
              <a:gd name="connsiteX124" fmla="*/ 408027 w 3316302"/>
              <a:gd name="connsiteY124" fmla="*/ 2016983 h 2257169"/>
              <a:gd name="connsiteX125" fmla="*/ 386323 w 3316302"/>
              <a:gd name="connsiteY125" fmla="*/ 2001067 h 2257169"/>
              <a:gd name="connsiteX126" fmla="*/ 366067 w 3316302"/>
              <a:gd name="connsiteY126" fmla="*/ 1982258 h 2257169"/>
              <a:gd name="connsiteX127" fmla="*/ 347257 w 3316302"/>
              <a:gd name="connsiteY127" fmla="*/ 1962001 h 2257169"/>
              <a:gd name="connsiteX128" fmla="*/ 331341 w 3316302"/>
              <a:gd name="connsiteY128" fmla="*/ 1940297 h 2257169"/>
              <a:gd name="connsiteX129" fmla="*/ 316872 w 3316302"/>
              <a:gd name="connsiteY129" fmla="*/ 1915700 h 2257169"/>
              <a:gd name="connsiteX130" fmla="*/ 303850 w 3316302"/>
              <a:gd name="connsiteY130" fmla="*/ 1891103 h 2257169"/>
              <a:gd name="connsiteX131" fmla="*/ 293722 w 3316302"/>
              <a:gd name="connsiteY131" fmla="*/ 1865058 h 2257169"/>
              <a:gd name="connsiteX132" fmla="*/ 287934 w 3316302"/>
              <a:gd name="connsiteY132" fmla="*/ 1837567 h 2257169"/>
              <a:gd name="connsiteX133" fmla="*/ 283593 w 3316302"/>
              <a:gd name="connsiteY133" fmla="*/ 1808629 h 2257169"/>
              <a:gd name="connsiteX134" fmla="*/ 280699 w 3316302"/>
              <a:gd name="connsiteY134" fmla="*/ 1779691 h 2257169"/>
              <a:gd name="connsiteX135" fmla="*/ 280699 w 3316302"/>
              <a:gd name="connsiteY135" fmla="*/ 1580018 h 2257169"/>
              <a:gd name="connsiteX136" fmla="*/ 250314 w 3316302"/>
              <a:gd name="connsiteY136" fmla="*/ 1565549 h 2257169"/>
              <a:gd name="connsiteX137" fmla="*/ 221376 w 3316302"/>
              <a:gd name="connsiteY137" fmla="*/ 1548187 h 2257169"/>
              <a:gd name="connsiteX138" fmla="*/ 192438 w 3316302"/>
              <a:gd name="connsiteY138" fmla="*/ 1529377 h 2257169"/>
              <a:gd name="connsiteX139" fmla="*/ 166394 w 3316302"/>
              <a:gd name="connsiteY139" fmla="*/ 1507673 h 2257169"/>
              <a:gd name="connsiteX140" fmla="*/ 141797 w 3316302"/>
              <a:gd name="connsiteY140" fmla="*/ 1484523 h 2257169"/>
              <a:gd name="connsiteX141" fmla="*/ 118646 w 3316302"/>
              <a:gd name="connsiteY141" fmla="*/ 1459926 h 2257169"/>
              <a:gd name="connsiteX142" fmla="*/ 96943 w 3316302"/>
              <a:gd name="connsiteY142" fmla="*/ 1433881 h 2257169"/>
              <a:gd name="connsiteX143" fmla="*/ 78133 w 3316302"/>
              <a:gd name="connsiteY143" fmla="*/ 1404943 h 2257169"/>
              <a:gd name="connsiteX144" fmla="*/ 60770 w 3316302"/>
              <a:gd name="connsiteY144" fmla="*/ 1376005 h 2257169"/>
              <a:gd name="connsiteX145" fmla="*/ 44854 w 3316302"/>
              <a:gd name="connsiteY145" fmla="*/ 1344173 h 2257169"/>
              <a:gd name="connsiteX146" fmla="*/ 31832 w 3316302"/>
              <a:gd name="connsiteY146" fmla="*/ 1312341 h 2257169"/>
              <a:gd name="connsiteX147" fmla="*/ 20257 w 3316302"/>
              <a:gd name="connsiteY147" fmla="*/ 1277616 h 2257169"/>
              <a:gd name="connsiteX148" fmla="*/ 11575 w 3316302"/>
              <a:gd name="connsiteY148" fmla="*/ 1244337 h 2257169"/>
              <a:gd name="connsiteX149" fmla="*/ 4341 w 3316302"/>
              <a:gd name="connsiteY149" fmla="*/ 1208164 h 2257169"/>
              <a:gd name="connsiteX150" fmla="*/ 1447 w 3316302"/>
              <a:gd name="connsiteY150" fmla="*/ 1171992 h 2257169"/>
              <a:gd name="connsiteX151" fmla="*/ 0 w 3316302"/>
              <a:gd name="connsiteY151" fmla="*/ 1135819 h 2257169"/>
              <a:gd name="connsiteX152" fmla="*/ 1447 w 3316302"/>
              <a:gd name="connsiteY152" fmla="*/ 1098200 h 2257169"/>
              <a:gd name="connsiteX153" fmla="*/ 4341 w 3316302"/>
              <a:gd name="connsiteY153" fmla="*/ 1062027 h 2257169"/>
              <a:gd name="connsiteX154" fmla="*/ 11575 w 3316302"/>
              <a:gd name="connsiteY154" fmla="*/ 1027301 h 2257169"/>
              <a:gd name="connsiteX155" fmla="*/ 20257 w 3316302"/>
              <a:gd name="connsiteY155" fmla="*/ 992576 h 2257169"/>
              <a:gd name="connsiteX156" fmla="*/ 31832 w 3316302"/>
              <a:gd name="connsiteY156" fmla="*/ 959297 h 2257169"/>
              <a:gd name="connsiteX157" fmla="*/ 44854 w 3316302"/>
              <a:gd name="connsiteY157" fmla="*/ 927465 h 2257169"/>
              <a:gd name="connsiteX158" fmla="*/ 60770 w 3316302"/>
              <a:gd name="connsiteY158" fmla="*/ 895633 h 2257169"/>
              <a:gd name="connsiteX159" fmla="*/ 78133 w 3316302"/>
              <a:gd name="connsiteY159" fmla="*/ 865248 h 2257169"/>
              <a:gd name="connsiteX160" fmla="*/ 96943 w 3316302"/>
              <a:gd name="connsiteY160" fmla="*/ 837757 h 2257169"/>
              <a:gd name="connsiteX161" fmla="*/ 118646 w 3316302"/>
              <a:gd name="connsiteY161" fmla="*/ 810266 h 2257169"/>
              <a:gd name="connsiteX162" fmla="*/ 141797 w 3316302"/>
              <a:gd name="connsiteY162" fmla="*/ 785669 h 2257169"/>
              <a:gd name="connsiteX163" fmla="*/ 166394 w 3316302"/>
              <a:gd name="connsiteY163" fmla="*/ 762518 h 2257169"/>
              <a:gd name="connsiteX164" fmla="*/ 192438 w 3316302"/>
              <a:gd name="connsiteY164" fmla="*/ 742262 h 2257169"/>
              <a:gd name="connsiteX165" fmla="*/ 221376 w 3316302"/>
              <a:gd name="connsiteY165" fmla="*/ 722005 h 2257169"/>
              <a:gd name="connsiteX166" fmla="*/ 250314 w 3316302"/>
              <a:gd name="connsiteY166" fmla="*/ 706089 h 2257169"/>
              <a:gd name="connsiteX167" fmla="*/ 280699 w 3316302"/>
              <a:gd name="connsiteY167" fmla="*/ 691620 h 2257169"/>
              <a:gd name="connsiteX168" fmla="*/ 280699 w 3316302"/>
              <a:gd name="connsiteY168" fmla="*/ 496288 h 2257169"/>
              <a:gd name="connsiteX169" fmla="*/ 283593 w 3316302"/>
              <a:gd name="connsiteY169" fmla="*/ 467350 h 2257169"/>
              <a:gd name="connsiteX170" fmla="*/ 287934 w 3316302"/>
              <a:gd name="connsiteY170" fmla="*/ 438412 h 2257169"/>
              <a:gd name="connsiteX171" fmla="*/ 293722 w 3316302"/>
              <a:gd name="connsiteY171" fmla="*/ 410921 h 2257169"/>
              <a:gd name="connsiteX172" fmla="*/ 303850 w 3316302"/>
              <a:gd name="connsiteY172" fmla="*/ 384876 h 2257169"/>
              <a:gd name="connsiteX173" fmla="*/ 316872 w 3316302"/>
              <a:gd name="connsiteY173" fmla="*/ 360279 h 2257169"/>
              <a:gd name="connsiteX174" fmla="*/ 331341 w 3316302"/>
              <a:gd name="connsiteY174" fmla="*/ 335682 h 2257169"/>
              <a:gd name="connsiteX175" fmla="*/ 347257 w 3316302"/>
              <a:gd name="connsiteY175" fmla="*/ 313978 h 2257169"/>
              <a:gd name="connsiteX176" fmla="*/ 366067 w 3316302"/>
              <a:gd name="connsiteY176" fmla="*/ 293721 h 2257169"/>
              <a:gd name="connsiteX177" fmla="*/ 386323 w 3316302"/>
              <a:gd name="connsiteY177" fmla="*/ 274912 h 2257169"/>
              <a:gd name="connsiteX178" fmla="*/ 408027 w 3316302"/>
              <a:gd name="connsiteY178" fmla="*/ 258996 h 2257169"/>
              <a:gd name="connsiteX179" fmla="*/ 432624 w 3316302"/>
              <a:gd name="connsiteY179" fmla="*/ 244527 h 2257169"/>
              <a:gd name="connsiteX180" fmla="*/ 457222 w 3316302"/>
              <a:gd name="connsiteY180" fmla="*/ 231505 h 2257169"/>
              <a:gd name="connsiteX181" fmla="*/ 483266 w 3316302"/>
              <a:gd name="connsiteY181" fmla="*/ 222823 h 2257169"/>
              <a:gd name="connsiteX182" fmla="*/ 510757 w 3316302"/>
              <a:gd name="connsiteY182" fmla="*/ 215589 h 2257169"/>
              <a:gd name="connsiteX183" fmla="*/ 539695 w 3316302"/>
              <a:gd name="connsiteY183" fmla="*/ 211248 h 2257169"/>
              <a:gd name="connsiteX184" fmla="*/ 570080 w 3316302"/>
              <a:gd name="connsiteY184" fmla="*/ 209801 h 2257169"/>
              <a:gd name="connsiteX185" fmla="*/ 785668 w 3316302"/>
              <a:gd name="connsiteY185" fmla="*/ 209801 h 2257169"/>
              <a:gd name="connsiteX186" fmla="*/ 824735 w 3316302"/>
              <a:gd name="connsiteY186" fmla="*/ 185204 h 2257169"/>
              <a:gd name="connsiteX187" fmla="*/ 866695 w 3316302"/>
              <a:gd name="connsiteY187" fmla="*/ 162053 h 2257169"/>
              <a:gd name="connsiteX188" fmla="*/ 910102 w 3316302"/>
              <a:gd name="connsiteY188" fmla="*/ 141797 h 2257169"/>
              <a:gd name="connsiteX189" fmla="*/ 957850 w 3316302"/>
              <a:gd name="connsiteY189" fmla="*/ 121540 h 2257169"/>
              <a:gd name="connsiteX190" fmla="*/ 1007045 w 3316302"/>
              <a:gd name="connsiteY190" fmla="*/ 102730 h 2257169"/>
              <a:gd name="connsiteX191" fmla="*/ 1060580 w 3316302"/>
              <a:gd name="connsiteY191" fmla="*/ 85367 h 2257169"/>
              <a:gd name="connsiteX192" fmla="*/ 1115562 w 3316302"/>
              <a:gd name="connsiteY192" fmla="*/ 69451 h 2257169"/>
              <a:gd name="connsiteX193" fmla="*/ 1171991 w 3316302"/>
              <a:gd name="connsiteY193" fmla="*/ 54982 h 2257169"/>
              <a:gd name="connsiteX194" fmla="*/ 1231315 w 3316302"/>
              <a:gd name="connsiteY194" fmla="*/ 41960 h 2257169"/>
              <a:gd name="connsiteX195" fmla="*/ 1292085 w 3316302"/>
              <a:gd name="connsiteY195" fmla="*/ 31832 h 2257169"/>
              <a:gd name="connsiteX196" fmla="*/ 1354301 w 3316302"/>
              <a:gd name="connsiteY196" fmla="*/ 21704 h 2257169"/>
              <a:gd name="connsiteX197" fmla="*/ 1419412 w 3316302"/>
              <a:gd name="connsiteY197" fmla="*/ 14469 h 2257169"/>
              <a:gd name="connsiteX198" fmla="*/ 1484523 w 3316302"/>
              <a:gd name="connsiteY198" fmla="*/ 7235 h 2257169"/>
              <a:gd name="connsiteX199" fmla="*/ 1552527 w 3316302"/>
              <a:gd name="connsiteY199" fmla="*/ 2894 h 225716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Lst>
            <a:rect l="l" t="t" r="r" b="b"/>
            <a:pathLst>
              <a:path w="3316302" h="2257169">
                <a:moveTo>
                  <a:pt x="1620531" y="0"/>
                </a:moveTo>
                <a:lnTo>
                  <a:pt x="1689983" y="0"/>
                </a:lnTo>
                <a:lnTo>
                  <a:pt x="1757987" y="0"/>
                </a:lnTo>
                <a:lnTo>
                  <a:pt x="1827439" y="2894"/>
                </a:lnTo>
                <a:lnTo>
                  <a:pt x="1893996" y="7235"/>
                </a:lnTo>
                <a:lnTo>
                  <a:pt x="1959107" y="14469"/>
                </a:lnTo>
                <a:lnTo>
                  <a:pt x="2024217" y="21704"/>
                </a:lnTo>
                <a:lnTo>
                  <a:pt x="2086434" y="31832"/>
                </a:lnTo>
                <a:lnTo>
                  <a:pt x="2147204" y="41960"/>
                </a:lnTo>
                <a:lnTo>
                  <a:pt x="2206527" y="54982"/>
                </a:lnTo>
                <a:lnTo>
                  <a:pt x="2264403" y="69451"/>
                </a:lnTo>
                <a:lnTo>
                  <a:pt x="2317939" y="85367"/>
                </a:lnTo>
                <a:lnTo>
                  <a:pt x="2371474" y="102730"/>
                </a:lnTo>
                <a:lnTo>
                  <a:pt x="2420669" y="121540"/>
                </a:lnTo>
                <a:lnTo>
                  <a:pt x="2468417" y="141797"/>
                </a:lnTo>
                <a:lnTo>
                  <a:pt x="2513271" y="162053"/>
                </a:lnTo>
                <a:lnTo>
                  <a:pt x="2553784" y="185204"/>
                </a:lnTo>
                <a:lnTo>
                  <a:pt x="2592851" y="209801"/>
                </a:lnTo>
                <a:lnTo>
                  <a:pt x="2737541" y="209801"/>
                </a:lnTo>
                <a:lnTo>
                  <a:pt x="2766479" y="211248"/>
                </a:lnTo>
                <a:lnTo>
                  <a:pt x="2795417" y="215589"/>
                </a:lnTo>
                <a:lnTo>
                  <a:pt x="2822908" y="222823"/>
                </a:lnTo>
                <a:lnTo>
                  <a:pt x="2848952" y="231505"/>
                </a:lnTo>
                <a:lnTo>
                  <a:pt x="2874997" y="244527"/>
                </a:lnTo>
                <a:lnTo>
                  <a:pt x="2898147" y="258996"/>
                </a:lnTo>
                <a:lnTo>
                  <a:pt x="2921297" y="274912"/>
                </a:lnTo>
                <a:lnTo>
                  <a:pt x="2941554" y="293721"/>
                </a:lnTo>
                <a:lnTo>
                  <a:pt x="2960364" y="313978"/>
                </a:lnTo>
                <a:lnTo>
                  <a:pt x="2976280" y="335682"/>
                </a:lnTo>
                <a:lnTo>
                  <a:pt x="2990749" y="360279"/>
                </a:lnTo>
                <a:lnTo>
                  <a:pt x="3002324" y="384876"/>
                </a:lnTo>
                <a:lnTo>
                  <a:pt x="3012452" y="410921"/>
                </a:lnTo>
                <a:lnTo>
                  <a:pt x="3019687" y="438412"/>
                </a:lnTo>
                <a:lnTo>
                  <a:pt x="3024027" y="467350"/>
                </a:lnTo>
                <a:lnTo>
                  <a:pt x="3025475" y="496288"/>
                </a:lnTo>
                <a:lnTo>
                  <a:pt x="3025475" y="687279"/>
                </a:lnTo>
                <a:lnTo>
                  <a:pt x="3057306" y="701748"/>
                </a:lnTo>
                <a:lnTo>
                  <a:pt x="3087691" y="717664"/>
                </a:lnTo>
                <a:lnTo>
                  <a:pt x="3116629" y="736474"/>
                </a:lnTo>
                <a:lnTo>
                  <a:pt x="3144121" y="756731"/>
                </a:lnTo>
                <a:lnTo>
                  <a:pt x="3170165" y="779881"/>
                </a:lnTo>
                <a:lnTo>
                  <a:pt x="3193315" y="805925"/>
                </a:lnTo>
                <a:lnTo>
                  <a:pt x="3216466" y="831970"/>
                </a:lnTo>
                <a:lnTo>
                  <a:pt x="3236722" y="860908"/>
                </a:lnTo>
                <a:lnTo>
                  <a:pt x="3254085" y="891293"/>
                </a:lnTo>
                <a:lnTo>
                  <a:pt x="3270001" y="923124"/>
                </a:lnTo>
                <a:lnTo>
                  <a:pt x="3284470" y="954956"/>
                </a:lnTo>
                <a:lnTo>
                  <a:pt x="3296045" y="989682"/>
                </a:lnTo>
                <a:lnTo>
                  <a:pt x="3304727" y="1024408"/>
                </a:lnTo>
                <a:lnTo>
                  <a:pt x="3311961" y="1060580"/>
                </a:lnTo>
                <a:lnTo>
                  <a:pt x="3314855" y="1098200"/>
                </a:lnTo>
                <a:lnTo>
                  <a:pt x="3316302" y="1135819"/>
                </a:lnTo>
                <a:lnTo>
                  <a:pt x="3314855" y="1173439"/>
                </a:lnTo>
                <a:lnTo>
                  <a:pt x="3311961" y="1209611"/>
                </a:lnTo>
                <a:lnTo>
                  <a:pt x="3304727" y="1245784"/>
                </a:lnTo>
                <a:lnTo>
                  <a:pt x="3296045" y="1281956"/>
                </a:lnTo>
                <a:lnTo>
                  <a:pt x="3284470" y="1315235"/>
                </a:lnTo>
                <a:lnTo>
                  <a:pt x="3270001" y="1348514"/>
                </a:lnTo>
                <a:lnTo>
                  <a:pt x="3254085" y="1380346"/>
                </a:lnTo>
                <a:lnTo>
                  <a:pt x="3236722" y="1410731"/>
                </a:lnTo>
                <a:lnTo>
                  <a:pt x="3216466" y="1438222"/>
                </a:lnTo>
                <a:lnTo>
                  <a:pt x="3193315" y="1465713"/>
                </a:lnTo>
                <a:lnTo>
                  <a:pt x="3170165" y="1490310"/>
                </a:lnTo>
                <a:lnTo>
                  <a:pt x="3144121" y="1513461"/>
                </a:lnTo>
                <a:lnTo>
                  <a:pt x="3116629" y="1535164"/>
                </a:lnTo>
                <a:lnTo>
                  <a:pt x="3087691" y="1553974"/>
                </a:lnTo>
                <a:lnTo>
                  <a:pt x="3057306" y="1569890"/>
                </a:lnTo>
                <a:lnTo>
                  <a:pt x="3025475" y="1584359"/>
                </a:lnTo>
                <a:lnTo>
                  <a:pt x="3025475" y="1779691"/>
                </a:lnTo>
                <a:lnTo>
                  <a:pt x="3024027" y="1808629"/>
                </a:lnTo>
                <a:lnTo>
                  <a:pt x="3019687" y="1837567"/>
                </a:lnTo>
                <a:lnTo>
                  <a:pt x="3012452" y="1865058"/>
                </a:lnTo>
                <a:lnTo>
                  <a:pt x="3002324" y="1891103"/>
                </a:lnTo>
                <a:lnTo>
                  <a:pt x="2990749" y="1915700"/>
                </a:lnTo>
                <a:lnTo>
                  <a:pt x="2976280" y="1940297"/>
                </a:lnTo>
                <a:lnTo>
                  <a:pt x="2960364" y="1962001"/>
                </a:lnTo>
                <a:lnTo>
                  <a:pt x="2941554" y="1982258"/>
                </a:lnTo>
                <a:lnTo>
                  <a:pt x="2921297" y="2001067"/>
                </a:lnTo>
                <a:lnTo>
                  <a:pt x="2898147" y="2016983"/>
                </a:lnTo>
                <a:lnTo>
                  <a:pt x="2874997" y="2031452"/>
                </a:lnTo>
                <a:lnTo>
                  <a:pt x="2848952" y="2043028"/>
                </a:lnTo>
                <a:lnTo>
                  <a:pt x="2822908" y="2053156"/>
                </a:lnTo>
                <a:lnTo>
                  <a:pt x="2795417" y="2060390"/>
                </a:lnTo>
                <a:lnTo>
                  <a:pt x="2766479" y="2064731"/>
                </a:lnTo>
                <a:lnTo>
                  <a:pt x="2737541" y="2066178"/>
                </a:lnTo>
                <a:lnTo>
                  <a:pt x="2562465" y="2066178"/>
                </a:lnTo>
                <a:lnTo>
                  <a:pt x="2523399" y="2087882"/>
                </a:lnTo>
                <a:lnTo>
                  <a:pt x="2481439" y="2108138"/>
                </a:lnTo>
                <a:lnTo>
                  <a:pt x="2438032" y="2128395"/>
                </a:lnTo>
                <a:lnTo>
                  <a:pt x="2391731" y="2147204"/>
                </a:lnTo>
                <a:lnTo>
                  <a:pt x="2342536" y="2163120"/>
                </a:lnTo>
                <a:lnTo>
                  <a:pt x="2290448" y="2179036"/>
                </a:lnTo>
                <a:lnTo>
                  <a:pt x="2236912" y="2193505"/>
                </a:lnTo>
                <a:lnTo>
                  <a:pt x="2181930" y="2206528"/>
                </a:lnTo>
                <a:lnTo>
                  <a:pt x="2125501" y="2218103"/>
                </a:lnTo>
                <a:lnTo>
                  <a:pt x="2066178" y="2228231"/>
                </a:lnTo>
                <a:lnTo>
                  <a:pt x="2006855" y="2236912"/>
                </a:lnTo>
                <a:lnTo>
                  <a:pt x="1944638" y="2244147"/>
                </a:lnTo>
                <a:lnTo>
                  <a:pt x="1882421" y="2249935"/>
                </a:lnTo>
                <a:lnTo>
                  <a:pt x="1818757" y="2254275"/>
                </a:lnTo>
                <a:lnTo>
                  <a:pt x="1755093" y="2255722"/>
                </a:lnTo>
                <a:lnTo>
                  <a:pt x="1689983" y="2257169"/>
                </a:lnTo>
                <a:lnTo>
                  <a:pt x="1623425" y="2255722"/>
                </a:lnTo>
                <a:lnTo>
                  <a:pt x="1559762" y="2254275"/>
                </a:lnTo>
                <a:lnTo>
                  <a:pt x="1496098" y="2249935"/>
                </a:lnTo>
                <a:lnTo>
                  <a:pt x="1433881" y="2244147"/>
                </a:lnTo>
                <a:lnTo>
                  <a:pt x="1371664" y="2236912"/>
                </a:lnTo>
                <a:lnTo>
                  <a:pt x="1312341" y="2228231"/>
                </a:lnTo>
                <a:lnTo>
                  <a:pt x="1253018" y="2218103"/>
                </a:lnTo>
                <a:lnTo>
                  <a:pt x="1196589" y="2206528"/>
                </a:lnTo>
                <a:lnTo>
                  <a:pt x="1141607" y="2193505"/>
                </a:lnTo>
                <a:lnTo>
                  <a:pt x="1088071" y="2179036"/>
                </a:lnTo>
                <a:lnTo>
                  <a:pt x="1035983" y="2163120"/>
                </a:lnTo>
                <a:lnTo>
                  <a:pt x="988235" y="2147204"/>
                </a:lnTo>
                <a:lnTo>
                  <a:pt x="940487" y="2128395"/>
                </a:lnTo>
                <a:lnTo>
                  <a:pt x="897080" y="2108138"/>
                </a:lnTo>
                <a:lnTo>
                  <a:pt x="855120" y="2087882"/>
                </a:lnTo>
                <a:lnTo>
                  <a:pt x="816053" y="2066178"/>
                </a:lnTo>
                <a:lnTo>
                  <a:pt x="570080" y="2066178"/>
                </a:lnTo>
                <a:lnTo>
                  <a:pt x="539695" y="2064731"/>
                </a:lnTo>
                <a:lnTo>
                  <a:pt x="510757" y="2060390"/>
                </a:lnTo>
                <a:lnTo>
                  <a:pt x="483266" y="2053156"/>
                </a:lnTo>
                <a:lnTo>
                  <a:pt x="457222" y="2043028"/>
                </a:lnTo>
                <a:lnTo>
                  <a:pt x="432624" y="2031452"/>
                </a:lnTo>
                <a:lnTo>
                  <a:pt x="408027" y="2016983"/>
                </a:lnTo>
                <a:lnTo>
                  <a:pt x="386323" y="2001067"/>
                </a:lnTo>
                <a:lnTo>
                  <a:pt x="366067" y="1982258"/>
                </a:lnTo>
                <a:lnTo>
                  <a:pt x="347257" y="1962001"/>
                </a:lnTo>
                <a:lnTo>
                  <a:pt x="331341" y="1940297"/>
                </a:lnTo>
                <a:lnTo>
                  <a:pt x="316872" y="1915700"/>
                </a:lnTo>
                <a:lnTo>
                  <a:pt x="303850" y="1891103"/>
                </a:lnTo>
                <a:lnTo>
                  <a:pt x="293722" y="1865058"/>
                </a:lnTo>
                <a:lnTo>
                  <a:pt x="287934" y="1837567"/>
                </a:lnTo>
                <a:lnTo>
                  <a:pt x="283593" y="1808629"/>
                </a:lnTo>
                <a:lnTo>
                  <a:pt x="280699" y="1779691"/>
                </a:lnTo>
                <a:lnTo>
                  <a:pt x="280699" y="1580018"/>
                </a:lnTo>
                <a:lnTo>
                  <a:pt x="250314" y="1565549"/>
                </a:lnTo>
                <a:lnTo>
                  <a:pt x="221376" y="1548187"/>
                </a:lnTo>
                <a:lnTo>
                  <a:pt x="192438" y="1529377"/>
                </a:lnTo>
                <a:lnTo>
                  <a:pt x="166394" y="1507673"/>
                </a:lnTo>
                <a:lnTo>
                  <a:pt x="141797" y="1484523"/>
                </a:lnTo>
                <a:lnTo>
                  <a:pt x="118646" y="1459926"/>
                </a:lnTo>
                <a:lnTo>
                  <a:pt x="96943" y="1433881"/>
                </a:lnTo>
                <a:lnTo>
                  <a:pt x="78133" y="1404943"/>
                </a:lnTo>
                <a:lnTo>
                  <a:pt x="60770" y="1376005"/>
                </a:lnTo>
                <a:lnTo>
                  <a:pt x="44854" y="1344173"/>
                </a:lnTo>
                <a:lnTo>
                  <a:pt x="31832" y="1312341"/>
                </a:lnTo>
                <a:lnTo>
                  <a:pt x="20257" y="1277616"/>
                </a:lnTo>
                <a:lnTo>
                  <a:pt x="11575" y="1244337"/>
                </a:lnTo>
                <a:lnTo>
                  <a:pt x="4341" y="1208164"/>
                </a:lnTo>
                <a:lnTo>
                  <a:pt x="1447" y="1171992"/>
                </a:lnTo>
                <a:lnTo>
                  <a:pt x="0" y="1135819"/>
                </a:lnTo>
                <a:lnTo>
                  <a:pt x="1447" y="1098200"/>
                </a:lnTo>
                <a:lnTo>
                  <a:pt x="4341" y="1062027"/>
                </a:lnTo>
                <a:lnTo>
                  <a:pt x="11575" y="1027301"/>
                </a:lnTo>
                <a:lnTo>
                  <a:pt x="20257" y="992576"/>
                </a:lnTo>
                <a:lnTo>
                  <a:pt x="31832" y="959297"/>
                </a:lnTo>
                <a:lnTo>
                  <a:pt x="44854" y="927465"/>
                </a:lnTo>
                <a:lnTo>
                  <a:pt x="60770" y="895633"/>
                </a:lnTo>
                <a:lnTo>
                  <a:pt x="78133" y="865248"/>
                </a:lnTo>
                <a:lnTo>
                  <a:pt x="96943" y="837757"/>
                </a:lnTo>
                <a:lnTo>
                  <a:pt x="118646" y="810266"/>
                </a:lnTo>
                <a:lnTo>
                  <a:pt x="141797" y="785669"/>
                </a:lnTo>
                <a:lnTo>
                  <a:pt x="166394" y="762518"/>
                </a:lnTo>
                <a:lnTo>
                  <a:pt x="192438" y="742262"/>
                </a:lnTo>
                <a:lnTo>
                  <a:pt x="221376" y="722005"/>
                </a:lnTo>
                <a:lnTo>
                  <a:pt x="250314" y="706089"/>
                </a:lnTo>
                <a:lnTo>
                  <a:pt x="280699" y="691620"/>
                </a:lnTo>
                <a:lnTo>
                  <a:pt x="280699" y="496288"/>
                </a:lnTo>
                <a:lnTo>
                  <a:pt x="283593" y="467350"/>
                </a:lnTo>
                <a:lnTo>
                  <a:pt x="287934" y="438412"/>
                </a:lnTo>
                <a:lnTo>
                  <a:pt x="293722" y="410921"/>
                </a:lnTo>
                <a:lnTo>
                  <a:pt x="303850" y="384876"/>
                </a:lnTo>
                <a:lnTo>
                  <a:pt x="316872" y="360279"/>
                </a:lnTo>
                <a:lnTo>
                  <a:pt x="331341" y="335682"/>
                </a:lnTo>
                <a:lnTo>
                  <a:pt x="347257" y="313978"/>
                </a:lnTo>
                <a:lnTo>
                  <a:pt x="366067" y="293721"/>
                </a:lnTo>
                <a:lnTo>
                  <a:pt x="386323" y="274912"/>
                </a:lnTo>
                <a:lnTo>
                  <a:pt x="408027" y="258996"/>
                </a:lnTo>
                <a:lnTo>
                  <a:pt x="432624" y="244527"/>
                </a:lnTo>
                <a:lnTo>
                  <a:pt x="457222" y="231505"/>
                </a:lnTo>
                <a:lnTo>
                  <a:pt x="483266" y="222823"/>
                </a:lnTo>
                <a:lnTo>
                  <a:pt x="510757" y="215589"/>
                </a:lnTo>
                <a:lnTo>
                  <a:pt x="539695" y="211248"/>
                </a:lnTo>
                <a:lnTo>
                  <a:pt x="570080" y="209801"/>
                </a:lnTo>
                <a:lnTo>
                  <a:pt x="785668" y="209801"/>
                </a:lnTo>
                <a:lnTo>
                  <a:pt x="824735" y="185204"/>
                </a:lnTo>
                <a:lnTo>
                  <a:pt x="866695" y="162053"/>
                </a:lnTo>
                <a:lnTo>
                  <a:pt x="910102" y="141797"/>
                </a:lnTo>
                <a:lnTo>
                  <a:pt x="957850" y="121540"/>
                </a:lnTo>
                <a:lnTo>
                  <a:pt x="1007045" y="102730"/>
                </a:lnTo>
                <a:lnTo>
                  <a:pt x="1060580" y="85367"/>
                </a:lnTo>
                <a:lnTo>
                  <a:pt x="1115562" y="69451"/>
                </a:lnTo>
                <a:lnTo>
                  <a:pt x="1171991" y="54982"/>
                </a:lnTo>
                <a:lnTo>
                  <a:pt x="1231315" y="41960"/>
                </a:lnTo>
                <a:lnTo>
                  <a:pt x="1292085" y="31832"/>
                </a:lnTo>
                <a:lnTo>
                  <a:pt x="1354301" y="21704"/>
                </a:lnTo>
                <a:lnTo>
                  <a:pt x="1419412" y="14469"/>
                </a:lnTo>
                <a:lnTo>
                  <a:pt x="1484523" y="7235"/>
                </a:lnTo>
                <a:lnTo>
                  <a:pt x="1552527" y="2894"/>
                </a:lnTo>
                <a:close/>
              </a:path>
            </a:pathLst>
          </a:custGeom>
          <a:solidFill>
            <a:srgbClr val="FFC000"/>
          </a:solidFill>
          <a:ln w="38100">
            <a:solidFill>
              <a:schemeClr val="bg1"/>
            </a:solidFill>
          </a:ln>
          <a:effectLst>
            <a:outerShdw blurRad="355600" dist="25400" sx="101000" sy="101000" algn="ctr" rotWithShape="0">
              <a:schemeClr val="tx1">
                <a:lumMod val="85000"/>
                <a:lumOff val="15000"/>
                <a:alpha val="54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vert="horz" lIns="91440" tIns="45720" rIns="91440" bIns="45720" rtlCol="0" anchor="ctr">
            <a:normAutofit/>
          </a:bodyPr>
          <a:lstStyle>
            <a:lvl1pPr>
              <a:defRPr lang="zh-CN" altLang="en-US" sz="100">
                <a:solidFill>
                  <a:schemeClr val="lt1"/>
                </a:solidFill>
              </a:defRPr>
            </a:lvl1pPr>
          </a:lstStyle>
          <a:p>
            <a:pPr marL="0" lvl="0" algn="ctr"/>
            <a:endParaRPr lang="zh-CN" altLang="en-US"/>
          </a:p>
        </p:txBody>
      </p:sp>
      <p:sp>
        <p:nvSpPr>
          <p:cNvPr id="16" name="图片占位符 15"/>
          <p:cNvSpPr>
            <a:spLocks noGrp="1"/>
          </p:cNvSpPr>
          <p:nvPr>
            <p:ph type="pic" sz="quarter" idx="13"/>
          </p:nvPr>
        </p:nvSpPr>
        <p:spPr>
          <a:xfrm>
            <a:off x="1406285" y="3954857"/>
            <a:ext cx="3316303" cy="2257169"/>
          </a:xfrm>
          <a:custGeom>
            <a:avLst/>
            <a:gdLst>
              <a:gd name="connsiteX0" fmla="*/ 1620532 w 3316303"/>
              <a:gd name="connsiteY0" fmla="*/ 0 h 2257169"/>
              <a:gd name="connsiteX1" fmla="*/ 1689983 w 3316303"/>
              <a:gd name="connsiteY1" fmla="*/ 0 h 2257169"/>
              <a:gd name="connsiteX2" fmla="*/ 1757988 w 3316303"/>
              <a:gd name="connsiteY2" fmla="*/ 0 h 2257169"/>
              <a:gd name="connsiteX3" fmla="*/ 1827439 w 3316303"/>
              <a:gd name="connsiteY3" fmla="*/ 2894 h 2257169"/>
              <a:gd name="connsiteX4" fmla="*/ 1893997 w 3316303"/>
              <a:gd name="connsiteY4" fmla="*/ 7235 h 2257169"/>
              <a:gd name="connsiteX5" fmla="*/ 1959107 w 3316303"/>
              <a:gd name="connsiteY5" fmla="*/ 14469 h 2257169"/>
              <a:gd name="connsiteX6" fmla="*/ 2024218 w 3316303"/>
              <a:gd name="connsiteY6" fmla="*/ 21704 h 2257169"/>
              <a:gd name="connsiteX7" fmla="*/ 2086435 w 3316303"/>
              <a:gd name="connsiteY7" fmla="*/ 31832 h 2257169"/>
              <a:gd name="connsiteX8" fmla="*/ 2147205 w 3316303"/>
              <a:gd name="connsiteY8" fmla="*/ 41960 h 2257169"/>
              <a:gd name="connsiteX9" fmla="*/ 2206528 w 3316303"/>
              <a:gd name="connsiteY9" fmla="*/ 54982 h 2257169"/>
              <a:gd name="connsiteX10" fmla="*/ 2264404 w 3316303"/>
              <a:gd name="connsiteY10" fmla="*/ 69452 h 2257169"/>
              <a:gd name="connsiteX11" fmla="*/ 2317939 w 3316303"/>
              <a:gd name="connsiteY11" fmla="*/ 85367 h 2257169"/>
              <a:gd name="connsiteX12" fmla="*/ 2371475 w 3316303"/>
              <a:gd name="connsiteY12" fmla="*/ 102730 h 2257169"/>
              <a:gd name="connsiteX13" fmla="*/ 2420669 w 3316303"/>
              <a:gd name="connsiteY13" fmla="*/ 121540 h 2257169"/>
              <a:gd name="connsiteX14" fmla="*/ 2468417 w 3316303"/>
              <a:gd name="connsiteY14" fmla="*/ 141797 h 2257169"/>
              <a:gd name="connsiteX15" fmla="*/ 2513271 w 3316303"/>
              <a:gd name="connsiteY15" fmla="*/ 162053 h 2257169"/>
              <a:gd name="connsiteX16" fmla="*/ 2553784 w 3316303"/>
              <a:gd name="connsiteY16" fmla="*/ 185204 h 2257169"/>
              <a:gd name="connsiteX17" fmla="*/ 2592851 w 3316303"/>
              <a:gd name="connsiteY17" fmla="*/ 209801 h 2257169"/>
              <a:gd name="connsiteX18" fmla="*/ 2737541 w 3316303"/>
              <a:gd name="connsiteY18" fmla="*/ 209801 h 2257169"/>
              <a:gd name="connsiteX19" fmla="*/ 2766479 w 3316303"/>
              <a:gd name="connsiteY19" fmla="*/ 211248 h 2257169"/>
              <a:gd name="connsiteX20" fmla="*/ 2795417 w 3316303"/>
              <a:gd name="connsiteY20" fmla="*/ 215589 h 2257169"/>
              <a:gd name="connsiteX21" fmla="*/ 2822908 w 3316303"/>
              <a:gd name="connsiteY21" fmla="*/ 222823 h 2257169"/>
              <a:gd name="connsiteX22" fmla="*/ 2848953 w 3316303"/>
              <a:gd name="connsiteY22" fmla="*/ 231505 h 2257169"/>
              <a:gd name="connsiteX23" fmla="*/ 2874997 w 3316303"/>
              <a:gd name="connsiteY23" fmla="*/ 244527 h 2257169"/>
              <a:gd name="connsiteX24" fmla="*/ 2898147 w 3316303"/>
              <a:gd name="connsiteY24" fmla="*/ 258996 h 2257169"/>
              <a:gd name="connsiteX25" fmla="*/ 2921298 w 3316303"/>
              <a:gd name="connsiteY25" fmla="*/ 274912 h 2257169"/>
              <a:gd name="connsiteX26" fmla="*/ 2941554 w 3316303"/>
              <a:gd name="connsiteY26" fmla="*/ 293721 h 2257169"/>
              <a:gd name="connsiteX27" fmla="*/ 2960364 w 3316303"/>
              <a:gd name="connsiteY27" fmla="*/ 313978 h 2257169"/>
              <a:gd name="connsiteX28" fmla="*/ 2976280 w 3316303"/>
              <a:gd name="connsiteY28" fmla="*/ 335682 h 2257169"/>
              <a:gd name="connsiteX29" fmla="*/ 2990749 w 3316303"/>
              <a:gd name="connsiteY29" fmla="*/ 360279 h 2257169"/>
              <a:gd name="connsiteX30" fmla="*/ 3002324 w 3316303"/>
              <a:gd name="connsiteY30" fmla="*/ 384876 h 2257169"/>
              <a:gd name="connsiteX31" fmla="*/ 3012452 w 3316303"/>
              <a:gd name="connsiteY31" fmla="*/ 410921 h 2257169"/>
              <a:gd name="connsiteX32" fmla="*/ 3019687 w 3316303"/>
              <a:gd name="connsiteY32" fmla="*/ 438412 h 2257169"/>
              <a:gd name="connsiteX33" fmla="*/ 3024028 w 3316303"/>
              <a:gd name="connsiteY33" fmla="*/ 467350 h 2257169"/>
              <a:gd name="connsiteX34" fmla="*/ 3025475 w 3316303"/>
              <a:gd name="connsiteY34" fmla="*/ 496288 h 2257169"/>
              <a:gd name="connsiteX35" fmla="*/ 3025475 w 3316303"/>
              <a:gd name="connsiteY35" fmla="*/ 687279 h 2257169"/>
              <a:gd name="connsiteX36" fmla="*/ 3057307 w 3316303"/>
              <a:gd name="connsiteY36" fmla="*/ 701748 h 2257169"/>
              <a:gd name="connsiteX37" fmla="*/ 3087692 w 3316303"/>
              <a:gd name="connsiteY37" fmla="*/ 717664 h 2257169"/>
              <a:gd name="connsiteX38" fmla="*/ 3116629 w 3316303"/>
              <a:gd name="connsiteY38" fmla="*/ 736474 h 2257169"/>
              <a:gd name="connsiteX39" fmla="*/ 3144121 w 3316303"/>
              <a:gd name="connsiteY39" fmla="*/ 756731 h 2257169"/>
              <a:gd name="connsiteX40" fmla="*/ 3170165 w 3316303"/>
              <a:gd name="connsiteY40" fmla="*/ 779881 h 2257169"/>
              <a:gd name="connsiteX41" fmla="*/ 3193315 w 3316303"/>
              <a:gd name="connsiteY41" fmla="*/ 805925 h 2257169"/>
              <a:gd name="connsiteX42" fmla="*/ 3216467 w 3316303"/>
              <a:gd name="connsiteY42" fmla="*/ 831970 h 2257169"/>
              <a:gd name="connsiteX43" fmla="*/ 3236722 w 3316303"/>
              <a:gd name="connsiteY43" fmla="*/ 860908 h 2257169"/>
              <a:gd name="connsiteX44" fmla="*/ 3254085 w 3316303"/>
              <a:gd name="connsiteY44" fmla="*/ 891293 h 2257169"/>
              <a:gd name="connsiteX45" fmla="*/ 3270001 w 3316303"/>
              <a:gd name="connsiteY45" fmla="*/ 923124 h 2257169"/>
              <a:gd name="connsiteX46" fmla="*/ 3284470 w 3316303"/>
              <a:gd name="connsiteY46" fmla="*/ 954956 h 2257169"/>
              <a:gd name="connsiteX47" fmla="*/ 3296045 w 3316303"/>
              <a:gd name="connsiteY47" fmla="*/ 989682 h 2257169"/>
              <a:gd name="connsiteX48" fmla="*/ 3304727 w 3316303"/>
              <a:gd name="connsiteY48" fmla="*/ 1024408 h 2257169"/>
              <a:gd name="connsiteX49" fmla="*/ 3311962 w 3316303"/>
              <a:gd name="connsiteY49" fmla="*/ 1060580 h 2257169"/>
              <a:gd name="connsiteX50" fmla="*/ 3314855 w 3316303"/>
              <a:gd name="connsiteY50" fmla="*/ 1098200 h 2257169"/>
              <a:gd name="connsiteX51" fmla="*/ 3316303 w 3316303"/>
              <a:gd name="connsiteY51" fmla="*/ 1135819 h 2257169"/>
              <a:gd name="connsiteX52" fmla="*/ 3314855 w 3316303"/>
              <a:gd name="connsiteY52" fmla="*/ 1173439 h 2257169"/>
              <a:gd name="connsiteX53" fmla="*/ 3311962 w 3316303"/>
              <a:gd name="connsiteY53" fmla="*/ 1209611 h 2257169"/>
              <a:gd name="connsiteX54" fmla="*/ 3304727 w 3316303"/>
              <a:gd name="connsiteY54" fmla="*/ 1245784 h 2257169"/>
              <a:gd name="connsiteX55" fmla="*/ 3296045 w 3316303"/>
              <a:gd name="connsiteY55" fmla="*/ 1281956 h 2257169"/>
              <a:gd name="connsiteX56" fmla="*/ 3284470 w 3316303"/>
              <a:gd name="connsiteY56" fmla="*/ 1315235 h 2257169"/>
              <a:gd name="connsiteX57" fmla="*/ 3270001 w 3316303"/>
              <a:gd name="connsiteY57" fmla="*/ 1348514 h 2257169"/>
              <a:gd name="connsiteX58" fmla="*/ 3254085 w 3316303"/>
              <a:gd name="connsiteY58" fmla="*/ 1380346 h 2257169"/>
              <a:gd name="connsiteX59" fmla="*/ 3236722 w 3316303"/>
              <a:gd name="connsiteY59" fmla="*/ 1410731 h 2257169"/>
              <a:gd name="connsiteX60" fmla="*/ 3216467 w 3316303"/>
              <a:gd name="connsiteY60" fmla="*/ 1438222 h 2257169"/>
              <a:gd name="connsiteX61" fmla="*/ 3193315 w 3316303"/>
              <a:gd name="connsiteY61" fmla="*/ 1465713 h 2257169"/>
              <a:gd name="connsiteX62" fmla="*/ 3170165 w 3316303"/>
              <a:gd name="connsiteY62" fmla="*/ 1490310 h 2257169"/>
              <a:gd name="connsiteX63" fmla="*/ 3144121 w 3316303"/>
              <a:gd name="connsiteY63" fmla="*/ 1513461 h 2257169"/>
              <a:gd name="connsiteX64" fmla="*/ 3116629 w 3316303"/>
              <a:gd name="connsiteY64" fmla="*/ 1535164 h 2257169"/>
              <a:gd name="connsiteX65" fmla="*/ 3087692 w 3316303"/>
              <a:gd name="connsiteY65" fmla="*/ 1553974 h 2257169"/>
              <a:gd name="connsiteX66" fmla="*/ 3057307 w 3316303"/>
              <a:gd name="connsiteY66" fmla="*/ 1569890 h 2257169"/>
              <a:gd name="connsiteX67" fmla="*/ 3025475 w 3316303"/>
              <a:gd name="connsiteY67" fmla="*/ 1584359 h 2257169"/>
              <a:gd name="connsiteX68" fmla="*/ 3025475 w 3316303"/>
              <a:gd name="connsiteY68" fmla="*/ 1779691 h 2257169"/>
              <a:gd name="connsiteX69" fmla="*/ 3024028 w 3316303"/>
              <a:gd name="connsiteY69" fmla="*/ 1808629 h 2257169"/>
              <a:gd name="connsiteX70" fmla="*/ 3019687 w 3316303"/>
              <a:gd name="connsiteY70" fmla="*/ 1837567 h 2257169"/>
              <a:gd name="connsiteX71" fmla="*/ 3012452 w 3316303"/>
              <a:gd name="connsiteY71" fmla="*/ 1865058 h 2257169"/>
              <a:gd name="connsiteX72" fmla="*/ 3002324 w 3316303"/>
              <a:gd name="connsiteY72" fmla="*/ 1891103 h 2257169"/>
              <a:gd name="connsiteX73" fmla="*/ 2990749 w 3316303"/>
              <a:gd name="connsiteY73" fmla="*/ 1915700 h 2257169"/>
              <a:gd name="connsiteX74" fmla="*/ 2976280 w 3316303"/>
              <a:gd name="connsiteY74" fmla="*/ 1940297 h 2257169"/>
              <a:gd name="connsiteX75" fmla="*/ 2960364 w 3316303"/>
              <a:gd name="connsiteY75" fmla="*/ 1962001 h 2257169"/>
              <a:gd name="connsiteX76" fmla="*/ 2941554 w 3316303"/>
              <a:gd name="connsiteY76" fmla="*/ 1982258 h 2257169"/>
              <a:gd name="connsiteX77" fmla="*/ 2921298 w 3316303"/>
              <a:gd name="connsiteY77" fmla="*/ 2001067 h 2257169"/>
              <a:gd name="connsiteX78" fmla="*/ 2898147 w 3316303"/>
              <a:gd name="connsiteY78" fmla="*/ 2016983 h 2257169"/>
              <a:gd name="connsiteX79" fmla="*/ 2874997 w 3316303"/>
              <a:gd name="connsiteY79" fmla="*/ 2031452 h 2257169"/>
              <a:gd name="connsiteX80" fmla="*/ 2848953 w 3316303"/>
              <a:gd name="connsiteY80" fmla="*/ 2043028 h 2257169"/>
              <a:gd name="connsiteX81" fmla="*/ 2822908 w 3316303"/>
              <a:gd name="connsiteY81" fmla="*/ 2053156 h 2257169"/>
              <a:gd name="connsiteX82" fmla="*/ 2795417 w 3316303"/>
              <a:gd name="connsiteY82" fmla="*/ 2060390 h 2257169"/>
              <a:gd name="connsiteX83" fmla="*/ 2766479 w 3316303"/>
              <a:gd name="connsiteY83" fmla="*/ 2064731 h 2257169"/>
              <a:gd name="connsiteX84" fmla="*/ 2737541 w 3316303"/>
              <a:gd name="connsiteY84" fmla="*/ 2066178 h 2257169"/>
              <a:gd name="connsiteX85" fmla="*/ 2562466 w 3316303"/>
              <a:gd name="connsiteY85" fmla="*/ 2066178 h 2257169"/>
              <a:gd name="connsiteX86" fmla="*/ 2523399 w 3316303"/>
              <a:gd name="connsiteY86" fmla="*/ 2087882 h 2257169"/>
              <a:gd name="connsiteX87" fmla="*/ 2481439 w 3316303"/>
              <a:gd name="connsiteY87" fmla="*/ 2108138 h 2257169"/>
              <a:gd name="connsiteX88" fmla="*/ 2438032 w 3316303"/>
              <a:gd name="connsiteY88" fmla="*/ 2128395 h 2257169"/>
              <a:gd name="connsiteX89" fmla="*/ 2391731 w 3316303"/>
              <a:gd name="connsiteY89" fmla="*/ 2147204 h 2257169"/>
              <a:gd name="connsiteX90" fmla="*/ 2342537 w 3316303"/>
              <a:gd name="connsiteY90" fmla="*/ 2163120 h 2257169"/>
              <a:gd name="connsiteX91" fmla="*/ 2290448 w 3316303"/>
              <a:gd name="connsiteY91" fmla="*/ 2179036 h 2257169"/>
              <a:gd name="connsiteX92" fmla="*/ 2236913 w 3316303"/>
              <a:gd name="connsiteY92" fmla="*/ 2193505 h 2257169"/>
              <a:gd name="connsiteX93" fmla="*/ 2181930 w 3316303"/>
              <a:gd name="connsiteY93" fmla="*/ 2206528 h 2257169"/>
              <a:gd name="connsiteX94" fmla="*/ 2125501 w 3316303"/>
              <a:gd name="connsiteY94" fmla="*/ 2218103 h 2257169"/>
              <a:gd name="connsiteX95" fmla="*/ 2066178 w 3316303"/>
              <a:gd name="connsiteY95" fmla="*/ 2228231 h 2257169"/>
              <a:gd name="connsiteX96" fmla="*/ 2006855 w 3316303"/>
              <a:gd name="connsiteY96" fmla="*/ 2236912 h 2257169"/>
              <a:gd name="connsiteX97" fmla="*/ 1944638 w 3316303"/>
              <a:gd name="connsiteY97" fmla="*/ 2244147 h 2257169"/>
              <a:gd name="connsiteX98" fmla="*/ 1882421 w 3316303"/>
              <a:gd name="connsiteY98" fmla="*/ 2249935 h 2257169"/>
              <a:gd name="connsiteX99" fmla="*/ 1818758 w 3316303"/>
              <a:gd name="connsiteY99" fmla="*/ 2254275 h 2257169"/>
              <a:gd name="connsiteX100" fmla="*/ 1755094 w 3316303"/>
              <a:gd name="connsiteY100" fmla="*/ 2255722 h 2257169"/>
              <a:gd name="connsiteX101" fmla="*/ 1689983 w 3316303"/>
              <a:gd name="connsiteY101" fmla="*/ 2257169 h 2257169"/>
              <a:gd name="connsiteX102" fmla="*/ 1623426 w 3316303"/>
              <a:gd name="connsiteY102" fmla="*/ 2255722 h 2257169"/>
              <a:gd name="connsiteX103" fmla="*/ 1559762 w 3316303"/>
              <a:gd name="connsiteY103" fmla="*/ 2254275 h 2257169"/>
              <a:gd name="connsiteX104" fmla="*/ 1496098 w 3316303"/>
              <a:gd name="connsiteY104" fmla="*/ 2249935 h 2257169"/>
              <a:gd name="connsiteX105" fmla="*/ 1433881 w 3316303"/>
              <a:gd name="connsiteY105" fmla="*/ 2244147 h 2257169"/>
              <a:gd name="connsiteX106" fmla="*/ 1371664 w 3316303"/>
              <a:gd name="connsiteY106" fmla="*/ 2236912 h 2257169"/>
              <a:gd name="connsiteX107" fmla="*/ 1312341 w 3316303"/>
              <a:gd name="connsiteY107" fmla="*/ 2228231 h 2257169"/>
              <a:gd name="connsiteX108" fmla="*/ 1253018 w 3316303"/>
              <a:gd name="connsiteY108" fmla="*/ 2218103 h 2257169"/>
              <a:gd name="connsiteX109" fmla="*/ 1196589 w 3316303"/>
              <a:gd name="connsiteY109" fmla="*/ 2206528 h 2257169"/>
              <a:gd name="connsiteX110" fmla="*/ 1141607 w 3316303"/>
              <a:gd name="connsiteY110" fmla="*/ 2193505 h 2257169"/>
              <a:gd name="connsiteX111" fmla="*/ 1088071 w 3316303"/>
              <a:gd name="connsiteY111" fmla="*/ 2179036 h 2257169"/>
              <a:gd name="connsiteX112" fmla="*/ 1035983 w 3316303"/>
              <a:gd name="connsiteY112" fmla="*/ 2163120 h 2257169"/>
              <a:gd name="connsiteX113" fmla="*/ 988235 w 3316303"/>
              <a:gd name="connsiteY113" fmla="*/ 2147204 h 2257169"/>
              <a:gd name="connsiteX114" fmla="*/ 940487 w 3316303"/>
              <a:gd name="connsiteY114" fmla="*/ 2128395 h 2257169"/>
              <a:gd name="connsiteX115" fmla="*/ 897080 w 3316303"/>
              <a:gd name="connsiteY115" fmla="*/ 2108138 h 2257169"/>
              <a:gd name="connsiteX116" fmla="*/ 855120 w 3316303"/>
              <a:gd name="connsiteY116" fmla="*/ 2087882 h 2257169"/>
              <a:gd name="connsiteX117" fmla="*/ 816054 w 3316303"/>
              <a:gd name="connsiteY117" fmla="*/ 2066178 h 2257169"/>
              <a:gd name="connsiteX118" fmla="*/ 570080 w 3316303"/>
              <a:gd name="connsiteY118" fmla="*/ 2066178 h 2257169"/>
              <a:gd name="connsiteX119" fmla="*/ 539695 w 3316303"/>
              <a:gd name="connsiteY119" fmla="*/ 2064731 h 2257169"/>
              <a:gd name="connsiteX120" fmla="*/ 510757 w 3316303"/>
              <a:gd name="connsiteY120" fmla="*/ 2060390 h 2257169"/>
              <a:gd name="connsiteX121" fmla="*/ 483266 w 3316303"/>
              <a:gd name="connsiteY121" fmla="*/ 2053156 h 2257169"/>
              <a:gd name="connsiteX122" fmla="*/ 457222 w 3316303"/>
              <a:gd name="connsiteY122" fmla="*/ 2043028 h 2257169"/>
              <a:gd name="connsiteX123" fmla="*/ 432624 w 3316303"/>
              <a:gd name="connsiteY123" fmla="*/ 2031452 h 2257169"/>
              <a:gd name="connsiteX124" fmla="*/ 408027 w 3316303"/>
              <a:gd name="connsiteY124" fmla="*/ 2016983 h 2257169"/>
              <a:gd name="connsiteX125" fmla="*/ 386323 w 3316303"/>
              <a:gd name="connsiteY125" fmla="*/ 2001067 h 2257169"/>
              <a:gd name="connsiteX126" fmla="*/ 366067 w 3316303"/>
              <a:gd name="connsiteY126" fmla="*/ 1982258 h 2257169"/>
              <a:gd name="connsiteX127" fmla="*/ 347257 w 3316303"/>
              <a:gd name="connsiteY127" fmla="*/ 1962001 h 2257169"/>
              <a:gd name="connsiteX128" fmla="*/ 331341 w 3316303"/>
              <a:gd name="connsiteY128" fmla="*/ 1940297 h 2257169"/>
              <a:gd name="connsiteX129" fmla="*/ 316872 w 3316303"/>
              <a:gd name="connsiteY129" fmla="*/ 1915700 h 2257169"/>
              <a:gd name="connsiteX130" fmla="*/ 303850 w 3316303"/>
              <a:gd name="connsiteY130" fmla="*/ 1891103 h 2257169"/>
              <a:gd name="connsiteX131" fmla="*/ 293722 w 3316303"/>
              <a:gd name="connsiteY131" fmla="*/ 1865058 h 2257169"/>
              <a:gd name="connsiteX132" fmla="*/ 287934 w 3316303"/>
              <a:gd name="connsiteY132" fmla="*/ 1837567 h 2257169"/>
              <a:gd name="connsiteX133" fmla="*/ 283593 w 3316303"/>
              <a:gd name="connsiteY133" fmla="*/ 1808629 h 2257169"/>
              <a:gd name="connsiteX134" fmla="*/ 280700 w 3316303"/>
              <a:gd name="connsiteY134" fmla="*/ 1779691 h 2257169"/>
              <a:gd name="connsiteX135" fmla="*/ 280700 w 3316303"/>
              <a:gd name="connsiteY135" fmla="*/ 1580018 h 2257169"/>
              <a:gd name="connsiteX136" fmla="*/ 250315 w 3316303"/>
              <a:gd name="connsiteY136" fmla="*/ 1565549 h 2257169"/>
              <a:gd name="connsiteX137" fmla="*/ 221376 w 3316303"/>
              <a:gd name="connsiteY137" fmla="*/ 1548187 h 2257169"/>
              <a:gd name="connsiteX138" fmla="*/ 192438 w 3316303"/>
              <a:gd name="connsiteY138" fmla="*/ 1529377 h 2257169"/>
              <a:gd name="connsiteX139" fmla="*/ 166394 w 3316303"/>
              <a:gd name="connsiteY139" fmla="*/ 1507673 h 2257169"/>
              <a:gd name="connsiteX140" fmla="*/ 141797 w 3316303"/>
              <a:gd name="connsiteY140" fmla="*/ 1484523 h 2257169"/>
              <a:gd name="connsiteX141" fmla="*/ 118646 w 3316303"/>
              <a:gd name="connsiteY141" fmla="*/ 1459926 h 2257169"/>
              <a:gd name="connsiteX142" fmla="*/ 96943 w 3316303"/>
              <a:gd name="connsiteY142" fmla="*/ 1433881 h 2257169"/>
              <a:gd name="connsiteX143" fmla="*/ 78133 w 3316303"/>
              <a:gd name="connsiteY143" fmla="*/ 1404943 h 2257169"/>
              <a:gd name="connsiteX144" fmla="*/ 60770 w 3316303"/>
              <a:gd name="connsiteY144" fmla="*/ 1376005 h 2257169"/>
              <a:gd name="connsiteX145" fmla="*/ 44854 w 3316303"/>
              <a:gd name="connsiteY145" fmla="*/ 1344173 h 2257169"/>
              <a:gd name="connsiteX146" fmla="*/ 31832 w 3316303"/>
              <a:gd name="connsiteY146" fmla="*/ 1312341 h 2257169"/>
              <a:gd name="connsiteX147" fmla="*/ 20257 w 3316303"/>
              <a:gd name="connsiteY147" fmla="*/ 1277616 h 2257169"/>
              <a:gd name="connsiteX148" fmla="*/ 11576 w 3316303"/>
              <a:gd name="connsiteY148" fmla="*/ 1244337 h 2257169"/>
              <a:gd name="connsiteX149" fmla="*/ 4341 w 3316303"/>
              <a:gd name="connsiteY149" fmla="*/ 1208164 h 2257169"/>
              <a:gd name="connsiteX150" fmla="*/ 1447 w 3316303"/>
              <a:gd name="connsiteY150" fmla="*/ 1171992 h 2257169"/>
              <a:gd name="connsiteX151" fmla="*/ 0 w 3316303"/>
              <a:gd name="connsiteY151" fmla="*/ 1135819 h 2257169"/>
              <a:gd name="connsiteX152" fmla="*/ 1447 w 3316303"/>
              <a:gd name="connsiteY152" fmla="*/ 1098200 h 2257169"/>
              <a:gd name="connsiteX153" fmla="*/ 4341 w 3316303"/>
              <a:gd name="connsiteY153" fmla="*/ 1062027 h 2257169"/>
              <a:gd name="connsiteX154" fmla="*/ 11576 w 3316303"/>
              <a:gd name="connsiteY154" fmla="*/ 1027301 h 2257169"/>
              <a:gd name="connsiteX155" fmla="*/ 20257 w 3316303"/>
              <a:gd name="connsiteY155" fmla="*/ 992576 h 2257169"/>
              <a:gd name="connsiteX156" fmla="*/ 31832 w 3316303"/>
              <a:gd name="connsiteY156" fmla="*/ 959297 h 2257169"/>
              <a:gd name="connsiteX157" fmla="*/ 44854 w 3316303"/>
              <a:gd name="connsiteY157" fmla="*/ 927465 h 2257169"/>
              <a:gd name="connsiteX158" fmla="*/ 60770 w 3316303"/>
              <a:gd name="connsiteY158" fmla="*/ 895633 h 2257169"/>
              <a:gd name="connsiteX159" fmla="*/ 78133 w 3316303"/>
              <a:gd name="connsiteY159" fmla="*/ 865248 h 2257169"/>
              <a:gd name="connsiteX160" fmla="*/ 96943 w 3316303"/>
              <a:gd name="connsiteY160" fmla="*/ 837757 h 2257169"/>
              <a:gd name="connsiteX161" fmla="*/ 118646 w 3316303"/>
              <a:gd name="connsiteY161" fmla="*/ 810266 h 2257169"/>
              <a:gd name="connsiteX162" fmla="*/ 141797 w 3316303"/>
              <a:gd name="connsiteY162" fmla="*/ 785669 h 2257169"/>
              <a:gd name="connsiteX163" fmla="*/ 166394 w 3316303"/>
              <a:gd name="connsiteY163" fmla="*/ 762518 h 2257169"/>
              <a:gd name="connsiteX164" fmla="*/ 192438 w 3316303"/>
              <a:gd name="connsiteY164" fmla="*/ 742262 h 2257169"/>
              <a:gd name="connsiteX165" fmla="*/ 221376 w 3316303"/>
              <a:gd name="connsiteY165" fmla="*/ 722005 h 2257169"/>
              <a:gd name="connsiteX166" fmla="*/ 250315 w 3316303"/>
              <a:gd name="connsiteY166" fmla="*/ 706089 h 2257169"/>
              <a:gd name="connsiteX167" fmla="*/ 280700 w 3316303"/>
              <a:gd name="connsiteY167" fmla="*/ 691620 h 2257169"/>
              <a:gd name="connsiteX168" fmla="*/ 280700 w 3316303"/>
              <a:gd name="connsiteY168" fmla="*/ 496288 h 2257169"/>
              <a:gd name="connsiteX169" fmla="*/ 283593 w 3316303"/>
              <a:gd name="connsiteY169" fmla="*/ 467350 h 2257169"/>
              <a:gd name="connsiteX170" fmla="*/ 287934 w 3316303"/>
              <a:gd name="connsiteY170" fmla="*/ 438412 h 2257169"/>
              <a:gd name="connsiteX171" fmla="*/ 293722 w 3316303"/>
              <a:gd name="connsiteY171" fmla="*/ 410921 h 2257169"/>
              <a:gd name="connsiteX172" fmla="*/ 303850 w 3316303"/>
              <a:gd name="connsiteY172" fmla="*/ 384876 h 2257169"/>
              <a:gd name="connsiteX173" fmla="*/ 316872 w 3316303"/>
              <a:gd name="connsiteY173" fmla="*/ 360279 h 2257169"/>
              <a:gd name="connsiteX174" fmla="*/ 331341 w 3316303"/>
              <a:gd name="connsiteY174" fmla="*/ 335682 h 2257169"/>
              <a:gd name="connsiteX175" fmla="*/ 347257 w 3316303"/>
              <a:gd name="connsiteY175" fmla="*/ 313978 h 2257169"/>
              <a:gd name="connsiteX176" fmla="*/ 366067 w 3316303"/>
              <a:gd name="connsiteY176" fmla="*/ 293721 h 2257169"/>
              <a:gd name="connsiteX177" fmla="*/ 386323 w 3316303"/>
              <a:gd name="connsiteY177" fmla="*/ 274912 h 2257169"/>
              <a:gd name="connsiteX178" fmla="*/ 408027 w 3316303"/>
              <a:gd name="connsiteY178" fmla="*/ 258996 h 2257169"/>
              <a:gd name="connsiteX179" fmla="*/ 432624 w 3316303"/>
              <a:gd name="connsiteY179" fmla="*/ 244527 h 2257169"/>
              <a:gd name="connsiteX180" fmla="*/ 457222 w 3316303"/>
              <a:gd name="connsiteY180" fmla="*/ 231505 h 2257169"/>
              <a:gd name="connsiteX181" fmla="*/ 483266 w 3316303"/>
              <a:gd name="connsiteY181" fmla="*/ 222823 h 2257169"/>
              <a:gd name="connsiteX182" fmla="*/ 510757 w 3316303"/>
              <a:gd name="connsiteY182" fmla="*/ 215589 h 2257169"/>
              <a:gd name="connsiteX183" fmla="*/ 539695 w 3316303"/>
              <a:gd name="connsiteY183" fmla="*/ 211248 h 2257169"/>
              <a:gd name="connsiteX184" fmla="*/ 570080 w 3316303"/>
              <a:gd name="connsiteY184" fmla="*/ 209801 h 2257169"/>
              <a:gd name="connsiteX185" fmla="*/ 785669 w 3316303"/>
              <a:gd name="connsiteY185" fmla="*/ 209801 h 2257169"/>
              <a:gd name="connsiteX186" fmla="*/ 824735 w 3316303"/>
              <a:gd name="connsiteY186" fmla="*/ 185204 h 2257169"/>
              <a:gd name="connsiteX187" fmla="*/ 866695 w 3316303"/>
              <a:gd name="connsiteY187" fmla="*/ 162053 h 2257169"/>
              <a:gd name="connsiteX188" fmla="*/ 910102 w 3316303"/>
              <a:gd name="connsiteY188" fmla="*/ 141797 h 2257169"/>
              <a:gd name="connsiteX189" fmla="*/ 957850 w 3316303"/>
              <a:gd name="connsiteY189" fmla="*/ 121540 h 2257169"/>
              <a:gd name="connsiteX190" fmla="*/ 1007045 w 3316303"/>
              <a:gd name="connsiteY190" fmla="*/ 102730 h 2257169"/>
              <a:gd name="connsiteX191" fmla="*/ 1060580 w 3316303"/>
              <a:gd name="connsiteY191" fmla="*/ 85367 h 2257169"/>
              <a:gd name="connsiteX192" fmla="*/ 1115563 w 3316303"/>
              <a:gd name="connsiteY192" fmla="*/ 69452 h 2257169"/>
              <a:gd name="connsiteX193" fmla="*/ 1171992 w 3316303"/>
              <a:gd name="connsiteY193" fmla="*/ 54982 h 2257169"/>
              <a:gd name="connsiteX194" fmla="*/ 1231315 w 3316303"/>
              <a:gd name="connsiteY194" fmla="*/ 41960 h 2257169"/>
              <a:gd name="connsiteX195" fmla="*/ 1292085 w 3316303"/>
              <a:gd name="connsiteY195" fmla="*/ 31832 h 2257169"/>
              <a:gd name="connsiteX196" fmla="*/ 1354302 w 3316303"/>
              <a:gd name="connsiteY196" fmla="*/ 21704 h 2257169"/>
              <a:gd name="connsiteX197" fmla="*/ 1419412 w 3316303"/>
              <a:gd name="connsiteY197" fmla="*/ 14469 h 2257169"/>
              <a:gd name="connsiteX198" fmla="*/ 1484523 w 3316303"/>
              <a:gd name="connsiteY198" fmla="*/ 7235 h 2257169"/>
              <a:gd name="connsiteX199" fmla="*/ 1552527 w 3316303"/>
              <a:gd name="connsiteY199" fmla="*/ 2894 h 225716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Lst>
            <a:rect l="l" t="t" r="r" b="b"/>
            <a:pathLst>
              <a:path w="3316303" h="2257169">
                <a:moveTo>
                  <a:pt x="1620532" y="0"/>
                </a:moveTo>
                <a:lnTo>
                  <a:pt x="1689983" y="0"/>
                </a:lnTo>
                <a:lnTo>
                  <a:pt x="1757988" y="0"/>
                </a:lnTo>
                <a:lnTo>
                  <a:pt x="1827439" y="2894"/>
                </a:lnTo>
                <a:lnTo>
                  <a:pt x="1893997" y="7235"/>
                </a:lnTo>
                <a:lnTo>
                  <a:pt x="1959107" y="14469"/>
                </a:lnTo>
                <a:lnTo>
                  <a:pt x="2024218" y="21704"/>
                </a:lnTo>
                <a:lnTo>
                  <a:pt x="2086435" y="31832"/>
                </a:lnTo>
                <a:lnTo>
                  <a:pt x="2147205" y="41960"/>
                </a:lnTo>
                <a:lnTo>
                  <a:pt x="2206528" y="54982"/>
                </a:lnTo>
                <a:lnTo>
                  <a:pt x="2264404" y="69452"/>
                </a:lnTo>
                <a:lnTo>
                  <a:pt x="2317939" y="85367"/>
                </a:lnTo>
                <a:lnTo>
                  <a:pt x="2371475" y="102730"/>
                </a:lnTo>
                <a:lnTo>
                  <a:pt x="2420669" y="121540"/>
                </a:lnTo>
                <a:lnTo>
                  <a:pt x="2468417" y="141797"/>
                </a:lnTo>
                <a:lnTo>
                  <a:pt x="2513271" y="162053"/>
                </a:lnTo>
                <a:lnTo>
                  <a:pt x="2553784" y="185204"/>
                </a:lnTo>
                <a:lnTo>
                  <a:pt x="2592851" y="209801"/>
                </a:lnTo>
                <a:lnTo>
                  <a:pt x="2737541" y="209801"/>
                </a:lnTo>
                <a:lnTo>
                  <a:pt x="2766479" y="211248"/>
                </a:lnTo>
                <a:lnTo>
                  <a:pt x="2795417" y="215589"/>
                </a:lnTo>
                <a:lnTo>
                  <a:pt x="2822908" y="222823"/>
                </a:lnTo>
                <a:lnTo>
                  <a:pt x="2848953" y="231505"/>
                </a:lnTo>
                <a:lnTo>
                  <a:pt x="2874997" y="244527"/>
                </a:lnTo>
                <a:lnTo>
                  <a:pt x="2898147" y="258996"/>
                </a:lnTo>
                <a:lnTo>
                  <a:pt x="2921298" y="274912"/>
                </a:lnTo>
                <a:lnTo>
                  <a:pt x="2941554" y="293721"/>
                </a:lnTo>
                <a:lnTo>
                  <a:pt x="2960364" y="313978"/>
                </a:lnTo>
                <a:lnTo>
                  <a:pt x="2976280" y="335682"/>
                </a:lnTo>
                <a:lnTo>
                  <a:pt x="2990749" y="360279"/>
                </a:lnTo>
                <a:lnTo>
                  <a:pt x="3002324" y="384876"/>
                </a:lnTo>
                <a:lnTo>
                  <a:pt x="3012452" y="410921"/>
                </a:lnTo>
                <a:lnTo>
                  <a:pt x="3019687" y="438412"/>
                </a:lnTo>
                <a:lnTo>
                  <a:pt x="3024028" y="467350"/>
                </a:lnTo>
                <a:lnTo>
                  <a:pt x="3025475" y="496288"/>
                </a:lnTo>
                <a:lnTo>
                  <a:pt x="3025475" y="687279"/>
                </a:lnTo>
                <a:lnTo>
                  <a:pt x="3057307" y="701748"/>
                </a:lnTo>
                <a:lnTo>
                  <a:pt x="3087692" y="717664"/>
                </a:lnTo>
                <a:lnTo>
                  <a:pt x="3116629" y="736474"/>
                </a:lnTo>
                <a:lnTo>
                  <a:pt x="3144121" y="756731"/>
                </a:lnTo>
                <a:lnTo>
                  <a:pt x="3170165" y="779881"/>
                </a:lnTo>
                <a:lnTo>
                  <a:pt x="3193315" y="805925"/>
                </a:lnTo>
                <a:lnTo>
                  <a:pt x="3216467" y="831970"/>
                </a:lnTo>
                <a:lnTo>
                  <a:pt x="3236722" y="860908"/>
                </a:lnTo>
                <a:lnTo>
                  <a:pt x="3254085" y="891293"/>
                </a:lnTo>
                <a:lnTo>
                  <a:pt x="3270001" y="923124"/>
                </a:lnTo>
                <a:lnTo>
                  <a:pt x="3284470" y="954956"/>
                </a:lnTo>
                <a:lnTo>
                  <a:pt x="3296045" y="989682"/>
                </a:lnTo>
                <a:lnTo>
                  <a:pt x="3304727" y="1024408"/>
                </a:lnTo>
                <a:lnTo>
                  <a:pt x="3311962" y="1060580"/>
                </a:lnTo>
                <a:lnTo>
                  <a:pt x="3314855" y="1098200"/>
                </a:lnTo>
                <a:lnTo>
                  <a:pt x="3316303" y="1135819"/>
                </a:lnTo>
                <a:lnTo>
                  <a:pt x="3314855" y="1173439"/>
                </a:lnTo>
                <a:lnTo>
                  <a:pt x="3311962" y="1209611"/>
                </a:lnTo>
                <a:lnTo>
                  <a:pt x="3304727" y="1245784"/>
                </a:lnTo>
                <a:lnTo>
                  <a:pt x="3296045" y="1281956"/>
                </a:lnTo>
                <a:lnTo>
                  <a:pt x="3284470" y="1315235"/>
                </a:lnTo>
                <a:lnTo>
                  <a:pt x="3270001" y="1348514"/>
                </a:lnTo>
                <a:lnTo>
                  <a:pt x="3254085" y="1380346"/>
                </a:lnTo>
                <a:lnTo>
                  <a:pt x="3236722" y="1410731"/>
                </a:lnTo>
                <a:lnTo>
                  <a:pt x="3216467" y="1438222"/>
                </a:lnTo>
                <a:lnTo>
                  <a:pt x="3193315" y="1465713"/>
                </a:lnTo>
                <a:lnTo>
                  <a:pt x="3170165" y="1490310"/>
                </a:lnTo>
                <a:lnTo>
                  <a:pt x="3144121" y="1513461"/>
                </a:lnTo>
                <a:lnTo>
                  <a:pt x="3116629" y="1535164"/>
                </a:lnTo>
                <a:lnTo>
                  <a:pt x="3087692" y="1553974"/>
                </a:lnTo>
                <a:lnTo>
                  <a:pt x="3057307" y="1569890"/>
                </a:lnTo>
                <a:lnTo>
                  <a:pt x="3025475" y="1584359"/>
                </a:lnTo>
                <a:lnTo>
                  <a:pt x="3025475" y="1779691"/>
                </a:lnTo>
                <a:lnTo>
                  <a:pt x="3024028" y="1808629"/>
                </a:lnTo>
                <a:lnTo>
                  <a:pt x="3019687" y="1837567"/>
                </a:lnTo>
                <a:lnTo>
                  <a:pt x="3012452" y="1865058"/>
                </a:lnTo>
                <a:lnTo>
                  <a:pt x="3002324" y="1891103"/>
                </a:lnTo>
                <a:lnTo>
                  <a:pt x="2990749" y="1915700"/>
                </a:lnTo>
                <a:lnTo>
                  <a:pt x="2976280" y="1940297"/>
                </a:lnTo>
                <a:lnTo>
                  <a:pt x="2960364" y="1962001"/>
                </a:lnTo>
                <a:lnTo>
                  <a:pt x="2941554" y="1982258"/>
                </a:lnTo>
                <a:lnTo>
                  <a:pt x="2921298" y="2001067"/>
                </a:lnTo>
                <a:lnTo>
                  <a:pt x="2898147" y="2016983"/>
                </a:lnTo>
                <a:lnTo>
                  <a:pt x="2874997" y="2031452"/>
                </a:lnTo>
                <a:lnTo>
                  <a:pt x="2848953" y="2043028"/>
                </a:lnTo>
                <a:lnTo>
                  <a:pt x="2822908" y="2053156"/>
                </a:lnTo>
                <a:lnTo>
                  <a:pt x="2795417" y="2060390"/>
                </a:lnTo>
                <a:lnTo>
                  <a:pt x="2766479" y="2064731"/>
                </a:lnTo>
                <a:lnTo>
                  <a:pt x="2737541" y="2066178"/>
                </a:lnTo>
                <a:lnTo>
                  <a:pt x="2562466" y="2066178"/>
                </a:lnTo>
                <a:lnTo>
                  <a:pt x="2523399" y="2087882"/>
                </a:lnTo>
                <a:lnTo>
                  <a:pt x="2481439" y="2108138"/>
                </a:lnTo>
                <a:lnTo>
                  <a:pt x="2438032" y="2128395"/>
                </a:lnTo>
                <a:lnTo>
                  <a:pt x="2391731" y="2147204"/>
                </a:lnTo>
                <a:lnTo>
                  <a:pt x="2342537" y="2163120"/>
                </a:lnTo>
                <a:lnTo>
                  <a:pt x="2290448" y="2179036"/>
                </a:lnTo>
                <a:lnTo>
                  <a:pt x="2236913" y="2193505"/>
                </a:lnTo>
                <a:lnTo>
                  <a:pt x="2181930" y="2206528"/>
                </a:lnTo>
                <a:lnTo>
                  <a:pt x="2125501" y="2218103"/>
                </a:lnTo>
                <a:lnTo>
                  <a:pt x="2066178" y="2228231"/>
                </a:lnTo>
                <a:lnTo>
                  <a:pt x="2006855" y="2236912"/>
                </a:lnTo>
                <a:lnTo>
                  <a:pt x="1944638" y="2244147"/>
                </a:lnTo>
                <a:lnTo>
                  <a:pt x="1882421" y="2249935"/>
                </a:lnTo>
                <a:lnTo>
                  <a:pt x="1818758" y="2254275"/>
                </a:lnTo>
                <a:lnTo>
                  <a:pt x="1755094" y="2255722"/>
                </a:lnTo>
                <a:lnTo>
                  <a:pt x="1689983" y="2257169"/>
                </a:lnTo>
                <a:lnTo>
                  <a:pt x="1623426" y="2255722"/>
                </a:lnTo>
                <a:lnTo>
                  <a:pt x="1559762" y="2254275"/>
                </a:lnTo>
                <a:lnTo>
                  <a:pt x="1496098" y="2249935"/>
                </a:lnTo>
                <a:lnTo>
                  <a:pt x="1433881" y="2244147"/>
                </a:lnTo>
                <a:lnTo>
                  <a:pt x="1371664" y="2236912"/>
                </a:lnTo>
                <a:lnTo>
                  <a:pt x="1312341" y="2228231"/>
                </a:lnTo>
                <a:lnTo>
                  <a:pt x="1253018" y="2218103"/>
                </a:lnTo>
                <a:lnTo>
                  <a:pt x="1196589" y="2206528"/>
                </a:lnTo>
                <a:lnTo>
                  <a:pt x="1141607" y="2193505"/>
                </a:lnTo>
                <a:lnTo>
                  <a:pt x="1088071" y="2179036"/>
                </a:lnTo>
                <a:lnTo>
                  <a:pt x="1035983" y="2163120"/>
                </a:lnTo>
                <a:lnTo>
                  <a:pt x="988235" y="2147204"/>
                </a:lnTo>
                <a:lnTo>
                  <a:pt x="940487" y="2128395"/>
                </a:lnTo>
                <a:lnTo>
                  <a:pt x="897080" y="2108138"/>
                </a:lnTo>
                <a:lnTo>
                  <a:pt x="855120" y="2087882"/>
                </a:lnTo>
                <a:lnTo>
                  <a:pt x="816054" y="2066178"/>
                </a:lnTo>
                <a:lnTo>
                  <a:pt x="570080" y="2066178"/>
                </a:lnTo>
                <a:lnTo>
                  <a:pt x="539695" y="2064731"/>
                </a:lnTo>
                <a:lnTo>
                  <a:pt x="510757" y="2060390"/>
                </a:lnTo>
                <a:lnTo>
                  <a:pt x="483266" y="2053156"/>
                </a:lnTo>
                <a:lnTo>
                  <a:pt x="457222" y="2043028"/>
                </a:lnTo>
                <a:lnTo>
                  <a:pt x="432624" y="2031452"/>
                </a:lnTo>
                <a:lnTo>
                  <a:pt x="408027" y="2016983"/>
                </a:lnTo>
                <a:lnTo>
                  <a:pt x="386323" y="2001067"/>
                </a:lnTo>
                <a:lnTo>
                  <a:pt x="366067" y="1982258"/>
                </a:lnTo>
                <a:lnTo>
                  <a:pt x="347257" y="1962001"/>
                </a:lnTo>
                <a:lnTo>
                  <a:pt x="331341" y="1940297"/>
                </a:lnTo>
                <a:lnTo>
                  <a:pt x="316872" y="1915700"/>
                </a:lnTo>
                <a:lnTo>
                  <a:pt x="303850" y="1891103"/>
                </a:lnTo>
                <a:lnTo>
                  <a:pt x="293722" y="1865058"/>
                </a:lnTo>
                <a:lnTo>
                  <a:pt x="287934" y="1837567"/>
                </a:lnTo>
                <a:lnTo>
                  <a:pt x="283593" y="1808629"/>
                </a:lnTo>
                <a:lnTo>
                  <a:pt x="280700" y="1779691"/>
                </a:lnTo>
                <a:lnTo>
                  <a:pt x="280700" y="1580018"/>
                </a:lnTo>
                <a:lnTo>
                  <a:pt x="250315" y="1565549"/>
                </a:lnTo>
                <a:lnTo>
                  <a:pt x="221376" y="1548187"/>
                </a:lnTo>
                <a:lnTo>
                  <a:pt x="192438" y="1529377"/>
                </a:lnTo>
                <a:lnTo>
                  <a:pt x="166394" y="1507673"/>
                </a:lnTo>
                <a:lnTo>
                  <a:pt x="141797" y="1484523"/>
                </a:lnTo>
                <a:lnTo>
                  <a:pt x="118646" y="1459926"/>
                </a:lnTo>
                <a:lnTo>
                  <a:pt x="96943" y="1433881"/>
                </a:lnTo>
                <a:lnTo>
                  <a:pt x="78133" y="1404943"/>
                </a:lnTo>
                <a:lnTo>
                  <a:pt x="60770" y="1376005"/>
                </a:lnTo>
                <a:lnTo>
                  <a:pt x="44854" y="1344173"/>
                </a:lnTo>
                <a:lnTo>
                  <a:pt x="31832" y="1312341"/>
                </a:lnTo>
                <a:lnTo>
                  <a:pt x="20257" y="1277616"/>
                </a:lnTo>
                <a:lnTo>
                  <a:pt x="11576" y="1244337"/>
                </a:lnTo>
                <a:lnTo>
                  <a:pt x="4341" y="1208164"/>
                </a:lnTo>
                <a:lnTo>
                  <a:pt x="1447" y="1171992"/>
                </a:lnTo>
                <a:lnTo>
                  <a:pt x="0" y="1135819"/>
                </a:lnTo>
                <a:lnTo>
                  <a:pt x="1447" y="1098200"/>
                </a:lnTo>
                <a:lnTo>
                  <a:pt x="4341" y="1062027"/>
                </a:lnTo>
                <a:lnTo>
                  <a:pt x="11576" y="1027301"/>
                </a:lnTo>
                <a:lnTo>
                  <a:pt x="20257" y="992576"/>
                </a:lnTo>
                <a:lnTo>
                  <a:pt x="31832" y="959297"/>
                </a:lnTo>
                <a:lnTo>
                  <a:pt x="44854" y="927465"/>
                </a:lnTo>
                <a:lnTo>
                  <a:pt x="60770" y="895633"/>
                </a:lnTo>
                <a:lnTo>
                  <a:pt x="78133" y="865248"/>
                </a:lnTo>
                <a:lnTo>
                  <a:pt x="96943" y="837757"/>
                </a:lnTo>
                <a:lnTo>
                  <a:pt x="118646" y="810266"/>
                </a:lnTo>
                <a:lnTo>
                  <a:pt x="141797" y="785669"/>
                </a:lnTo>
                <a:lnTo>
                  <a:pt x="166394" y="762518"/>
                </a:lnTo>
                <a:lnTo>
                  <a:pt x="192438" y="742262"/>
                </a:lnTo>
                <a:lnTo>
                  <a:pt x="221376" y="722005"/>
                </a:lnTo>
                <a:lnTo>
                  <a:pt x="250315" y="706089"/>
                </a:lnTo>
                <a:lnTo>
                  <a:pt x="280700" y="691620"/>
                </a:lnTo>
                <a:lnTo>
                  <a:pt x="280700" y="496288"/>
                </a:lnTo>
                <a:lnTo>
                  <a:pt x="283593" y="467350"/>
                </a:lnTo>
                <a:lnTo>
                  <a:pt x="287934" y="438412"/>
                </a:lnTo>
                <a:lnTo>
                  <a:pt x="293722" y="410921"/>
                </a:lnTo>
                <a:lnTo>
                  <a:pt x="303850" y="384876"/>
                </a:lnTo>
                <a:lnTo>
                  <a:pt x="316872" y="360279"/>
                </a:lnTo>
                <a:lnTo>
                  <a:pt x="331341" y="335682"/>
                </a:lnTo>
                <a:lnTo>
                  <a:pt x="347257" y="313978"/>
                </a:lnTo>
                <a:lnTo>
                  <a:pt x="366067" y="293721"/>
                </a:lnTo>
                <a:lnTo>
                  <a:pt x="386323" y="274912"/>
                </a:lnTo>
                <a:lnTo>
                  <a:pt x="408027" y="258996"/>
                </a:lnTo>
                <a:lnTo>
                  <a:pt x="432624" y="244527"/>
                </a:lnTo>
                <a:lnTo>
                  <a:pt x="457222" y="231505"/>
                </a:lnTo>
                <a:lnTo>
                  <a:pt x="483266" y="222823"/>
                </a:lnTo>
                <a:lnTo>
                  <a:pt x="510757" y="215589"/>
                </a:lnTo>
                <a:lnTo>
                  <a:pt x="539695" y="211248"/>
                </a:lnTo>
                <a:lnTo>
                  <a:pt x="570080" y="209801"/>
                </a:lnTo>
                <a:lnTo>
                  <a:pt x="785669" y="209801"/>
                </a:lnTo>
                <a:lnTo>
                  <a:pt x="824735" y="185204"/>
                </a:lnTo>
                <a:lnTo>
                  <a:pt x="866695" y="162053"/>
                </a:lnTo>
                <a:lnTo>
                  <a:pt x="910102" y="141797"/>
                </a:lnTo>
                <a:lnTo>
                  <a:pt x="957850" y="121540"/>
                </a:lnTo>
                <a:lnTo>
                  <a:pt x="1007045" y="102730"/>
                </a:lnTo>
                <a:lnTo>
                  <a:pt x="1060580" y="85367"/>
                </a:lnTo>
                <a:lnTo>
                  <a:pt x="1115563" y="69452"/>
                </a:lnTo>
                <a:lnTo>
                  <a:pt x="1171992" y="54982"/>
                </a:lnTo>
                <a:lnTo>
                  <a:pt x="1231315" y="41960"/>
                </a:lnTo>
                <a:lnTo>
                  <a:pt x="1292085" y="31832"/>
                </a:lnTo>
                <a:lnTo>
                  <a:pt x="1354302" y="21704"/>
                </a:lnTo>
                <a:lnTo>
                  <a:pt x="1419412" y="14469"/>
                </a:lnTo>
                <a:lnTo>
                  <a:pt x="1484523" y="7235"/>
                </a:lnTo>
                <a:lnTo>
                  <a:pt x="1552527" y="2894"/>
                </a:lnTo>
                <a:close/>
              </a:path>
            </a:pathLst>
          </a:custGeom>
          <a:solidFill>
            <a:srgbClr val="FFC000"/>
          </a:solidFill>
          <a:ln w="38100">
            <a:solidFill>
              <a:schemeClr val="bg1"/>
            </a:solidFill>
          </a:ln>
          <a:effectLst>
            <a:outerShdw blurRad="355600" dist="25400" sx="101000" sy="101000" algn="ctr" rotWithShape="0">
              <a:schemeClr val="tx1">
                <a:lumMod val="85000"/>
                <a:lumOff val="15000"/>
                <a:alpha val="54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vert="horz" lIns="91440" tIns="45720" rIns="91440" bIns="45720" rtlCol="0" anchor="ctr">
            <a:normAutofit/>
          </a:bodyPr>
          <a:lstStyle>
            <a:lvl1pPr>
              <a:defRPr lang="zh-CN" altLang="en-US" sz="100">
                <a:solidFill>
                  <a:schemeClr val="lt1"/>
                </a:solidFill>
              </a:defRPr>
            </a:lvl1pPr>
          </a:lstStyle>
          <a:p>
            <a:pPr marL="0" lvl="0" algn="ctr"/>
            <a:endParaRPr lang="zh-CN" altLang="en-US"/>
          </a:p>
        </p:txBody>
      </p:sp>
      <p:sp>
        <p:nvSpPr>
          <p:cNvPr id="15" name="图片占位符 14"/>
          <p:cNvSpPr>
            <a:spLocks noGrp="1"/>
          </p:cNvSpPr>
          <p:nvPr>
            <p:ph type="pic" sz="quarter" idx="14"/>
          </p:nvPr>
        </p:nvSpPr>
        <p:spPr>
          <a:xfrm>
            <a:off x="1406285" y="1197143"/>
            <a:ext cx="3316303" cy="2257169"/>
          </a:xfrm>
          <a:custGeom>
            <a:avLst/>
            <a:gdLst>
              <a:gd name="connsiteX0" fmla="*/ 1620532 w 3316303"/>
              <a:gd name="connsiteY0" fmla="*/ 0 h 2257169"/>
              <a:gd name="connsiteX1" fmla="*/ 1689983 w 3316303"/>
              <a:gd name="connsiteY1" fmla="*/ 0 h 2257169"/>
              <a:gd name="connsiteX2" fmla="*/ 1757988 w 3316303"/>
              <a:gd name="connsiteY2" fmla="*/ 0 h 2257169"/>
              <a:gd name="connsiteX3" fmla="*/ 1827439 w 3316303"/>
              <a:gd name="connsiteY3" fmla="*/ 2894 h 2257169"/>
              <a:gd name="connsiteX4" fmla="*/ 1893997 w 3316303"/>
              <a:gd name="connsiteY4" fmla="*/ 7235 h 2257169"/>
              <a:gd name="connsiteX5" fmla="*/ 1959107 w 3316303"/>
              <a:gd name="connsiteY5" fmla="*/ 14469 h 2257169"/>
              <a:gd name="connsiteX6" fmla="*/ 2024218 w 3316303"/>
              <a:gd name="connsiteY6" fmla="*/ 21704 h 2257169"/>
              <a:gd name="connsiteX7" fmla="*/ 2086435 w 3316303"/>
              <a:gd name="connsiteY7" fmla="*/ 31832 h 2257169"/>
              <a:gd name="connsiteX8" fmla="*/ 2147205 w 3316303"/>
              <a:gd name="connsiteY8" fmla="*/ 41960 h 2257169"/>
              <a:gd name="connsiteX9" fmla="*/ 2206528 w 3316303"/>
              <a:gd name="connsiteY9" fmla="*/ 54982 h 2257169"/>
              <a:gd name="connsiteX10" fmla="*/ 2264404 w 3316303"/>
              <a:gd name="connsiteY10" fmla="*/ 69452 h 2257169"/>
              <a:gd name="connsiteX11" fmla="*/ 2317939 w 3316303"/>
              <a:gd name="connsiteY11" fmla="*/ 85367 h 2257169"/>
              <a:gd name="connsiteX12" fmla="*/ 2371475 w 3316303"/>
              <a:gd name="connsiteY12" fmla="*/ 102730 h 2257169"/>
              <a:gd name="connsiteX13" fmla="*/ 2420669 w 3316303"/>
              <a:gd name="connsiteY13" fmla="*/ 121540 h 2257169"/>
              <a:gd name="connsiteX14" fmla="*/ 2468417 w 3316303"/>
              <a:gd name="connsiteY14" fmla="*/ 141797 h 2257169"/>
              <a:gd name="connsiteX15" fmla="*/ 2513271 w 3316303"/>
              <a:gd name="connsiteY15" fmla="*/ 162053 h 2257169"/>
              <a:gd name="connsiteX16" fmla="*/ 2553784 w 3316303"/>
              <a:gd name="connsiteY16" fmla="*/ 185204 h 2257169"/>
              <a:gd name="connsiteX17" fmla="*/ 2592851 w 3316303"/>
              <a:gd name="connsiteY17" fmla="*/ 209801 h 2257169"/>
              <a:gd name="connsiteX18" fmla="*/ 2737541 w 3316303"/>
              <a:gd name="connsiteY18" fmla="*/ 209801 h 2257169"/>
              <a:gd name="connsiteX19" fmla="*/ 2766479 w 3316303"/>
              <a:gd name="connsiteY19" fmla="*/ 211248 h 2257169"/>
              <a:gd name="connsiteX20" fmla="*/ 2795417 w 3316303"/>
              <a:gd name="connsiteY20" fmla="*/ 215589 h 2257169"/>
              <a:gd name="connsiteX21" fmla="*/ 2822908 w 3316303"/>
              <a:gd name="connsiteY21" fmla="*/ 222823 h 2257169"/>
              <a:gd name="connsiteX22" fmla="*/ 2848953 w 3316303"/>
              <a:gd name="connsiteY22" fmla="*/ 231505 h 2257169"/>
              <a:gd name="connsiteX23" fmla="*/ 2874997 w 3316303"/>
              <a:gd name="connsiteY23" fmla="*/ 244527 h 2257169"/>
              <a:gd name="connsiteX24" fmla="*/ 2898147 w 3316303"/>
              <a:gd name="connsiteY24" fmla="*/ 258996 h 2257169"/>
              <a:gd name="connsiteX25" fmla="*/ 2921298 w 3316303"/>
              <a:gd name="connsiteY25" fmla="*/ 274912 h 2257169"/>
              <a:gd name="connsiteX26" fmla="*/ 2941554 w 3316303"/>
              <a:gd name="connsiteY26" fmla="*/ 293722 h 2257169"/>
              <a:gd name="connsiteX27" fmla="*/ 2960364 w 3316303"/>
              <a:gd name="connsiteY27" fmla="*/ 313978 h 2257169"/>
              <a:gd name="connsiteX28" fmla="*/ 2976280 w 3316303"/>
              <a:gd name="connsiteY28" fmla="*/ 335682 h 2257169"/>
              <a:gd name="connsiteX29" fmla="*/ 2990749 w 3316303"/>
              <a:gd name="connsiteY29" fmla="*/ 360279 h 2257169"/>
              <a:gd name="connsiteX30" fmla="*/ 3002324 w 3316303"/>
              <a:gd name="connsiteY30" fmla="*/ 384876 h 2257169"/>
              <a:gd name="connsiteX31" fmla="*/ 3012452 w 3316303"/>
              <a:gd name="connsiteY31" fmla="*/ 410921 h 2257169"/>
              <a:gd name="connsiteX32" fmla="*/ 3019687 w 3316303"/>
              <a:gd name="connsiteY32" fmla="*/ 438412 h 2257169"/>
              <a:gd name="connsiteX33" fmla="*/ 3024028 w 3316303"/>
              <a:gd name="connsiteY33" fmla="*/ 467350 h 2257169"/>
              <a:gd name="connsiteX34" fmla="*/ 3025475 w 3316303"/>
              <a:gd name="connsiteY34" fmla="*/ 496288 h 2257169"/>
              <a:gd name="connsiteX35" fmla="*/ 3025475 w 3316303"/>
              <a:gd name="connsiteY35" fmla="*/ 687279 h 2257169"/>
              <a:gd name="connsiteX36" fmla="*/ 3057307 w 3316303"/>
              <a:gd name="connsiteY36" fmla="*/ 701748 h 2257169"/>
              <a:gd name="connsiteX37" fmla="*/ 3087692 w 3316303"/>
              <a:gd name="connsiteY37" fmla="*/ 717664 h 2257169"/>
              <a:gd name="connsiteX38" fmla="*/ 3116629 w 3316303"/>
              <a:gd name="connsiteY38" fmla="*/ 736474 h 2257169"/>
              <a:gd name="connsiteX39" fmla="*/ 3144121 w 3316303"/>
              <a:gd name="connsiteY39" fmla="*/ 756731 h 2257169"/>
              <a:gd name="connsiteX40" fmla="*/ 3170165 w 3316303"/>
              <a:gd name="connsiteY40" fmla="*/ 779881 h 2257169"/>
              <a:gd name="connsiteX41" fmla="*/ 3193315 w 3316303"/>
              <a:gd name="connsiteY41" fmla="*/ 805925 h 2257169"/>
              <a:gd name="connsiteX42" fmla="*/ 3216467 w 3316303"/>
              <a:gd name="connsiteY42" fmla="*/ 831969 h 2257169"/>
              <a:gd name="connsiteX43" fmla="*/ 3236722 w 3316303"/>
              <a:gd name="connsiteY43" fmla="*/ 860908 h 2257169"/>
              <a:gd name="connsiteX44" fmla="*/ 3254085 w 3316303"/>
              <a:gd name="connsiteY44" fmla="*/ 891293 h 2257169"/>
              <a:gd name="connsiteX45" fmla="*/ 3270001 w 3316303"/>
              <a:gd name="connsiteY45" fmla="*/ 923124 h 2257169"/>
              <a:gd name="connsiteX46" fmla="*/ 3284470 w 3316303"/>
              <a:gd name="connsiteY46" fmla="*/ 954956 h 2257169"/>
              <a:gd name="connsiteX47" fmla="*/ 3296045 w 3316303"/>
              <a:gd name="connsiteY47" fmla="*/ 989682 h 2257169"/>
              <a:gd name="connsiteX48" fmla="*/ 3304727 w 3316303"/>
              <a:gd name="connsiteY48" fmla="*/ 1024408 h 2257169"/>
              <a:gd name="connsiteX49" fmla="*/ 3311962 w 3316303"/>
              <a:gd name="connsiteY49" fmla="*/ 1060580 h 2257169"/>
              <a:gd name="connsiteX50" fmla="*/ 3314855 w 3316303"/>
              <a:gd name="connsiteY50" fmla="*/ 1098200 h 2257169"/>
              <a:gd name="connsiteX51" fmla="*/ 3316303 w 3316303"/>
              <a:gd name="connsiteY51" fmla="*/ 1135819 h 2257169"/>
              <a:gd name="connsiteX52" fmla="*/ 3314855 w 3316303"/>
              <a:gd name="connsiteY52" fmla="*/ 1173439 h 2257169"/>
              <a:gd name="connsiteX53" fmla="*/ 3311962 w 3316303"/>
              <a:gd name="connsiteY53" fmla="*/ 1209611 h 2257169"/>
              <a:gd name="connsiteX54" fmla="*/ 3304727 w 3316303"/>
              <a:gd name="connsiteY54" fmla="*/ 1245784 h 2257169"/>
              <a:gd name="connsiteX55" fmla="*/ 3296045 w 3316303"/>
              <a:gd name="connsiteY55" fmla="*/ 1281956 h 2257169"/>
              <a:gd name="connsiteX56" fmla="*/ 3284470 w 3316303"/>
              <a:gd name="connsiteY56" fmla="*/ 1315235 h 2257169"/>
              <a:gd name="connsiteX57" fmla="*/ 3270001 w 3316303"/>
              <a:gd name="connsiteY57" fmla="*/ 1348514 h 2257169"/>
              <a:gd name="connsiteX58" fmla="*/ 3254085 w 3316303"/>
              <a:gd name="connsiteY58" fmla="*/ 1380346 h 2257169"/>
              <a:gd name="connsiteX59" fmla="*/ 3236722 w 3316303"/>
              <a:gd name="connsiteY59" fmla="*/ 1410731 h 2257169"/>
              <a:gd name="connsiteX60" fmla="*/ 3216467 w 3316303"/>
              <a:gd name="connsiteY60" fmla="*/ 1438222 h 2257169"/>
              <a:gd name="connsiteX61" fmla="*/ 3193315 w 3316303"/>
              <a:gd name="connsiteY61" fmla="*/ 1465713 h 2257169"/>
              <a:gd name="connsiteX62" fmla="*/ 3170165 w 3316303"/>
              <a:gd name="connsiteY62" fmla="*/ 1490310 h 2257169"/>
              <a:gd name="connsiteX63" fmla="*/ 3144121 w 3316303"/>
              <a:gd name="connsiteY63" fmla="*/ 1513461 h 2257169"/>
              <a:gd name="connsiteX64" fmla="*/ 3116629 w 3316303"/>
              <a:gd name="connsiteY64" fmla="*/ 1535165 h 2257169"/>
              <a:gd name="connsiteX65" fmla="*/ 3087692 w 3316303"/>
              <a:gd name="connsiteY65" fmla="*/ 1553974 h 2257169"/>
              <a:gd name="connsiteX66" fmla="*/ 3057307 w 3316303"/>
              <a:gd name="connsiteY66" fmla="*/ 1569890 h 2257169"/>
              <a:gd name="connsiteX67" fmla="*/ 3025475 w 3316303"/>
              <a:gd name="connsiteY67" fmla="*/ 1584359 h 2257169"/>
              <a:gd name="connsiteX68" fmla="*/ 3025475 w 3316303"/>
              <a:gd name="connsiteY68" fmla="*/ 1779691 h 2257169"/>
              <a:gd name="connsiteX69" fmla="*/ 3024028 w 3316303"/>
              <a:gd name="connsiteY69" fmla="*/ 1808629 h 2257169"/>
              <a:gd name="connsiteX70" fmla="*/ 3019687 w 3316303"/>
              <a:gd name="connsiteY70" fmla="*/ 1837567 h 2257169"/>
              <a:gd name="connsiteX71" fmla="*/ 3012452 w 3316303"/>
              <a:gd name="connsiteY71" fmla="*/ 1865058 h 2257169"/>
              <a:gd name="connsiteX72" fmla="*/ 3002324 w 3316303"/>
              <a:gd name="connsiteY72" fmla="*/ 1891103 h 2257169"/>
              <a:gd name="connsiteX73" fmla="*/ 2990749 w 3316303"/>
              <a:gd name="connsiteY73" fmla="*/ 1915700 h 2257169"/>
              <a:gd name="connsiteX74" fmla="*/ 2976280 w 3316303"/>
              <a:gd name="connsiteY74" fmla="*/ 1940298 h 2257169"/>
              <a:gd name="connsiteX75" fmla="*/ 2960364 w 3316303"/>
              <a:gd name="connsiteY75" fmla="*/ 1962001 h 2257169"/>
              <a:gd name="connsiteX76" fmla="*/ 2941554 w 3316303"/>
              <a:gd name="connsiteY76" fmla="*/ 1982258 h 2257169"/>
              <a:gd name="connsiteX77" fmla="*/ 2921298 w 3316303"/>
              <a:gd name="connsiteY77" fmla="*/ 2001067 h 2257169"/>
              <a:gd name="connsiteX78" fmla="*/ 2898147 w 3316303"/>
              <a:gd name="connsiteY78" fmla="*/ 2016983 h 2257169"/>
              <a:gd name="connsiteX79" fmla="*/ 2874997 w 3316303"/>
              <a:gd name="connsiteY79" fmla="*/ 2031452 h 2257169"/>
              <a:gd name="connsiteX80" fmla="*/ 2848953 w 3316303"/>
              <a:gd name="connsiteY80" fmla="*/ 2043028 h 2257169"/>
              <a:gd name="connsiteX81" fmla="*/ 2822908 w 3316303"/>
              <a:gd name="connsiteY81" fmla="*/ 2053156 h 2257169"/>
              <a:gd name="connsiteX82" fmla="*/ 2795417 w 3316303"/>
              <a:gd name="connsiteY82" fmla="*/ 2060390 h 2257169"/>
              <a:gd name="connsiteX83" fmla="*/ 2766479 w 3316303"/>
              <a:gd name="connsiteY83" fmla="*/ 2064731 h 2257169"/>
              <a:gd name="connsiteX84" fmla="*/ 2737541 w 3316303"/>
              <a:gd name="connsiteY84" fmla="*/ 2066178 h 2257169"/>
              <a:gd name="connsiteX85" fmla="*/ 2562466 w 3316303"/>
              <a:gd name="connsiteY85" fmla="*/ 2066178 h 2257169"/>
              <a:gd name="connsiteX86" fmla="*/ 2523399 w 3316303"/>
              <a:gd name="connsiteY86" fmla="*/ 2087882 h 2257169"/>
              <a:gd name="connsiteX87" fmla="*/ 2481439 w 3316303"/>
              <a:gd name="connsiteY87" fmla="*/ 2108138 h 2257169"/>
              <a:gd name="connsiteX88" fmla="*/ 2438032 w 3316303"/>
              <a:gd name="connsiteY88" fmla="*/ 2128395 h 2257169"/>
              <a:gd name="connsiteX89" fmla="*/ 2391731 w 3316303"/>
              <a:gd name="connsiteY89" fmla="*/ 2147204 h 2257169"/>
              <a:gd name="connsiteX90" fmla="*/ 2342537 w 3316303"/>
              <a:gd name="connsiteY90" fmla="*/ 2163120 h 2257169"/>
              <a:gd name="connsiteX91" fmla="*/ 2290448 w 3316303"/>
              <a:gd name="connsiteY91" fmla="*/ 2179036 h 2257169"/>
              <a:gd name="connsiteX92" fmla="*/ 2236913 w 3316303"/>
              <a:gd name="connsiteY92" fmla="*/ 2193505 h 2257169"/>
              <a:gd name="connsiteX93" fmla="*/ 2181930 w 3316303"/>
              <a:gd name="connsiteY93" fmla="*/ 2206528 h 2257169"/>
              <a:gd name="connsiteX94" fmla="*/ 2125501 w 3316303"/>
              <a:gd name="connsiteY94" fmla="*/ 2218103 h 2257169"/>
              <a:gd name="connsiteX95" fmla="*/ 2066178 w 3316303"/>
              <a:gd name="connsiteY95" fmla="*/ 2228231 h 2257169"/>
              <a:gd name="connsiteX96" fmla="*/ 2006855 w 3316303"/>
              <a:gd name="connsiteY96" fmla="*/ 2236913 h 2257169"/>
              <a:gd name="connsiteX97" fmla="*/ 1944638 w 3316303"/>
              <a:gd name="connsiteY97" fmla="*/ 2244147 h 2257169"/>
              <a:gd name="connsiteX98" fmla="*/ 1882421 w 3316303"/>
              <a:gd name="connsiteY98" fmla="*/ 2249935 h 2257169"/>
              <a:gd name="connsiteX99" fmla="*/ 1818758 w 3316303"/>
              <a:gd name="connsiteY99" fmla="*/ 2254275 h 2257169"/>
              <a:gd name="connsiteX100" fmla="*/ 1755094 w 3316303"/>
              <a:gd name="connsiteY100" fmla="*/ 2255722 h 2257169"/>
              <a:gd name="connsiteX101" fmla="*/ 1689983 w 3316303"/>
              <a:gd name="connsiteY101" fmla="*/ 2257169 h 2257169"/>
              <a:gd name="connsiteX102" fmla="*/ 1623426 w 3316303"/>
              <a:gd name="connsiteY102" fmla="*/ 2255722 h 2257169"/>
              <a:gd name="connsiteX103" fmla="*/ 1559762 w 3316303"/>
              <a:gd name="connsiteY103" fmla="*/ 2254275 h 2257169"/>
              <a:gd name="connsiteX104" fmla="*/ 1496098 w 3316303"/>
              <a:gd name="connsiteY104" fmla="*/ 2249935 h 2257169"/>
              <a:gd name="connsiteX105" fmla="*/ 1433881 w 3316303"/>
              <a:gd name="connsiteY105" fmla="*/ 2244147 h 2257169"/>
              <a:gd name="connsiteX106" fmla="*/ 1371664 w 3316303"/>
              <a:gd name="connsiteY106" fmla="*/ 2236913 h 2257169"/>
              <a:gd name="connsiteX107" fmla="*/ 1312341 w 3316303"/>
              <a:gd name="connsiteY107" fmla="*/ 2228231 h 2257169"/>
              <a:gd name="connsiteX108" fmla="*/ 1253018 w 3316303"/>
              <a:gd name="connsiteY108" fmla="*/ 2218103 h 2257169"/>
              <a:gd name="connsiteX109" fmla="*/ 1196589 w 3316303"/>
              <a:gd name="connsiteY109" fmla="*/ 2206528 h 2257169"/>
              <a:gd name="connsiteX110" fmla="*/ 1141607 w 3316303"/>
              <a:gd name="connsiteY110" fmla="*/ 2193505 h 2257169"/>
              <a:gd name="connsiteX111" fmla="*/ 1088071 w 3316303"/>
              <a:gd name="connsiteY111" fmla="*/ 2179036 h 2257169"/>
              <a:gd name="connsiteX112" fmla="*/ 1035983 w 3316303"/>
              <a:gd name="connsiteY112" fmla="*/ 2163120 h 2257169"/>
              <a:gd name="connsiteX113" fmla="*/ 988235 w 3316303"/>
              <a:gd name="connsiteY113" fmla="*/ 2147204 h 2257169"/>
              <a:gd name="connsiteX114" fmla="*/ 940487 w 3316303"/>
              <a:gd name="connsiteY114" fmla="*/ 2128395 h 2257169"/>
              <a:gd name="connsiteX115" fmla="*/ 897080 w 3316303"/>
              <a:gd name="connsiteY115" fmla="*/ 2108138 h 2257169"/>
              <a:gd name="connsiteX116" fmla="*/ 855120 w 3316303"/>
              <a:gd name="connsiteY116" fmla="*/ 2087882 h 2257169"/>
              <a:gd name="connsiteX117" fmla="*/ 816054 w 3316303"/>
              <a:gd name="connsiteY117" fmla="*/ 2066178 h 2257169"/>
              <a:gd name="connsiteX118" fmla="*/ 570080 w 3316303"/>
              <a:gd name="connsiteY118" fmla="*/ 2066178 h 2257169"/>
              <a:gd name="connsiteX119" fmla="*/ 539695 w 3316303"/>
              <a:gd name="connsiteY119" fmla="*/ 2064731 h 2257169"/>
              <a:gd name="connsiteX120" fmla="*/ 510757 w 3316303"/>
              <a:gd name="connsiteY120" fmla="*/ 2060390 h 2257169"/>
              <a:gd name="connsiteX121" fmla="*/ 483266 w 3316303"/>
              <a:gd name="connsiteY121" fmla="*/ 2053156 h 2257169"/>
              <a:gd name="connsiteX122" fmla="*/ 457222 w 3316303"/>
              <a:gd name="connsiteY122" fmla="*/ 2043028 h 2257169"/>
              <a:gd name="connsiteX123" fmla="*/ 432624 w 3316303"/>
              <a:gd name="connsiteY123" fmla="*/ 2031452 h 2257169"/>
              <a:gd name="connsiteX124" fmla="*/ 408027 w 3316303"/>
              <a:gd name="connsiteY124" fmla="*/ 2016983 h 2257169"/>
              <a:gd name="connsiteX125" fmla="*/ 386323 w 3316303"/>
              <a:gd name="connsiteY125" fmla="*/ 2001067 h 2257169"/>
              <a:gd name="connsiteX126" fmla="*/ 366067 w 3316303"/>
              <a:gd name="connsiteY126" fmla="*/ 1982258 h 2257169"/>
              <a:gd name="connsiteX127" fmla="*/ 347257 w 3316303"/>
              <a:gd name="connsiteY127" fmla="*/ 1962001 h 2257169"/>
              <a:gd name="connsiteX128" fmla="*/ 331341 w 3316303"/>
              <a:gd name="connsiteY128" fmla="*/ 1940298 h 2257169"/>
              <a:gd name="connsiteX129" fmla="*/ 316872 w 3316303"/>
              <a:gd name="connsiteY129" fmla="*/ 1915700 h 2257169"/>
              <a:gd name="connsiteX130" fmla="*/ 303850 w 3316303"/>
              <a:gd name="connsiteY130" fmla="*/ 1891103 h 2257169"/>
              <a:gd name="connsiteX131" fmla="*/ 293722 w 3316303"/>
              <a:gd name="connsiteY131" fmla="*/ 1865058 h 2257169"/>
              <a:gd name="connsiteX132" fmla="*/ 287934 w 3316303"/>
              <a:gd name="connsiteY132" fmla="*/ 1837567 h 2257169"/>
              <a:gd name="connsiteX133" fmla="*/ 283593 w 3316303"/>
              <a:gd name="connsiteY133" fmla="*/ 1808629 h 2257169"/>
              <a:gd name="connsiteX134" fmla="*/ 280700 w 3316303"/>
              <a:gd name="connsiteY134" fmla="*/ 1779691 h 2257169"/>
              <a:gd name="connsiteX135" fmla="*/ 280700 w 3316303"/>
              <a:gd name="connsiteY135" fmla="*/ 1580019 h 2257169"/>
              <a:gd name="connsiteX136" fmla="*/ 250315 w 3316303"/>
              <a:gd name="connsiteY136" fmla="*/ 1565550 h 2257169"/>
              <a:gd name="connsiteX137" fmla="*/ 221376 w 3316303"/>
              <a:gd name="connsiteY137" fmla="*/ 1548187 h 2257169"/>
              <a:gd name="connsiteX138" fmla="*/ 192438 w 3316303"/>
              <a:gd name="connsiteY138" fmla="*/ 1529377 h 2257169"/>
              <a:gd name="connsiteX139" fmla="*/ 166394 w 3316303"/>
              <a:gd name="connsiteY139" fmla="*/ 1507673 h 2257169"/>
              <a:gd name="connsiteX140" fmla="*/ 141797 w 3316303"/>
              <a:gd name="connsiteY140" fmla="*/ 1484523 h 2257169"/>
              <a:gd name="connsiteX141" fmla="*/ 118646 w 3316303"/>
              <a:gd name="connsiteY141" fmla="*/ 1459926 h 2257169"/>
              <a:gd name="connsiteX142" fmla="*/ 96943 w 3316303"/>
              <a:gd name="connsiteY142" fmla="*/ 1433881 h 2257169"/>
              <a:gd name="connsiteX143" fmla="*/ 78133 w 3316303"/>
              <a:gd name="connsiteY143" fmla="*/ 1404943 h 2257169"/>
              <a:gd name="connsiteX144" fmla="*/ 60770 w 3316303"/>
              <a:gd name="connsiteY144" fmla="*/ 1376005 h 2257169"/>
              <a:gd name="connsiteX145" fmla="*/ 44854 w 3316303"/>
              <a:gd name="connsiteY145" fmla="*/ 1344173 h 2257169"/>
              <a:gd name="connsiteX146" fmla="*/ 31832 w 3316303"/>
              <a:gd name="connsiteY146" fmla="*/ 1312341 h 2257169"/>
              <a:gd name="connsiteX147" fmla="*/ 20257 w 3316303"/>
              <a:gd name="connsiteY147" fmla="*/ 1277616 h 2257169"/>
              <a:gd name="connsiteX148" fmla="*/ 11576 w 3316303"/>
              <a:gd name="connsiteY148" fmla="*/ 1244337 h 2257169"/>
              <a:gd name="connsiteX149" fmla="*/ 4341 w 3316303"/>
              <a:gd name="connsiteY149" fmla="*/ 1208164 h 2257169"/>
              <a:gd name="connsiteX150" fmla="*/ 1447 w 3316303"/>
              <a:gd name="connsiteY150" fmla="*/ 1171992 h 2257169"/>
              <a:gd name="connsiteX151" fmla="*/ 0 w 3316303"/>
              <a:gd name="connsiteY151" fmla="*/ 1135819 h 2257169"/>
              <a:gd name="connsiteX152" fmla="*/ 1447 w 3316303"/>
              <a:gd name="connsiteY152" fmla="*/ 1098200 h 2257169"/>
              <a:gd name="connsiteX153" fmla="*/ 4341 w 3316303"/>
              <a:gd name="connsiteY153" fmla="*/ 1062027 h 2257169"/>
              <a:gd name="connsiteX154" fmla="*/ 11576 w 3316303"/>
              <a:gd name="connsiteY154" fmla="*/ 1027301 h 2257169"/>
              <a:gd name="connsiteX155" fmla="*/ 20257 w 3316303"/>
              <a:gd name="connsiteY155" fmla="*/ 992576 h 2257169"/>
              <a:gd name="connsiteX156" fmla="*/ 31832 w 3316303"/>
              <a:gd name="connsiteY156" fmla="*/ 959297 h 2257169"/>
              <a:gd name="connsiteX157" fmla="*/ 44854 w 3316303"/>
              <a:gd name="connsiteY157" fmla="*/ 927465 h 2257169"/>
              <a:gd name="connsiteX158" fmla="*/ 60770 w 3316303"/>
              <a:gd name="connsiteY158" fmla="*/ 895633 h 2257169"/>
              <a:gd name="connsiteX159" fmla="*/ 78133 w 3316303"/>
              <a:gd name="connsiteY159" fmla="*/ 865248 h 2257169"/>
              <a:gd name="connsiteX160" fmla="*/ 96943 w 3316303"/>
              <a:gd name="connsiteY160" fmla="*/ 837757 h 2257169"/>
              <a:gd name="connsiteX161" fmla="*/ 118646 w 3316303"/>
              <a:gd name="connsiteY161" fmla="*/ 810266 h 2257169"/>
              <a:gd name="connsiteX162" fmla="*/ 141797 w 3316303"/>
              <a:gd name="connsiteY162" fmla="*/ 785669 h 2257169"/>
              <a:gd name="connsiteX163" fmla="*/ 166394 w 3316303"/>
              <a:gd name="connsiteY163" fmla="*/ 762518 h 2257169"/>
              <a:gd name="connsiteX164" fmla="*/ 192438 w 3316303"/>
              <a:gd name="connsiteY164" fmla="*/ 742262 h 2257169"/>
              <a:gd name="connsiteX165" fmla="*/ 221376 w 3316303"/>
              <a:gd name="connsiteY165" fmla="*/ 722005 h 2257169"/>
              <a:gd name="connsiteX166" fmla="*/ 250315 w 3316303"/>
              <a:gd name="connsiteY166" fmla="*/ 706089 h 2257169"/>
              <a:gd name="connsiteX167" fmla="*/ 280700 w 3316303"/>
              <a:gd name="connsiteY167" fmla="*/ 691620 h 2257169"/>
              <a:gd name="connsiteX168" fmla="*/ 280700 w 3316303"/>
              <a:gd name="connsiteY168" fmla="*/ 496288 h 2257169"/>
              <a:gd name="connsiteX169" fmla="*/ 283593 w 3316303"/>
              <a:gd name="connsiteY169" fmla="*/ 467350 h 2257169"/>
              <a:gd name="connsiteX170" fmla="*/ 287934 w 3316303"/>
              <a:gd name="connsiteY170" fmla="*/ 438412 h 2257169"/>
              <a:gd name="connsiteX171" fmla="*/ 293722 w 3316303"/>
              <a:gd name="connsiteY171" fmla="*/ 410921 h 2257169"/>
              <a:gd name="connsiteX172" fmla="*/ 303850 w 3316303"/>
              <a:gd name="connsiteY172" fmla="*/ 384876 h 2257169"/>
              <a:gd name="connsiteX173" fmla="*/ 316872 w 3316303"/>
              <a:gd name="connsiteY173" fmla="*/ 360279 h 2257169"/>
              <a:gd name="connsiteX174" fmla="*/ 331341 w 3316303"/>
              <a:gd name="connsiteY174" fmla="*/ 335682 h 2257169"/>
              <a:gd name="connsiteX175" fmla="*/ 347257 w 3316303"/>
              <a:gd name="connsiteY175" fmla="*/ 313978 h 2257169"/>
              <a:gd name="connsiteX176" fmla="*/ 366067 w 3316303"/>
              <a:gd name="connsiteY176" fmla="*/ 293722 h 2257169"/>
              <a:gd name="connsiteX177" fmla="*/ 386323 w 3316303"/>
              <a:gd name="connsiteY177" fmla="*/ 274912 h 2257169"/>
              <a:gd name="connsiteX178" fmla="*/ 408027 w 3316303"/>
              <a:gd name="connsiteY178" fmla="*/ 258996 h 2257169"/>
              <a:gd name="connsiteX179" fmla="*/ 432624 w 3316303"/>
              <a:gd name="connsiteY179" fmla="*/ 244527 h 2257169"/>
              <a:gd name="connsiteX180" fmla="*/ 457222 w 3316303"/>
              <a:gd name="connsiteY180" fmla="*/ 231505 h 2257169"/>
              <a:gd name="connsiteX181" fmla="*/ 483266 w 3316303"/>
              <a:gd name="connsiteY181" fmla="*/ 222823 h 2257169"/>
              <a:gd name="connsiteX182" fmla="*/ 510757 w 3316303"/>
              <a:gd name="connsiteY182" fmla="*/ 215589 h 2257169"/>
              <a:gd name="connsiteX183" fmla="*/ 539695 w 3316303"/>
              <a:gd name="connsiteY183" fmla="*/ 211248 h 2257169"/>
              <a:gd name="connsiteX184" fmla="*/ 570080 w 3316303"/>
              <a:gd name="connsiteY184" fmla="*/ 209801 h 2257169"/>
              <a:gd name="connsiteX185" fmla="*/ 785669 w 3316303"/>
              <a:gd name="connsiteY185" fmla="*/ 209801 h 2257169"/>
              <a:gd name="connsiteX186" fmla="*/ 824735 w 3316303"/>
              <a:gd name="connsiteY186" fmla="*/ 185204 h 2257169"/>
              <a:gd name="connsiteX187" fmla="*/ 866695 w 3316303"/>
              <a:gd name="connsiteY187" fmla="*/ 162053 h 2257169"/>
              <a:gd name="connsiteX188" fmla="*/ 910102 w 3316303"/>
              <a:gd name="connsiteY188" fmla="*/ 141797 h 2257169"/>
              <a:gd name="connsiteX189" fmla="*/ 957850 w 3316303"/>
              <a:gd name="connsiteY189" fmla="*/ 121540 h 2257169"/>
              <a:gd name="connsiteX190" fmla="*/ 1007045 w 3316303"/>
              <a:gd name="connsiteY190" fmla="*/ 102730 h 2257169"/>
              <a:gd name="connsiteX191" fmla="*/ 1060580 w 3316303"/>
              <a:gd name="connsiteY191" fmla="*/ 85367 h 2257169"/>
              <a:gd name="connsiteX192" fmla="*/ 1115563 w 3316303"/>
              <a:gd name="connsiteY192" fmla="*/ 69452 h 2257169"/>
              <a:gd name="connsiteX193" fmla="*/ 1171992 w 3316303"/>
              <a:gd name="connsiteY193" fmla="*/ 54982 h 2257169"/>
              <a:gd name="connsiteX194" fmla="*/ 1231315 w 3316303"/>
              <a:gd name="connsiteY194" fmla="*/ 41960 h 2257169"/>
              <a:gd name="connsiteX195" fmla="*/ 1292085 w 3316303"/>
              <a:gd name="connsiteY195" fmla="*/ 31832 h 2257169"/>
              <a:gd name="connsiteX196" fmla="*/ 1354302 w 3316303"/>
              <a:gd name="connsiteY196" fmla="*/ 21704 h 2257169"/>
              <a:gd name="connsiteX197" fmla="*/ 1419412 w 3316303"/>
              <a:gd name="connsiteY197" fmla="*/ 14469 h 2257169"/>
              <a:gd name="connsiteX198" fmla="*/ 1484523 w 3316303"/>
              <a:gd name="connsiteY198" fmla="*/ 7235 h 2257169"/>
              <a:gd name="connsiteX199" fmla="*/ 1552527 w 3316303"/>
              <a:gd name="connsiteY199" fmla="*/ 2894 h 225716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Lst>
            <a:rect l="l" t="t" r="r" b="b"/>
            <a:pathLst>
              <a:path w="3316303" h="2257169">
                <a:moveTo>
                  <a:pt x="1620532" y="0"/>
                </a:moveTo>
                <a:lnTo>
                  <a:pt x="1689983" y="0"/>
                </a:lnTo>
                <a:lnTo>
                  <a:pt x="1757988" y="0"/>
                </a:lnTo>
                <a:lnTo>
                  <a:pt x="1827439" y="2894"/>
                </a:lnTo>
                <a:lnTo>
                  <a:pt x="1893997" y="7235"/>
                </a:lnTo>
                <a:lnTo>
                  <a:pt x="1959107" y="14469"/>
                </a:lnTo>
                <a:lnTo>
                  <a:pt x="2024218" y="21704"/>
                </a:lnTo>
                <a:lnTo>
                  <a:pt x="2086435" y="31832"/>
                </a:lnTo>
                <a:lnTo>
                  <a:pt x="2147205" y="41960"/>
                </a:lnTo>
                <a:lnTo>
                  <a:pt x="2206528" y="54982"/>
                </a:lnTo>
                <a:lnTo>
                  <a:pt x="2264404" y="69452"/>
                </a:lnTo>
                <a:lnTo>
                  <a:pt x="2317939" y="85367"/>
                </a:lnTo>
                <a:lnTo>
                  <a:pt x="2371475" y="102730"/>
                </a:lnTo>
                <a:lnTo>
                  <a:pt x="2420669" y="121540"/>
                </a:lnTo>
                <a:lnTo>
                  <a:pt x="2468417" y="141797"/>
                </a:lnTo>
                <a:lnTo>
                  <a:pt x="2513271" y="162053"/>
                </a:lnTo>
                <a:lnTo>
                  <a:pt x="2553784" y="185204"/>
                </a:lnTo>
                <a:lnTo>
                  <a:pt x="2592851" y="209801"/>
                </a:lnTo>
                <a:lnTo>
                  <a:pt x="2737541" y="209801"/>
                </a:lnTo>
                <a:lnTo>
                  <a:pt x="2766479" y="211248"/>
                </a:lnTo>
                <a:lnTo>
                  <a:pt x="2795417" y="215589"/>
                </a:lnTo>
                <a:lnTo>
                  <a:pt x="2822908" y="222823"/>
                </a:lnTo>
                <a:lnTo>
                  <a:pt x="2848953" y="231505"/>
                </a:lnTo>
                <a:lnTo>
                  <a:pt x="2874997" y="244527"/>
                </a:lnTo>
                <a:lnTo>
                  <a:pt x="2898147" y="258996"/>
                </a:lnTo>
                <a:lnTo>
                  <a:pt x="2921298" y="274912"/>
                </a:lnTo>
                <a:lnTo>
                  <a:pt x="2941554" y="293722"/>
                </a:lnTo>
                <a:lnTo>
                  <a:pt x="2960364" y="313978"/>
                </a:lnTo>
                <a:lnTo>
                  <a:pt x="2976280" y="335682"/>
                </a:lnTo>
                <a:lnTo>
                  <a:pt x="2990749" y="360279"/>
                </a:lnTo>
                <a:lnTo>
                  <a:pt x="3002324" y="384876"/>
                </a:lnTo>
                <a:lnTo>
                  <a:pt x="3012452" y="410921"/>
                </a:lnTo>
                <a:lnTo>
                  <a:pt x="3019687" y="438412"/>
                </a:lnTo>
                <a:lnTo>
                  <a:pt x="3024028" y="467350"/>
                </a:lnTo>
                <a:lnTo>
                  <a:pt x="3025475" y="496288"/>
                </a:lnTo>
                <a:lnTo>
                  <a:pt x="3025475" y="687279"/>
                </a:lnTo>
                <a:lnTo>
                  <a:pt x="3057307" y="701748"/>
                </a:lnTo>
                <a:lnTo>
                  <a:pt x="3087692" y="717664"/>
                </a:lnTo>
                <a:lnTo>
                  <a:pt x="3116629" y="736474"/>
                </a:lnTo>
                <a:lnTo>
                  <a:pt x="3144121" y="756731"/>
                </a:lnTo>
                <a:lnTo>
                  <a:pt x="3170165" y="779881"/>
                </a:lnTo>
                <a:lnTo>
                  <a:pt x="3193315" y="805925"/>
                </a:lnTo>
                <a:lnTo>
                  <a:pt x="3216467" y="831969"/>
                </a:lnTo>
                <a:lnTo>
                  <a:pt x="3236722" y="860908"/>
                </a:lnTo>
                <a:lnTo>
                  <a:pt x="3254085" y="891293"/>
                </a:lnTo>
                <a:lnTo>
                  <a:pt x="3270001" y="923124"/>
                </a:lnTo>
                <a:lnTo>
                  <a:pt x="3284470" y="954956"/>
                </a:lnTo>
                <a:lnTo>
                  <a:pt x="3296045" y="989682"/>
                </a:lnTo>
                <a:lnTo>
                  <a:pt x="3304727" y="1024408"/>
                </a:lnTo>
                <a:lnTo>
                  <a:pt x="3311962" y="1060580"/>
                </a:lnTo>
                <a:lnTo>
                  <a:pt x="3314855" y="1098200"/>
                </a:lnTo>
                <a:lnTo>
                  <a:pt x="3316303" y="1135819"/>
                </a:lnTo>
                <a:lnTo>
                  <a:pt x="3314855" y="1173439"/>
                </a:lnTo>
                <a:lnTo>
                  <a:pt x="3311962" y="1209611"/>
                </a:lnTo>
                <a:lnTo>
                  <a:pt x="3304727" y="1245784"/>
                </a:lnTo>
                <a:lnTo>
                  <a:pt x="3296045" y="1281956"/>
                </a:lnTo>
                <a:lnTo>
                  <a:pt x="3284470" y="1315235"/>
                </a:lnTo>
                <a:lnTo>
                  <a:pt x="3270001" y="1348514"/>
                </a:lnTo>
                <a:lnTo>
                  <a:pt x="3254085" y="1380346"/>
                </a:lnTo>
                <a:lnTo>
                  <a:pt x="3236722" y="1410731"/>
                </a:lnTo>
                <a:lnTo>
                  <a:pt x="3216467" y="1438222"/>
                </a:lnTo>
                <a:lnTo>
                  <a:pt x="3193315" y="1465713"/>
                </a:lnTo>
                <a:lnTo>
                  <a:pt x="3170165" y="1490310"/>
                </a:lnTo>
                <a:lnTo>
                  <a:pt x="3144121" y="1513461"/>
                </a:lnTo>
                <a:lnTo>
                  <a:pt x="3116629" y="1535165"/>
                </a:lnTo>
                <a:lnTo>
                  <a:pt x="3087692" y="1553974"/>
                </a:lnTo>
                <a:lnTo>
                  <a:pt x="3057307" y="1569890"/>
                </a:lnTo>
                <a:lnTo>
                  <a:pt x="3025475" y="1584359"/>
                </a:lnTo>
                <a:lnTo>
                  <a:pt x="3025475" y="1779691"/>
                </a:lnTo>
                <a:lnTo>
                  <a:pt x="3024028" y="1808629"/>
                </a:lnTo>
                <a:lnTo>
                  <a:pt x="3019687" y="1837567"/>
                </a:lnTo>
                <a:lnTo>
                  <a:pt x="3012452" y="1865058"/>
                </a:lnTo>
                <a:lnTo>
                  <a:pt x="3002324" y="1891103"/>
                </a:lnTo>
                <a:lnTo>
                  <a:pt x="2990749" y="1915700"/>
                </a:lnTo>
                <a:lnTo>
                  <a:pt x="2976280" y="1940298"/>
                </a:lnTo>
                <a:lnTo>
                  <a:pt x="2960364" y="1962001"/>
                </a:lnTo>
                <a:lnTo>
                  <a:pt x="2941554" y="1982258"/>
                </a:lnTo>
                <a:lnTo>
                  <a:pt x="2921298" y="2001067"/>
                </a:lnTo>
                <a:lnTo>
                  <a:pt x="2898147" y="2016983"/>
                </a:lnTo>
                <a:lnTo>
                  <a:pt x="2874997" y="2031452"/>
                </a:lnTo>
                <a:lnTo>
                  <a:pt x="2848953" y="2043028"/>
                </a:lnTo>
                <a:lnTo>
                  <a:pt x="2822908" y="2053156"/>
                </a:lnTo>
                <a:lnTo>
                  <a:pt x="2795417" y="2060390"/>
                </a:lnTo>
                <a:lnTo>
                  <a:pt x="2766479" y="2064731"/>
                </a:lnTo>
                <a:lnTo>
                  <a:pt x="2737541" y="2066178"/>
                </a:lnTo>
                <a:lnTo>
                  <a:pt x="2562466" y="2066178"/>
                </a:lnTo>
                <a:lnTo>
                  <a:pt x="2523399" y="2087882"/>
                </a:lnTo>
                <a:lnTo>
                  <a:pt x="2481439" y="2108138"/>
                </a:lnTo>
                <a:lnTo>
                  <a:pt x="2438032" y="2128395"/>
                </a:lnTo>
                <a:lnTo>
                  <a:pt x="2391731" y="2147204"/>
                </a:lnTo>
                <a:lnTo>
                  <a:pt x="2342537" y="2163120"/>
                </a:lnTo>
                <a:lnTo>
                  <a:pt x="2290448" y="2179036"/>
                </a:lnTo>
                <a:lnTo>
                  <a:pt x="2236913" y="2193505"/>
                </a:lnTo>
                <a:lnTo>
                  <a:pt x="2181930" y="2206528"/>
                </a:lnTo>
                <a:lnTo>
                  <a:pt x="2125501" y="2218103"/>
                </a:lnTo>
                <a:lnTo>
                  <a:pt x="2066178" y="2228231"/>
                </a:lnTo>
                <a:lnTo>
                  <a:pt x="2006855" y="2236913"/>
                </a:lnTo>
                <a:lnTo>
                  <a:pt x="1944638" y="2244147"/>
                </a:lnTo>
                <a:lnTo>
                  <a:pt x="1882421" y="2249935"/>
                </a:lnTo>
                <a:lnTo>
                  <a:pt x="1818758" y="2254275"/>
                </a:lnTo>
                <a:lnTo>
                  <a:pt x="1755094" y="2255722"/>
                </a:lnTo>
                <a:lnTo>
                  <a:pt x="1689983" y="2257169"/>
                </a:lnTo>
                <a:lnTo>
                  <a:pt x="1623426" y="2255722"/>
                </a:lnTo>
                <a:lnTo>
                  <a:pt x="1559762" y="2254275"/>
                </a:lnTo>
                <a:lnTo>
                  <a:pt x="1496098" y="2249935"/>
                </a:lnTo>
                <a:lnTo>
                  <a:pt x="1433881" y="2244147"/>
                </a:lnTo>
                <a:lnTo>
                  <a:pt x="1371664" y="2236913"/>
                </a:lnTo>
                <a:lnTo>
                  <a:pt x="1312341" y="2228231"/>
                </a:lnTo>
                <a:lnTo>
                  <a:pt x="1253018" y="2218103"/>
                </a:lnTo>
                <a:lnTo>
                  <a:pt x="1196589" y="2206528"/>
                </a:lnTo>
                <a:lnTo>
                  <a:pt x="1141607" y="2193505"/>
                </a:lnTo>
                <a:lnTo>
                  <a:pt x="1088071" y="2179036"/>
                </a:lnTo>
                <a:lnTo>
                  <a:pt x="1035983" y="2163120"/>
                </a:lnTo>
                <a:lnTo>
                  <a:pt x="988235" y="2147204"/>
                </a:lnTo>
                <a:lnTo>
                  <a:pt x="940487" y="2128395"/>
                </a:lnTo>
                <a:lnTo>
                  <a:pt x="897080" y="2108138"/>
                </a:lnTo>
                <a:lnTo>
                  <a:pt x="855120" y="2087882"/>
                </a:lnTo>
                <a:lnTo>
                  <a:pt x="816054" y="2066178"/>
                </a:lnTo>
                <a:lnTo>
                  <a:pt x="570080" y="2066178"/>
                </a:lnTo>
                <a:lnTo>
                  <a:pt x="539695" y="2064731"/>
                </a:lnTo>
                <a:lnTo>
                  <a:pt x="510757" y="2060390"/>
                </a:lnTo>
                <a:lnTo>
                  <a:pt x="483266" y="2053156"/>
                </a:lnTo>
                <a:lnTo>
                  <a:pt x="457222" y="2043028"/>
                </a:lnTo>
                <a:lnTo>
                  <a:pt x="432624" y="2031452"/>
                </a:lnTo>
                <a:lnTo>
                  <a:pt x="408027" y="2016983"/>
                </a:lnTo>
                <a:lnTo>
                  <a:pt x="386323" y="2001067"/>
                </a:lnTo>
                <a:lnTo>
                  <a:pt x="366067" y="1982258"/>
                </a:lnTo>
                <a:lnTo>
                  <a:pt x="347257" y="1962001"/>
                </a:lnTo>
                <a:lnTo>
                  <a:pt x="331341" y="1940298"/>
                </a:lnTo>
                <a:lnTo>
                  <a:pt x="316872" y="1915700"/>
                </a:lnTo>
                <a:lnTo>
                  <a:pt x="303850" y="1891103"/>
                </a:lnTo>
                <a:lnTo>
                  <a:pt x="293722" y="1865058"/>
                </a:lnTo>
                <a:lnTo>
                  <a:pt x="287934" y="1837567"/>
                </a:lnTo>
                <a:lnTo>
                  <a:pt x="283593" y="1808629"/>
                </a:lnTo>
                <a:lnTo>
                  <a:pt x="280700" y="1779691"/>
                </a:lnTo>
                <a:lnTo>
                  <a:pt x="280700" y="1580019"/>
                </a:lnTo>
                <a:lnTo>
                  <a:pt x="250315" y="1565550"/>
                </a:lnTo>
                <a:lnTo>
                  <a:pt x="221376" y="1548187"/>
                </a:lnTo>
                <a:lnTo>
                  <a:pt x="192438" y="1529377"/>
                </a:lnTo>
                <a:lnTo>
                  <a:pt x="166394" y="1507673"/>
                </a:lnTo>
                <a:lnTo>
                  <a:pt x="141797" y="1484523"/>
                </a:lnTo>
                <a:lnTo>
                  <a:pt x="118646" y="1459926"/>
                </a:lnTo>
                <a:lnTo>
                  <a:pt x="96943" y="1433881"/>
                </a:lnTo>
                <a:lnTo>
                  <a:pt x="78133" y="1404943"/>
                </a:lnTo>
                <a:lnTo>
                  <a:pt x="60770" y="1376005"/>
                </a:lnTo>
                <a:lnTo>
                  <a:pt x="44854" y="1344173"/>
                </a:lnTo>
                <a:lnTo>
                  <a:pt x="31832" y="1312341"/>
                </a:lnTo>
                <a:lnTo>
                  <a:pt x="20257" y="1277616"/>
                </a:lnTo>
                <a:lnTo>
                  <a:pt x="11576" y="1244337"/>
                </a:lnTo>
                <a:lnTo>
                  <a:pt x="4341" y="1208164"/>
                </a:lnTo>
                <a:lnTo>
                  <a:pt x="1447" y="1171992"/>
                </a:lnTo>
                <a:lnTo>
                  <a:pt x="0" y="1135819"/>
                </a:lnTo>
                <a:lnTo>
                  <a:pt x="1447" y="1098200"/>
                </a:lnTo>
                <a:lnTo>
                  <a:pt x="4341" y="1062027"/>
                </a:lnTo>
                <a:lnTo>
                  <a:pt x="11576" y="1027301"/>
                </a:lnTo>
                <a:lnTo>
                  <a:pt x="20257" y="992576"/>
                </a:lnTo>
                <a:lnTo>
                  <a:pt x="31832" y="959297"/>
                </a:lnTo>
                <a:lnTo>
                  <a:pt x="44854" y="927465"/>
                </a:lnTo>
                <a:lnTo>
                  <a:pt x="60770" y="895633"/>
                </a:lnTo>
                <a:lnTo>
                  <a:pt x="78133" y="865248"/>
                </a:lnTo>
                <a:lnTo>
                  <a:pt x="96943" y="837757"/>
                </a:lnTo>
                <a:lnTo>
                  <a:pt x="118646" y="810266"/>
                </a:lnTo>
                <a:lnTo>
                  <a:pt x="141797" y="785669"/>
                </a:lnTo>
                <a:lnTo>
                  <a:pt x="166394" y="762518"/>
                </a:lnTo>
                <a:lnTo>
                  <a:pt x="192438" y="742262"/>
                </a:lnTo>
                <a:lnTo>
                  <a:pt x="221376" y="722005"/>
                </a:lnTo>
                <a:lnTo>
                  <a:pt x="250315" y="706089"/>
                </a:lnTo>
                <a:lnTo>
                  <a:pt x="280700" y="691620"/>
                </a:lnTo>
                <a:lnTo>
                  <a:pt x="280700" y="496288"/>
                </a:lnTo>
                <a:lnTo>
                  <a:pt x="283593" y="467350"/>
                </a:lnTo>
                <a:lnTo>
                  <a:pt x="287934" y="438412"/>
                </a:lnTo>
                <a:lnTo>
                  <a:pt x="293722" y="410921"/>
                </a:lnTo>
                <a:lnTo>
                  <a:pt x="303850" y="384876"/>
                </a:lnTo>
                <a:lnTo>
                  <a:pt x="316872" y="360279"/>
                </a:lnTo>
                <a:lnTo>
                  <a:pt x="331341" y="335682"/>
                </a:lnTo>
                <a:lnTo>
                  <a:pt x="347257" y="313978"/>
                </a:lnTo>
                <a:lnTo>
                  <a:pt x="366067" y="293722"/>
                </a:lnTo>
                <a:lnTo>
                  <a:pt x="386323" y="274912"/>
                </a:lnTo>
                <a:lnTo>
                  <a:pt x="408027" y="258996"/>
                </a:lnTo>
                <a:lnTo>
                  <a:pt x="432624" y="244527"/>
                </a:lnTo>
                <a:lnTo>
                  <a:pt x="457222" y="231505"/>
                </a:lnTo>
                <a:lnTo>
                  <a:pt x="483266" y="222823"/>
                </a:lnTo>
                <a:lnTo>
                  <a:pt x="510757" y="215589"/>
                </a:lnTo>
                <a:lnTo>
                  <a:pt x="539695" y="211248"/>
                </a:lnTo>
                <a:lnTo>
                  <a:pt x="570080" y="209801"/>
                </a:lnTo>
                <a:lnTo>
                  <a:pt x="785669" y="209801"/>
                </a:lnTo>
                <a:lnTo>
                  <a:pt x="824735" y="185204"/>
                </a:lnTo>
                <a:lnTo>
                  <a:pt x="866695" y="162053"/>
                </a:lnTo>
                <a:lnTo>
                  <a:pt x="910102" y="141797"/>
                </a:lnTo>
                <a:lnTo>
                  <a:pt x="957850" y="121540"/>
                </a:lnTo>
                <a:lnTo>
                  <a:pt x="1007045" y="102730"/>
                </a:lnTo>
                <a:lnTo>
                  <a:pt x="1060580" y="85367"/>
                </a:lnTo>
                <a:lnTo>
                  <a:pt x="1115563" y="69452"/>
                </a:lnTo>
                <a:lnTo>
                  <a:pt x="1171992" y="54982"/>
                </a:lnTo>
                <a:lnTo>
                  <a:pt x="1231315" y="41960"/>
                </a:lnTo>
                <a:lnTo>
                  <a:pt x="1292085" y="31832"/>
                </a:lnTo>
                <a:lnTo>
                  <a:pt x="1354302" y="21704"/>
                </a:lnTo>
                <a:lnTo>
                  <a:pt x="1419412" y="14469"/>
                </a:lnTo>
                <a:lnTo>
                  <a:pt x="1484523" y="7235"/>
                </a:lnTo>
                <a:lnTo>
                  <a:pt x="1552527" y="2894"/>
                </a:lnTo>
                <a:close/>
              </a:path>
            </a:pathLst>
          </a:custGeom>
          <a:solidFill>
            <a:srgbClr val="FFC000"/>
          </a:solidFill>
          <a:ln w="38100">
            <a:solidFill>
              <a:schemeClr val="bg1"/>
            </a:solidFill>
          </a:ln>
          <a:effectLst>
            <a:outerShdw blurRad="355600" dist="25400" sx="101000" sy="101000" algn="ctr" rotWithShape="0">
              <a:schemeClr val="tx1">
                <a:lumMod val="85000"/>
                <a:lumOff val="15000"/>
                <a:alpha val="54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vert="horz" lIns="91440" tIns="45720" rIns="91440" bIns="45720" rtlCol="0" anchor="ctr">
            <a:normAutofit/>
          </a:bodyPr>
          <a:lstStyle>
            <a:lvl1pPr>
              <a:defRPr lang="zh-CN" altLang="en-US" sz="100">
                <a:solidFill>
                  <a:schemeClr val="lt1"/>
                </a:solidFill>
              </a:defRPr>
            </a:lvl1pPr>
          </a:lstStyle>
          <a:p>
            <a:pPr marL="0" lvl="0" algn="ctr"/>
            <a:endParaRPr lang="zh-CN" altLang="en-US"/>
          </a:p>
        </p:txBody>
      </p:sp>
      <p:sp>
        <p:nvSpPr>
          <p:cNvPr id="14" name="图片占位符 13"/>
          <p:cNvSpPr>
            <a:spLocks noGrp="1"/>
          </p:cNvSpPr>
          <p:nvPr>
            <p:ph type="pic" sz="quarter" idx="15"/>
          </p:nvPr>
        </p:nvSpPr>
        <p:spPr>
          <a:xfrm>
            <a:off x="7952227" y="1197143"/>
            <a:ext cx="3316302" cy="2257169"/>
          </a:xfrm>
          <a:custGeom>
            <a:avLst/>
            <a:gdLst>
              <a:gd name="connsiteX0" fmla="*/ 1620531 w 3316302"/>
              <a:gd name="connsiteY0" fmla="*/ 0 h 2257169"/>
              <a:gd name="connsiteX1" fmla="*/ 1689983 w 3316302"/>
              <a:gd name="connsiteY1" fmla="*/ 0 h 2257169"/>
              <a:gd name="connsiteX2" fmla="*/ 1757987 w 3316302"/>
              <a:gd name="connsiteY2" fmla="*/ 0 h 2257169"/>
              <a:gd name="connsiteX3" fmla="*/ 1827439 w 3316302"/>
              <a:gd name="connsiteY3" fmla="*/ 2894 h 2257169"/>
              <a:gd name="connsiteX4" fmla="*/ 1893996 w 3316302"/>
              <a:gd name="connsiteY4" fmla="*/ 7235 h 2257169"/>
              <a:gd name="connsiteX5" fmla="*/ 1959107 w 3316302"/>
              <a:gd name="connsiteY5" fmla="*/ 14469 h 2257169"/>
              <a:gd name="connsiteX6" fmla="*/ 2024217 w 3316302"/>
              <a:gd name="connsiteY6" fmla="*/ 21704 h 2257169"/>
              <a:gd name="connsiteX7" fmla="*/ 2086434 w 3316302"/>
              <a:gd name="connsiteY7" fmla="*/ 31832 h 2257169"/>
              <a:gd name="connsiteX8" fmla="*/ 2147204 w 3316302"/>
              <a:gd name="connsiteY8" fmla="*/ 41960 h 2257169"/>
              <a:gd name="connsiteX9" fmla="*/ 2206527 w 3316302"/>
              <a:gd name="connsiteY9" fmla="*/ 54982 h 2257169"/>
              <a:gd name="connsiteX10" fmla="*/ 2264403 w 3316302"/>
              <a:gd name="connsiteY10" fmla="*/ 69452 h 2257169"/>
              <a:gd name="connsiteX11" fmla="*/ 2317939 w 3316302"/>
              <a:gd name="connsiteY11" fmla="*/ 85367 h 2257169"/>
              <a:gd name="connsiteX12" fmla="*/ 2371474 w 3316302"/>
              <a:gd name="connsiteY12" fmla="*/ 102730 h 2257169"/>
              <a:gd name="connsiteX13" fmla="*/ 2420669 w 3316302"/>
              <a:gd name="connsiteY13" fmla="*/ 121540 h 2257169"/>
              <a:gd name="connsiteX14" fmla="*/ 2468417 w 3316302"/>
              <a:gd name="connsiteY14" fmla="*/ 141797 h 2257169"/>
              <a:gd name="connsiteX15" fmla="*/ 2513271 w 3316302"/>
              <a:gd name="connsiteY15" fmla="*/ 162053 h 2257169"/>
              <a:gd name="connsiteX16" fmla="*/ 2553784 w 3316302"/>
              <a:gd name="connsiteY16" fmla="*/ 185204 h 2257169"/>
              <a:gd name="connsiteX17" fmla="*/ 2592851 w 3316302"/>
              <a:gd name="connsiteY17" fmla="*/ 209801 h 2257169"/>
              <a:gd name="connsiteX18" fmla="*/ 2737541 w 3316302"/>
              <a:gd name="connsiteY18" fmla="*/ 209801 h 2257169"/>
              <a:gd name="connsiteX19" fmla="*/ 2766479 w 3316302"/>
              <a:gd name="connsiteY19" fmla="*/ 211248 h 2257169"/>
              <a:gd name="connsiteX20" fmla="*/ 2795417 w 3316302"/>
              <a:gd name="connsiteY20" fmla="*/ 215589 h 2257169"/>
              <a:gd name="connsiteX21" fmla="*/ 2822908 w 3316302"/>
              <a:gd name="connsiteY21" fmla="*/ 222823 h 2257169"/>
              <a:gd name="connsiteX22" fmla="*/ 2848952 w 3316302"/>
              <a:gd name="connsiteY22" fmla="*/ 231505 h 2257169"/>
              <a:gd name="connsiteX23" fmla="*/ 2874997 w 3316302"/>
              <a:gd name="connsiteY23" fmla="*/ 244527 h 2257169"/>
              <a:gd name="connsiteX24" fmla="*/ 2898147 w 3316302"/>
              <a:gd name="connsiteY24" fmla="*/ 258996 h 2257169"/>
              <a:gd name="connsiteX25" fmla="*/ 2921297 w 3316302"/>
              <a:gd name="connsiteY25" fmla="*/ 274912 h 2257169"/>
              <a:gd name="connsiteX26" fmla="*/ 2941554 w 3316302"/>
              <a:gd name="connsiteY26" fmla="*/ 293722 h 2257169"/>
              <a:gd name="connsiteX27" fmla="*/ 2960364 w 3316302"/>
              <a:gd name="connsiteY27" fmla="*/ 313978 h 2257169"/>
              <a:gd name="connsiteX28" fmla="*/ 2976280 w 3316302"/>
              <a:gd name="connsiteY28" fmla="*/ 335682 h 2257169"/>
              <a:gd name="connsiteX29" fmla="*/ 2990749 w 3316302"/>
              <a:gd name="connsiteY29" fmla="*/ 360279 h 2257169"/>
              <a:gd name="connsiteX30" fmla="*/ 3002324 w 3316302"/>
              <a:gd name="connsiteY30" fmla="*/ 384876 h 2257169"/>
              <a:gd name="connsiteX31" fmla="*/ 3012452 w 3316302"/>
              <a:gd name="connsiteY31" fmla="*/ 410921 h 2257169"/>
              <a:gd name="connsiteX32" fmla="*/ 3019687 w 3316302"/>
              <a:gd name="connsiteY32" fmla="*/ 438412 h 2257169"/>
              <a:gd name="connsiteX33" fmla="*/ 3024027 w 3316302"/>
              <a:gd name="connsiteY33" fmla="*/ 467350 h 2257169"/>
              <a:gd name="connsiteX34" fmla="*/ 3025475 w 3316302"/>
              <a:gd name="connsiteY34" fmla="*/ 496288 h 2257169"/>
              <a:gd name="connsiteX35" fmla="*/ 3025475 w 3316302"/>
              <a:gd name="connsiteY35" fmla="*/ 687279 h 2257169"/>
              <a:gd name="connsiteX36" fmla="*/ 3057306 w 3316302"/>
              <a:gd name="connsiteY36" fmla="*/ 701748 h 2257169"/>
              <a:gd name="connsiteX37" fmla="*/ 3087691 w 3316302"/>
              <a:gd name="connsiteY37" fmla="*/ 717664 h 2257169"/>
              <a:gd name="connsiteX38" fmla="*/ 3116629 w 3316302"/>
              <a:gd name="connsiteY38" fmla="*/ 736474 h 2257169"/>
              <a:gd name="connsiteX39" fmla="*/ 3144121 w 3316302"/>
              <a:gd name="connsiteY39" fmla="*/ 756731 h 2257169"/>
              <a:gd name="connsiteX40" fmla="*/ 3170165 w 3316302"/>
              <a:gd name="connsiteY40" fmla="*/ 779881 h 2257169"/>
              <a:gd name="connsiteX41" fmla="*/ 3193315 w 3316302"/>
              <a:gd name="connsiteY41" fmla="*/ 805925 h 2257169"/>
              <a:gd name="connsiteX42" fmla="*/ 3216466 w 3316302"/>
              <a:gd name="connsiteY42" fmla="*/ 831969 h 2257169"/>
              <a:gd name="connsiteX43" fmla="*/ 3236722 w 3316302"/>
              <a:gd name="connsiteY43" fmla="*/ 860908 h 2257169"/>
              <a:gd name="connsiteX44" fmla="*/ 3254085 w 3316302"/>
              <a:gd name="connsiteY44" fmla="*/ 891293 h 2257169"/>
              <a:gd name="connsiteX45" fmla="*/ 3270001 w 3316302"/>
              <a:gd name="connsiteY45" fmla="*/ 923124 h 2257169"/>
              <a:gd name="connsiteX46" fmla="*/ 3284470 w 3316302"/>
              <a:gd name="connsiteY46" fmla="*/ 954956 h 2257169"/>
              <a:gd name="connsiteX47" fmla="*/ 3296045 w 3316302"/>
              <a:gd name="connsiteY47" fmla="*/ 989682 h 2257169"/>
              <a:gd name="connsiteX48" fmla="*/ 3304727 w 3316302"/>
              <a:gd name="connsiteY48" fmla="*/ 1024408 h 2257169"/>
              <a:gd name="connsiteX49" fmla="*/ 3311961 w 3316302"/>
              <a:gd name="connsiteY49" fmla="*/ 1060580 h 2257169"/>
              <a:gd name="connsiteX50" fmla="*/ 3314855 w 3316302"/>
              <a:gd name="connsiteY50" fmla="*/ 1098200 h 2257169"/>
              <a:gd name="connsiteX51" fmla="*/ 3316302 w 3316302"/>
              <a:gd name="connsiteY51" fmla="*/ 1135819 h 2257169"/>
              <a:gd name="connsiteX52" fmla="*/ 3314855 w 3316302"/>
              <a:gd name="connsiteY52" fmla="*/ 1173439 h 2257169"/>
              <a:gd name="connsiteX53" fmla="*/ 3311961 w 3316302"/>
              <a:gd name="connsiteY53" fmla="*/ 1209611 h 2257169"/>
              <a:gd name="connsiteX54" fmla="*/ 3304727 w 3316302"/>
              <a:gd name="connsiteY54" fmla="*/ 1245784 h 2257169"/>
              <a:gd name="connsiteX55" fmla="*/ 3296045 w 3316302"/>
              <a:gd name="connsiteY55" fmla="*/ 1281956 h 2257169"/>
              <a:gd name="connsiteX56" fmla="*/ 3284470 w 3316302"/>
              <a:gd name="connsiteY56" fmla="*/ 1315235 h 2257169"/>
              <a:gd name="connsiteX57" fmla="*/ 3270001 w 3316302"/>
              <a:gd name="connsiteY57" fmla="*/ 1348514 h 2257169"/>
              <a:gd name="connsiteX58" fmla="*/ 3254085 w 3316302"/>
              <a:gd name="connsiteY58" fmla="*/ 1380346 h 2257169"/>
              <a:gd name="connsiteX59" fmla="*/ 3236722 w 3316302"/>
              <a:gd name="connsiteY59" fmla="*/ 1410731 h 2257169"/>
              <a:gd name="connsiteX60" fmla="*/ 3216466 w 3316302"/>
              <a:gd name="connsiteY60" fmla="*/ 1438222 h 2257169"/>
              <a:gd name="connsiteX61" fmla="*/ 3193315 w 3316302"/>
              <a:gd name="connsiteY61" fmla="*/ 1465713 h 2257169"/>
              <a:gd name="connsiteX62" fmla="*/ 3170165 w 3316302"/>
              <a:gd name="connsiteY62" fmla="*/ 1490310 h 2257169"/>
              <a:gd name="connsiteX63" fmla="*/ 3144121 w 3316302"/>
              <a:gd name="connsiteY63" fmla="*/ 1513461 h 2257169"/>
              <a:gd name="connsiteX64" fmla="*/ 3116629 w 3316302"/>
              <a:gd name="connsiteY64" fmla="*/ 1535165 h 2257169"/>
              <a:gd name="connsiteX65" fmla="*/ 3087691 w 3316302"/>
              <a:gd name="connsiteY65" fmla="*/ 1553974 h 2257169"/>
              <a:gd name="connsiteX66" fmla="*/ 3057306 w 3316302"/>
              <a:gd name="connsiteY66" fmla="*/ 1569890 h 2257169"/>
              <a:gd name="connsiteX67" fmla="*/ 3025475 w 3316302"/>
              <a:gd name="connsiteY67" fmla="*/ 1584359 h 2257169"/>
              <a:gd name="connsiteX68" fmla="*/ 3025475 w 3316302"/>
              <a:gd name="connsiteY68" fmla="*/ 1779691 h 2257169"/>
              <a:gd name="connsiteX69" fmla="*/ 3024027 w 3316302"/>
              <a:gd name="connsiteY69" fmla="*/ 1808629 h 2257169"/>
              <a:gd name="connsiteX70" fmla="*/ 3019687 w 3316302"/>
              <a:gd name="connsiteY70" fmla="*/ 1837567 h 2257169"/>
              <a:gd name="connsiteX71" fmla="*/ 3012452 w 3316302"/>
              <a:gd name="connsiteY71" fmla="*/ 1865058 h 2257169"/>
              <a:gd name="connsiteX72" fmla="*/ 3002324 w 3316302"/>
              <a:gd name="connsiteY72" fmla="*/ 1891103 h 2257169"/>
              <a:gd name="connsiteX73" fmla="*/ 2990749 w 3316302"/>
              <a:gd name="connsiteY73" fmla="*/ 1915700 h 2257169"/>
              <a:gd name="connsiteX74" fmla="*/ 2976280 w 3316302"/>
              <a:gd name="connsiteY74" fmla="*/ 1940298 h 2257169"/>
              <a:gd name="connsiteX75" fmla="*/ 2960364 w 3316302"/>
              <a:gd name="connsiteY75" fmla="*/ 1962001 h 2257169"/>
              <a:gd name="connsiteX76" fmla="*/ 2941554 w 3316302"/>
              <a:gd name="connsiteY76" fmla="*/ 1982258 h 2257169"/>
              <a:gd name="connsiteX77" fmla="*/ 2921297 w 3316302"/>
              <a:gd name="connsiteY77" fmla="*/ 2001067 h 2257169"/>
              <a:gd name="connsiteX78" fmla="*/ 2898147 w 3316302"/>
              <a:gd name="connsiteY78" fmla="*/ 2016983 h 2257169"/>
              <a:gd name="connsiteX79" fmla="*/ 2874997 w 3316302"/>
              <a:gd name="connsiteY79" fmla="*/ 2031452 h 2257169"/>
              <a:gd name="connsiteX80" fmla="*/ 2848952 w 3316302"/>
              <a:gd name="connsiteY80" fmla="*/ 2043028 h 2257169"/>
              <a:gd name="connsiteX81" fmla="*/ 2822908 w 3316302"/>
              <a:gd name="connsiteY81" fmla="*/ 2053156 h 2257169"/>
              <a:gd name="connsiteX82" fmla="*/ 2795417 w 3316302"/>
              <a:gd name="connsiteY82" fmla="*/ 2060390 h 2257169"/>
              <a:gd name="connsiteX83" fmla="*/ 2766479 w 3316302"/>
              <a:gd name="connsiteY83" fmla="*/ 2064731 h 2257169"/>
              <a:gd name="connsiteX84" fmla="*/ 2737541 w 3316302"/>
              <a:gd name="connsiteY84" fmla="*/ 2066178 h 2257169"/>
              <a:gd name="connsiteX85" fmla="*/ 2562465 w 3316302"/>
              <a:gd name="connsiteY85" fmla="*/ 2066178 h 2257169"/>
              <a:gd name="connsiteX86" fmla="*/ 2523399 w 3316302"/>
              <a:gd name="connsiteY86" fmla="*/ 2087882 h 2257169"/>
              <a:gd name="connsiteX87" fmla="*/ 2481439 w 3316302"/>
              <a:gd name="connsiteY87" fmla="*/ 2108138 h 2257169"/>
              <a:gd name="connsiteX88" fmla="*/ 2438032 w 3316302"/>
              <a:gd name="connsiteY88" fmla="*/ 2128395 h 2257169"/>
              <a:gd name="connsiteX89" fmla="*/ 2391731 w 3316302"/>
              <a:gd name="connsiteY89" fmla="*/ 2147204 h 2257169"/>
              <a:gd name="connsiteX90" fmla="*/ 2342536 w 3316302"/>
              <a:gd name="connsiteY90" fmla="*/ 2163120 h 2257169"/>
              <a:gd name="connsiteX91" fmla="*/ 2290448 w 3316302"/>
              <a:gd name="connsiteY91" fmla="*/ 2179036 h 2257169"/>
              <a:gd name="connsiteX92" fmla="*/ 2236912 w 3316302"/>
              <a:gd name="connsiteY92" fmla="*/ 2193505 h 2257169"/>
              <a:gd name="connsiteX93" fmla="*/ 2181930 w 3316302"/>
              <a:gd name="connsiteY93" fmla="*/ 2206528 h 2257169"/>
              <a:gd name="connsiteX94" fmla="*/ 2125501 w 3316302"/>
              <a:gd name="connsiteY94" fmla="*/ 2218103 h 2257169"/>
              <a:gd name="connsiteX95" fmla="*/ 2066178 w 3316302"/>
              <a:gd name="connsiteY95" fmla="*/ 2228231 h 2257169"/>
              <a:gd name="connsiteX96" fmla="*/ 2006855 w 3316302"/>
              <a:gd name="connsiteY96" fmla="*/ 2236913 h 2257169"/>
              <a:gd name="connsiteX97" fmla="*/ 1944638 w 3316302"/>
              <a:gd name="connsiteY97" fmla="*/ 2244147 h 2257169"/>
              <a:gd name="connsiteX98" fmla="*/ 1882421 w 3316302"/>
              <a:gd name="connsiteY98" fmla="*/ 2249935 h 2257169"/>
              <a:gd name="connsiteX99" fmla="*/ 1818757 w 3316302"/>
              <a:gd name="connsiteY99" fmla="*/ 2254275 h 2257169"/>
              <a:gd name="connsiteX100" fmla="*/ 1755093 w 3316302"/>
              <a:gd name="connsiteY100" fmla="*/ 2255722 h 2257169"/>
              <a:gd name="connsiteX101" fmla="*/ 1689983 w 3316302"/>
              <a:gd name="connsiteY101" fmla="*/ 2257169 h 2257169"/>
              <a:gd name="connsiteX102" fmla="*/ 1623425 w 3316302"/>
              <a:gd name="connsiteY102" fmla="*/ 2255722 h 2257169"/>
              <a:gd name="connsiteX103" fmla="*/ 1559762 w 3316302"/>
              <a:gd name="connsiteY103" fmla="*/ 2254275 h 2257169"/>
              <a:gd name="connsiteX104" fmla="*/ 1496098 w 3316302"/>
              <a:gd name="connsiteY104" fmla="*/ 2249935 h 2257169"/>
              <a:gd name="connsiteX105" fmla="*/ 1433881 w 3316302"/>
              <a:gd name="connsiteY105" fmla="*/ 2244147 h 2257169"/>
              <a:gd name="connsiteX106" fmla="*/ 1371664 w 3316302"/>
              <a:gd name="connsiteY106" fmla="*/ 2236913 h 2257169"/>
              <a:gd name="connsiteX107" fmla="*/ 1312341 w 3316302"/>
              <a:gd name="connsiteY107" fmla="*/ 2228231 h 2257169"/>
              <a:gd name="connsiteX108" fmla="*/ 1253018 w 3316302"/>
              <a:gd name="connsiteY108" fmla="*/ 2218103 h 2257169"/>
              <a:gd name="connsiteX109" fmla="*/ 1196589 w 3316302"/>
              <a:gd name="connsiteY109" fmla="*/ 2206528 h 2257169"/>
              <a:gd name="connsiteX110" fmla="*/ 1141607 w 3316302"/>
              <a:gd name="connsiteY110" fmla="*/ 2193505 h 2257169"/>
              <a:gd name="connsiteX111" fmla="*/ 1088071 w 3316302"/>
              <a:gd name="connsiteY111" fmla="*/ 2179036 h 2257169"/>
              <a:gd name="connsiteX112" fmla="*/ 1035983 w 3316302"/>
              <a:gd name="connsiteY112" fmla="*/ 2163120 h 2257169"/>
              <a:gd name="connsiteX113" fmla="*/ 988235 w 3316302"/>
              <a:gd name="connsiteY113" fmla="*/ 2147204 h 2257169"/>
              <a:gd name="connsiteX114" fmla="*/ 940487 w 3316302"/>
              <a:gd name="connsiteY114" fmla="*/ 2128395 h 2257169"/>
              <a:gd name="connsiteX115" fmla="*/ 897080 w 3316302"/>
              <a:gd name="connsiteY115" fmla="*/ 2108138 h 2257169"/>
              <a:gd name="connsiteX116" fmla="*/ 855120 w 3316302"/>
              <a:gd name="connsiteY116" fmla="*/ 2087882 h 2257169"/>
              <a:gd name="connsiteX117" fmla="*/ 816053 w 3316302"/>
              <a:gd name="connsiteY117" fmla="*/ 2066178 h 2257169"/>
              <a:gd name="connsiteX118" fmla="*/ 570080 w 3316302"/>
              <a:gd name="connsiteY118" fmla="*/ 2066178 h 2257169"/>
              <a:gd name="connsiteX119" fmla="*/ 539695 w 3316302"/>
              <a:gd name="connsiteY119" fmla="*/ 2064731 h 2257169"/>
              <a:gd name="connsiteX120" fmla="*/ 510757 w 3316302"/>
              <a:gd name="connsiteY120" fmla="*/ 2060390 h 2257169"/>
              <a:gd name="connsiteX121" fmla="*/ 483266 w 3316302"/>
              <a:gd name="connsiteY121" fmla="*/ 2053156 h 2257169"/>
              <a:gd name="connsiteX122" fmla="*/ 457222 w 3316302"/>
              <a:gd name="connsiteY122" fmla="*/ 2043028 h 2257169"/>
              <a:gd name="connsiteX123" fmla="*/ 432624 w 3316302"/>
              <a:gd name="connsiteY123" fmla="*/ 2031452 h 2257169"/>
              <a:gd name="connsiteX124" fmla="*/ 408027 w 3316302"/>
              <a:gd name="connsiteY124" fmla="*/ 2016983 h 2257169"/>
              <a:gd name="connsiteX125" fmla="*/ 386323 w 3316302"/>
              <a:gd name="connsiteY125" fmla="*/ 2001067 h 2257169"/>
              <a:gd name="connsiteX126" fmla="*/ 366067 w 3316302"/>
              <a:gd name="connsiteY126" fmla="*/ 1982258 h 2257169"/>
              <a:gd name="connsiteX127" fmla="*/ 347257 w 3316302"/>
              <a:gd name="connsiteY127" fmla="*/ 1962001 h 2257169"/>
              <a:gd name="connsiteX128" fmla="*/ 331341 w 3316302"/>
              <a:gd name="connsiteY128" fmla="*/ 1940298 h 2257169"/>
              <a:gd name="connsiteX129" fmla="*/ 316872 w 3316302"/>
              <a:gd name="connsiteY129" fmla="*/ 1915700 h 2257169"/>
              <a:gd name="connsiteX130" fmla="*/ 303850 w 3316302"/>
              <a:gd name="connsiteY130" fmla="*/ 1891103 h 2257169"/>
              <a:gd name="connsiteX131" fmla="*/ 293722 w 3316302"/>
              <a:gd name="connsiteY131" fmla="*/ 1865058 h 2257169"/>
              <a:gd name="connsiteX132" fmla="*/ 287934 w 3316302"/>
              <a:gd name="connsiteY132" fmla="*/ 1837567 h 2257169"/>
              <a:gd name="connsiteX133" fmla="*/ 283593 w 3316302"/>
              <a:gd name="connsiteY133" fmla="*/ 1808629 h 2257169"/>
              <a:gd name="connsiteX134" fmla="*/ 280699 w 3316302"/>
              <a:gd name="connsiteY134" fmla="*/ 1779691 h 2257169"/>
              <a:gd name="connsiteX135" fmla="*/ 280699 w 3316302"/>
              <a:gd name="connsiteY135" fmla="*/ 1580019 h 2257169"/>
              <a:gd name="connsiteX136" fmla="*/ 250314 w 3316302"/>
              <a:gd name="connsiteY136" fmla="*/ 1565550 h 2257169"/>
              <a:gd name="connsiteX137" fmla="*/ 221376 w 3316302"/>
              <a:gd name="connsiteY137" fmla="*/ 1548187 h 2257169"/>
              <a:gd name="connsiteX138" fmla="*/ 192438 w 3316302"/>
              <a:gd name="connsiteY138" fmla="*/ 1529377 h 2257169"/>
              <a:gd name="connsiteX139" fmla="*/ 166394 w 3316302"/>
              <a:gd name="connsiteY139" fmla="*/ 1507673 h 2257169"/>
              <a:gd name="connsiteX140" fmla="*/ 141797 w 3316302"/>
              <a:gd name="connsiteY140" fmla="*/ 1484523 h 2257169"/>
              <a:gd name="connsiteX141" fmla="*/ 118646 w 3316302"/>
              <a:gd name="connsiteY141" fmla="*/ 1459926 h 2257169"/>
              <a:gd name="connsiteX142" fmla="*/ 96943 w 3316302"/>
              <a:gd name="connsiteY142" fmla="*/ 1433881 h 2257169"/>
              <a:gd name="connsiteX143" fmla="*/ 78133 w 3316302"/>
              <a:gd name="connsiteY143" fmla="*/ 1404943 h 2257169"/>
              <a:gd name="connsiteX144" fmla="*/ 60770 w 3316302"/>
              <a:gd name="connsiteY144" fmla="*/ 1376005 h 2257169"/>
              <a:gd name="connsiteX145" fmla="*/ 44854 w 3316302"/>
              <a:gd name="connsiteY145" fmla="*/ 1344173 h 2257169"/>
              <a:gd name="connsiteX146" fmla="*/ 31832 w 3316302"/>
              <a:gd name="connsiteY146" fmla="*/ 1312341 h 2257169"/>
              <a:gd name="connsiteX147" fmla="*/ 20257 w 3316302"/>
              <a:gd name="connsiteY147" fmla="*/ 1277616 h 2257169"/>
              <a:gd name="connsiteX148" fmla="*/ 11575 w 3316302"/>
              <a:gd name="connsiteY148" fmla="*/ 1244337 h 2257169"/>
              <a:gd name="connsiteX149" fmla="*/ 4341 w 3316302"/>
              <a:gd name="connsiteY149" fmla="*/ 1208164 h 2257169"/>
              <a:gd name="connsiteX150" fmla="*/ 1447 w 3316302"/>
              <a:gd name="connsiteY150" fmla="*/ 1171992 h 2257169"/>
              <a:gd name="connsiteX151" fmla="*/ 0 w 3316302"/>
              <a:gd name="connsiteY151" fmla="*/ 1135819 h 2257169"/>
              <a:gd name="connsiteX152" fmla="*/ 1447 w 3316302"/>
              <a:gd name="connsiteY152" fmla="*/ 1098200 h 2257169"/>
              <a:gd name="connsiteX153" fmla="*/ 4341 w 3316302"/>
              <a:gd name="connsiteY153" fmla="*/ 1062027 h 2257169"/>
              <a:gd name="connsiteX154" fmla="*/ 11575 w 3316302"/>
              <a:gd name="connsiteY154" fmla="*/ 1027301 h 2257169"/>
              <a:gd name="connsiteX155" fmla="*/ 20257 w 3316302"/>
              <a:gd name="connsiteY155" fmla="*/ 992576 h 2257169"/>
              <a:gd name="connsiteX156" fmla="*/ 31832 w 3316302"/>
              <a:gd name="connsiteY156" fmla="*/ 959297 h 2257169"/>
              <a:gd name="connsiteX157" fmla="*/ 44854 w 3316302"/>
              <a:gd name="connsiteY157" fmla="*/ 927465 h 2257169"/>
              <a:gd name="connsiteX158" fmla="*/ 60770 w 3316302"/>
              <a:gd name="connsiteY158" fmla="*/ 895633 h 2257169"/>
              <a:gd name="connsiteX159" fmla="*/ 78133 w 3316302"/>
              <a:gd name="connsiteY159" fmla="*/ 865248 h 2257169"/>
              <a:gd name="connsiteX160" fmla="*/ 96943 w 3316302"/>
              <a:gd name="connsiteY160" fmla="*/ 837757 h 2257169"/>
              <a:gd name="connsiteX161" fmla="*/ 118646 w 3316302"/>
              <a:gd name="connsiteY161" fmla="*/ 810266 h 2257169"/>
              <a:gd name="connsiteX162" fmla="*/ 141797 w 3316302"/>
              <a:gd name="connsiteY162" fmla="*/ 785669 h 2257169"/>
              <a:gd name="connsiteX163" fmla="*/ 166394 w 3316302"/>
              <a:gd name="connsiteY163" fmla="*/ 762518 h 2257169"/>
              <a:gd name="connsiteX164" fmla="*/ 192438 w 3316302"/>
              <a:gd name="connsiteY164" fmla="*/ 742262 h 2257169"/>
              <a:gd name="connsiteX165" fmla="*/ 221376 w 3316302"/>
              <a:gd name="connsiteY165" fmla="*/ 722005 h 2257169"/>
              <a:gd name="connsiteX166" fmla="*/ 250314 w 3316302"/>
              <a:gd name="connsiteY166" fmla="*/ 706089 h 2257169"/>
              <a:gd name="connsiteX167" fmla="*/ 280699 w 3316302"/>
              <a:gd name="connsiteY167" fmla="*/ 691620 h 2257169"/>
              <a:gd name="connsiteX168" fmla="*/ 280699 w 3316302"/>
              <a:gd name="connsiteY168" fmla="*/ 496288 h 2257169"/>
              <a:gd name="connsiteX169" fmla="*/ 283593 w 3316302"/>
              <a:gd name="connsiteY169" fmla="*/ 467350 h 2257169"/>
              <a:gd name="connsiteX170" fmla="*/ 287934 w 3316302"/>
              <a:gd name="connsiteY170" fmla="*/ 438412 h 2257169"/>
              <a:gd name="connsiteX171" fmla="*/ 293722 w 3316302"/>
              <a:gd name="connsiteY171" fmla="*/ 410921 h 2257169"/>
              <a:gd name="connsiteX172" fmla="*/ 303850 w 3316302"/>
              <a:gd name="connsiteY172" fmla="*/ 384876 h 2257169"/>
              <a:gd name="connsiteX173" fmla="*/ 316872 w 3316302"/>
              <a:gd name="connsiteY173" fmla="*/ 360279 h 2257169"/>
              <a:gd name="connsiteX174" fmla="*/ 331341 w 3316302"/>
              <a:gd name="connsiteY174" fmla="*/ 335682 h 2257169"/>
              <a:gd name="connsiteX175" fmla="*/ 347257 w 3316302"/>
              <a:gd name="connsiteY175" fmla="*/ 313978 h 2257169"/>
              <a:gd name="connsiteX176" fmla="*/ 366067 w 3316302"/>
              <a:gd name="connsiteY176" fmla="*/ 293722 h 2257169"/>
              <a:gd name="connsiteX177" fmla="*/ 386323 w 3316302"/>
              <a:gd name="connsiteY177" fmla="*/ 274912 h 2257169"/>
              <a:gd name="connsiteX178" fmla="*/ 408027 w 3316302"/>
              <a:gd name="connsiteY178" fmla="*/ 258996 h 2257169"/>
              <a:gd name="connsiteX179" fmla="*/ 432624 w 3316302"/>
              <a:gd name="connsiteY179" fmla="*/ 244527 h 2257169"/>
              <a:gd name="connsiteX180" fmla="*/ 457222 w 3316302"/>
              <a:gd name="connsiteY180" fmla="*/ 231505 h 2257169"/>
              <a:gd name="connsiteX181" fmla="*/ 483266 w 3316302"/>
              <a:gd name="connsiteY181" fmla="*/ 222823 h 2257169"/>
              <a:gd name="connsiteX182" fmla="*/ 510757 w 3316302"/>
              <a:gd name="connsiteY182" fmla="*/ 215589 h 2257169"/>
              <a:gd name="connsiteX183" fmla="*/ 539695 w 3316302"/>
              <a:gd name="connsiteY183" fmla="*/ 211248 h 2257169"/>
              <a:gd name="connsiteX184" fmla="*/ 570080 w 3316302"/>
              <a:gd name="connsiteY184" fmla="*/ 209801 h 2257169"/>
              <a:gd name="connsiteX185" fmla="*/ 785668 w 3316302"/>
              <a:gd name="connsiteY185" fmla="*/ 209801 h 2257169"/>
              <a:gd name="connsiteX186" fmla="*/ 824735 w 3316302"/>
              <a:gd name="connsiteY186" fmla="*/ 185204 h 2257169"/>
              <a:gd name="connsiteX187" fmla="*/ 866695 w 3316302"/>
              <a:gd name="connsiteY187" fmla="*/ 162053 h 2257169"/>
              <a:gd name="connsiteX188" fmla="*/ 910102 w 3316302"/>
              <a:gd name="connsiteY188" fmla="*/ 141797 h 2257169"/>
              <a:gd name="connsiteX189" fmla="*/ 957850 w 3316302"/>
              <a:gd name="connsiteY189" fmla="*/ 121540 h 2257169"/>
              <a:gd name="connsiteX190" fmla="*/ 1007045 w 3316302"/>
              <a:gd name="connsiteY190" fmla="*/ 102730 h 2257169"/>
              <a:gd name="connsiteX191" fmla="*/ 1060580 w 3316302"/>
              <a:gd name="connsiteY191" fmla="*/ 85367 h 2257169"/>
              <a:gd name="connsiteX192" fmla="*/ 1115562 w 3316302"/>
              <a:gd name="connsiteY192" fmla="*/ 69452 h 2257169"/>
              <a:gd name="connsiteX193" fmla="*/ 1171991 w 3316302"/>
              <a:gd name="connsiteY193" fmla="*/ 54982 h 2257169"/>
              <a:gd name="connsiteX194" fmla="*/ 1231315 w 3316302"/>
              <a:gd name="connsiteY194" fmla="*/ 41960 h 2257169"/>
              <a:gd name="connsiteX195" fmla="*/ 1292085 w 3316302"/>
              <a:gd name="connsiteY195" fmla="*/ 31832 h 2257169"/>
              <a:gd name="connsiteX196" fmla="*/ 1354301 w 3316302"/>
              <a:gd name="connsiteY196" fmla="*/ 21704 h 2257169"/>
              <a:gd name="connsiteX197" fmla="*/ 1419412 w 3316302"/>
              <a:gd name="connsiteY197" fmla="*/ 14469 h 2257169"/>
              <a:gd name="connsiteX198" fmla="*/ 1484523 w 3316302"/>
              <a:gd name="connsiteY198" fmla="*/ 7235 h 2257169"/>
              <a:gd name="connsiteX199" fmla="*/ 1552527 w 3316302"/>
              <a:gd name="connsiteY199" fmla="*/ 2894 h 225716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Lst>
            <a:rect l="l" t="t" r="r" b="b"/>
            <a:pathLst>
              <a:path w="3316302" h="2257169">
                <a:moveTo>
                  <a:pt x="1620531" y="0"/>
                </a:moveTo>
                <a:lnTo>
                  <a:pt x="1689983" y="0"/>
                </a:lnTo>
                <a:lnTo>
                  <a:pt x="1757987" y="0"/>
                </a:lnTo>
                <a:lnTo>
                  <a:pt x="1827439" y="2894"/>
                </a:lnTo>
                <a:lnTo>
                  <a:pt x="1893996" y="7235"/>
                </a:lnTo>
                <a:lnTo>
                  <a:pt x="1959107" y="14469"/>
                </a:lnTo>
                <a:lnTo>
                  <a:pt x="2024217" y="21704"/>
                </a:lnTo>
                <a:lnTo>
                  <a:pt x="2086434" y="31832"/>
                </a:lnTo>
                <a:lnTo>
                  <a:pt x="2147204" y="41960"/>
                </a:lnTo>
                <a:lnTo>
                  <a:pt x="2206527" y="54982"/>
                </a:lnTo>
                <a:lnTo>
                  <a:pt x="2264403" y="69452"/>
                </a:lnTo>
                <a:lnTo>
                  <a:pt x="2317939" y="85367"/>
                </a:lnTo>
                <a:lnTo>
                  <a:pt x="2371474" y="102730"/>
                </a:lnTo>
                <a:lnTo>
                  <a:pt x="2420669" y="121540"/>
                </a:lnTo>
                <a:lnTo>
                  <a:pt x="2468417" y="141797"/>
                </a:lnTo>
                <a:lnTo>
                  <a:pt x="2513271" y="162053"/>
                </a:lnTo>
                <a:lnTo>
                  <a:pt x="2553784" y="185204"/>
                </a:lnTo>
                <a:lnTo>
                  <a:pt x="2592851" y="209801"/>
                </a:lnTo>
                <a:lnTo>
                  <a:pt x="2737541" y="209801"/>
                </a:lnTo>
                <a:lnTo>
                  <a:pt x="2766479" y="211248"/>
                </a:lnTo>
                <a:lnTo>
                  <a:pt x="2795417" y="215589"/>
                </a:lnTo>
                <a:lnTo>
                  <a:pt x="2822908" y="222823"/>
                </a:lnTo>
                <a:lnTo>
                  <a:pt x="2848952" y="231505"/>
                </a:lnTo>
                <a:lnTo>
                  <a:pt x="2874997" y="244527"/>
                </a:lnTo>
                <a:lnTo>
                  <a:pt x="2898147" y="258996"/>
                </a:lnTo>
                <a:lnTo>
                  <a:pt x="2921297" y="274912"/>
                </a:lnTo>
                <a:lnTo>
                  <a:pt x="2941554" y="293722"/>
                </a:lnTo>
                <a:lnTo>
                  <a:pt x="2960364" y="313978"/>
                </a:lnTo>
                <a:lnTo>
                  <a:pt x="2976280" y="335682"/>
                </a:lnTo>
                <a:lnTo>
                  <a:pt x="2990749" y="360279"/>
                </a:lnTo>
                <a:lnTo>
                  <a:pt x="3002324" y="384876"/>
                </a:lnTo>
                <a:lnTo>
                  <a:pt x="3012452" y="410921"/>
                </a:lnTo>
                <a:lnTo>
                  <a:pt x="3019687" y="438412"/>
                </a:lnTo>
                <a:lnTo>
                  <a:pt x="3024027" y="467350"/>
                </a:lnTo>
                <a:lnTo>
                  <a:pt x="3025475" y="496288"/>
                </a:lnTo>
                <a:lnTo>
                  <a:pt x="3025475" y="687279"/>
                </a:lnTo>
                <a:lnTo>
                  <a:pt x="3057306" y="701748"/>
                </a:lnTo>
                <a:lnTo>
                  <a:pt x="3087691" y="717664"/>
                </a:lnTo>
                <a:lnTo>
                  <a:pt x="3116629" y="736474"/>
                </a:lnTo>
                <a:lnTo>
                  <a:pt x="3144121" y="756731"/>
                </a:lnTo>
                <a:lnTo>
                  <a:pt x="3170165" y="779881"/>
                </a:lnTo>
                <a:lnTo>
                  <a:pt x="3193315" y="805925"/>
                </a:lnTo>
                <a:lnTo>
                  <a:pt x="3216466" y="831969"/>
                </a:lnTo>
                <a:lnTo>
                  <a:pt x="3236722" y="860908"/>
                </a:lnTo>
                <a:lnTo>
                  <a:pt x="3254085" y="891293"/>
                </a:lnTo>
                <a:lnTo>
                  <a:pt x="3270001" y="923124"/>
                </a:lnTo>
                <a:lnTo>
                  <a:pt x="3284470" y="954956"/>
                </a:lnTo>
                <a:lnTo>
                  <a:pt x="3296045" y="989682"/>
                </a:lnTo>
                <a:lnTo>
                  <a:pt x="3304727" y="1024408"/>
                </a:lnTo>
                <a:lnTo>
                  <a:pt x="3311961" y="1060580"/>
                </a:lnTo>
                <a:lnTo>
                  <a:pt x="3314855" y="1098200"/>
                </a:lnTo>
                <a:lnTo>
                  <a:pt x="3316302" y="1135819"/>
                </a:lnTo>
                <a:lnTo>
                  <a:pt x="3314855" y="1173439"/>
                </a:lnTo>
                <a:lnTo>
                  <a:pt x="3311961" y="1209611"/>
                </a:lnTo>
                <a:lnTo>
                  <a:pt x="3304727" y="1245784"/>
                </a:lnTo>
                <a:lnTo>
                  <a:pt x="3296045" y="1281956"/>
                </a:lnTo>
                <a:lnTo>
                  <a:pt x="3284470" y="1315235"/>
                </a:lnTo>
                <a:lnTo>
                  <a:pt x="3270001" y="1348514"/>
                </a:lnTo>
                <a:lnTo>
                  <a:pt x="3254085" y="1380346"/>
                </a:lnTo>
                <a:lnTo>
                  <a:pt x="3236722" y="1410731"/>
                </a:lnTo>
                <a:lnTo>
                  <a:pt x="3216466" y="1438222"/>
                </a:lnTo>
                <a:lnTo>
                  <a:pt x="3193315" y="1465713"/>
                </a:lnTo>
                <a:lnTo>
                  <a:pt x="3170165" y="1490310"/>
                </a:lnTo>
                <a:lnTo>
                  <a:pt x="3144121" y="1513461"/>
                </a:lnTo>
                <a:lnTo>
                  <a:pt x="3116629" y="1535165"/>
                </a:lnTo>
                <a:lnTo>
                  <a:pt x="3087691" y="1553974"/>
                </a:lnTo>
                <a:lnTo>
                  <a:pt x="3057306" y="1569890"/>
                </a:lnTo>
                <a:lnTo>
                  <a:pt x="3025475" y="1584359"/>
                </a:lnTo>
                <a:lnTo>
                  <a:pt x="3025475" y="1779691"/>
                </a:lnTo>
                <a:lnTo>
                  <a:pt x="3024027" y="1808629"/>
                </a:lnTo>
                <a:lnTo>
                  <a:pt x="3019687" y="1837567"/>
                </a:lnTo>
                <a:lnTo>
                  <a:pt x="3012452" y="1865058"/>
                </a:lnTo>
                <a:lnTo>
                  <a:pt x="3002324" y="1891103"/>
                </a:lnTo>
                <a:lnTo>
                  <a:pt x="2990749" y="1915700"/>
                </a:lnTo>
                <a:lnTo>
                  <a:pt x="2976280" y="1940298"/>
                </a:lnTo>
                <a:lnTo>
                  <a:pt x="2960364" y="1962001"/>
                </a:lnTo>
                <a:lnTo>
                  <a:pt x="2941554" y="1982258"/>
                </a:lnTo>
                <a:lnTo>
                  <a:pt x="2921297" y="2001067"/>
                </a:lnTo>
                <a:lnTo>
                  <a:pt x="2898147" y="2016983"/>
                </a:lnTo>
                <a:lnTo>
                  <a:pt x="2874997" y="2031452"/>
                </a:lnTo>
                <a:lnTo>
                  <a:pt x="2848952" y="2043028"/>
                </a:lnTo>
                <a:lnTo>
                  <a:pt x="2822908" y="2053156"/>
                </a:lnTo>
                <a:lnTo>
                  <a:pt x="2795417" y="2060390"/>
                </a:lnTo>
                <a:lnTo>
                  <a:pt x="2766479" y="2064731"/>
                </a:lnTo>
                <a:lnTo>
                  <a:pt x="2737541" y="2066178"/>
                </a:lnTo>
                <a:lnTo>
                  <a:pt x="2562465" y="2066178"/>
                </a:lnTo>
                <a:lnTo>
                  <a:pt x="2523399" y="2087882"/>
                </a:lnTo>
                <a:lnTo>
                  <a:pt x="2481439" y="2108138"/>
                </a:lnTo>
                <a:lnTo>
                  <a:pt x="2438032" y="2128395"/>
                </a:lnTo>
                <a:lnTo>
                  <a:pt x="2391731" y="2147204"/>
                </a:lnTo>
                <a:lnTo>
                  <a:pt x="2342536" y="2163120"/>
                </a:lnTo>
                <a:lnTo>
                  <a:pt x="2290448" y="2179036"/>
                </a:lnTo>
                <a:lnTo>
                  <a:pt x="2236912" y="2193505"/>
                </a:lnTo>
                <a:lnTo>
                  <a:pt x="2181930" y="2206528"/>
                </a:lnTo>
                <a:lnTo>
                  <a:pt x="2125501" y="2218103"/>
                </a:lnTo>
                <a:lnTo>
                  <a:pt x="2066178" y="2228231"/>
                </a:lnTo>
                <a:lnTo>
                  <a:pt x="2006855" y="2236913"/>
                </a:lnTo>
                <a:lnTo>
                  <a:pt x="1944638" y="2244147"/>
                </a:lnTo>
                <a:lnTo>
                  <a:pt x="1882421" y="2249935"/>
                </a:lnTo>
                <a:lnTo>
                  <a:pt x="1818757" y="2254275"/>
                </a:lnTo>
                <a:lnTo>
                  <a:pt x="1755093" y="2255722"/>
                </a:lnTo>
                <a:lnTo>
                  <a:pt x="1689983" y="2257169"/>
                </a:lnTo>
                <a:lnTo>
                  <a:pt x="1623425" y="2255722"/>
                </a:lnTo>
                <a:lnTo>
                  <a:pt x="1559762" y="2254275"/>
                </a:lnTo>
                <a:lnTo>
                  <a:pt x="1496098" y="2249935"/>
                </a:lnTo>
                <a:lnTo>
                  <a:pt x="1433881" y="2244147"/>
                </a:lnTo>
                <a:lnTo>
                  <a:pt x="1371664" y="2236913"/>
                </a:lnTo>
                <a:lnTo>
                  <a:pt x="1312341" y="2228231"/>
                </a:lnTo>
                <a:lnTo>
                  <a:pt x="1253018" y="2218103"/>
                </a:lnTo>
                <a:lnTo>
                  <a:pt x="1196589" y="2206528"/>
                </a:lnTo>
                <a:lnTo>
                  <a:pt x="1141607" y="2193505"/>
                </a:lnTo>
                <a:lnTo>
                  <a:pt x="1088071" y="2179036"/>
                </a:lnTo>
                <a:lnTo>
                  <a:pt x="1035983" y="2163120"/>
                </a:lnTo>
                <a:lnTo>
                  <a:pt x="988235" y="2147204"/>
                </a:lnTo>
                <a:lnTo>
                  <a:pt x="940487" y="2128395"/>
                </a:lnTo>
                <a:lnTo>
                  <a:pt x="897080" y="2108138"/>
                </a:lnTo>
                <a:lnTo>
                  <a:pt x="855120" y="2087882"/>
                </a:lnTo>
                <a:lnTo>
                  <a:pt x="816053" y="2066178"/>
                </a:lnTo>
                <a:lnTo>
                  <a:pt x="570080" y="2066178"/>
                </a:lnTo>
                <a:lnTo>
                  <a:pt x="539695" y="2064731"/>
                </a:lnTo>
                <a:lnTo>
                  <a:pt x="510757" y="2060390"/>
                </a:lnTo>
                <a:lnTo>
                  <a:pt x="483266" y="2053156"/>
                </a:lnTo>
                <a:lnTo>
                  <a:pt x="457222" y="2043028"/>
                </a:lnTo>
                <a:lnTo>
                  <a:pt x="432624" y="2031452"/>
                </a:lnTo>
                <a:lnTo>
                  <a:pt x="408027" y="2016983"/>
                </a:lnTo>
                <a:lnTo>
                  <a:pt x="386323" y="2001067"/>
                </a:lnTo>
                <a:lnTo>
                  <a:pt x="366067" y="1982258"/>
                </a:lnTo>
                <a:lnTo>
                  <a:pt x="347257" y="1962001"/>
                </a:lnTo>
                <a:lnTo>
                  <a:pt x="331341" y="1940298"/>
                </a:lnTo>
                <a:lnTo>
                  <a:pt x="316872" y="1915700"/>
                </a:lnTo>
                <a:lnTo>
                  <a:pt x="303850" y="1891103"/>
                </a:lnTo>
                <a:lnTo>
                  <a:pt x="293722" y="1865058"/>
                </a:lnTo>
                <a:lnTo>
                  <a:pt x="287934" y="1837567"/>
                </a:lnTo>
                <a:lnTo>
                  <a:pt x="283593" y="1808629"/>
                </a:lnTo>
                <a:lnTo>
                  <a:pt x="280699" y="1779691"/>
                </a:lnTo>
                <a:lnTo>
                  <a:pt x="280699" y="1580019"/>
                </a:lnTo>
                <a:lnTo>
                  <a:pt x="250314" y="1565550"/>
                </a:lnTo>
                <a:lnTo>
                  <a:pt x="221376" y="1548187"/>
                </a:lnTo>
                <a:lnTo>
                  <a:pt x="192438" y="1529377"/>
                </a:lnTo>
                <a:lnTo>
                  <a:pt x="166394" y="1507673"/>
                </a:lnTo>
                <a:lnTo>
                  <a:pt x="141797" y="1484523"/>
                </a:lnTo>
                <a:lnTo>
                  <a:pt x="118646" y="1459926"/>
                </a:lnTo>
                <a:lnTo>
                  <a:pt x="96943" y="1433881"/>
                </a:lnTo>
                <a:lnTo>
                  <a:pt x="78133" y="1404943"/>
                </a:lnTo>
                <a:lnTo>
                  <a:pt x="60770" y="1376005"/>
                </a:lnTo>
                <a:lnTo>
                  <a:pt x="44854" y="1344173"/>
                </a:lnTo>
                <a:lnTo>
                  <a:pt x="31832" y="1312341"/>
                </a:lnTo>
                <a:lnTo>
                  <a:pt x="20257" y="1277616"/>
                </a:lnTo>
                <a:lnTo>
                  <a:pt x="11575" y="1244337"/>
                </a:lnTo>
                <a:lnTo>
                  <a:pt x="4341" y="1208164"/>
                </a:lnTo>
                <a:lnTo>
                  <a:pt x="1447" y="1171992"/>
                </a:lnTo>
                <a:lnTo>
                  <a:pt x="0" y="1135819"/>
                </a:lnTo>
                <a:lnTo>
                  <a:pt x="1447" y="1098200"/>
                </a:lnTo>
                <a:lnTo>
                  <a:pt x="4341" y="1062027"/>
                </a:lnTo>
                <a:lnTo>
                  <a:pt x="11575" y="1027301"/>
                </a:lnTo>
                <a:lnTo>
                  <a:pt x="20257" y="992576"/>
                </a:lnTo>
                <a:lnTo>
                  <a:pt x="31832" y="959297"/>
                </a:lnTo>
                <a:lnTo>
                  <a:pt x="44854" y="927465"/>
                </a:lnTo>
                <a:lnTo>
                  <a:pt x="60770" y="895633"/>
                </a:lnTo>
                <a:lnTo>
                  <a:pt x="78133" y="865248"/>
                </a:lnTo>
                <a:lnTo>
                  <a:pt x="96943" y="837757"/>
                </a:lnTo>
                <a:lnTo>
                  <a:pt x="118646" y="810266"/>
                </a:lnTo>
                <a:lnTo>
                  <a:pt x="141797" y="785669"/>
                </a:lnTo>
                <a:lnTo>
                  <a:pt x="166394" y="762518"/>
                </a:lnTo>
                <a:lnTo>
                  <a:pt x="192438" y="742262"/>
                </a:lnTo>
                <a:lnTo>
                  <a:pt x="221376" y="722005"/>
                </a:lnTo>
                <a:lnTo>
                  <a:pt x="250314" y="706089"/>
                </a:lnTo>
                <a:lnTo>
                  <a:pt x="280699" y="691620"/>
                </a:lnTo>
                <a:lnTo>
                  <a:pt x="280699" y="496288"/>
                </a:lnTo>
                <a:lnTo>
                  <a:pt x="283593" y="467350"/>
                </a:lnTo>
                <a:lnTo>
                  <a:pt x="287934" y="438412"/>
                </a:lnTo>
                <a:lnTo>
                  <a:pt x="293722" y="410921"/>
                </a:lnTo>
                <a:lnTo>
                  <a:pt x="303850" y="384876"/>
                </a:lnTo>
                <a:lnTo>
                  <a:pt x="316872" y="360279"/>
                </a:lnTo>
                <a:lnTo>
                  <a:pt x="331341" y="335682"/>
                </a:lnTo>
                <a:lnTo>
                  <a:pt x="347257" y="313978"/>
                </a:lnTo>
                <a:lnTo>
                  <a:pt x="366067" y="293722"/>
                </a:lnTo>
                <a:lnTo>
                  <a:pt x="386323" y="274912"/>
                </a:lnTo>
                <a:lnTo>
                  <a:pt x="408027" y="258996"/>
                </a:lnTo>
                <a:lnTo>
                  <a:pt x="432624" y="244527"/>
                </a:lnTo>
                <a:lnTo>
                  <a:pt x="457222" y="231505"/>
                </a:lnTo>
                <a:lnTo>
                  <a:pt x="483266" y="222823"/>
                </a:lnTo>
                <a:lnTo>
                  <a:pt x="510757" y="215589"/>
                </a:lnTo>
                <a:lnTo>
                  <a:pt x="539695" y="211248"/>
                </a:lnTo>
                <a:lnTo>
                  <a:pt x="570080" y="209801"/>
                </a:lnTo>
                <a:lnTo>
                  <a:pt x="785668" y="209801"/>
                </a:lnTo>
                <a:lnTo>
                  <a:pt x="824735" y="185204"/>
                </a:lnTo>
                <a:lnTo>
                  <a:pt x="866695" y="162053"/>
                </a:lnTo>
                <a:lnTo>
                  <a:pt x="910102" y="141797"/>
                </a:lnTo>
                <a:lnTo>
                  <a:pt x="957850" y="121540"/>
                </a:lnTo>
                <a:lnTo>
                  <a:pt x="1007045" y="102730"/>
                </a:lnTo>
                <a:lnTo>
                  <a:pt x="1060580" y="85367"/>
                </a:lnTo>
                <a:lnTo>
                  <a:pt x="1115562" y="69452"/>
                </a:lnTo>
                <a:lnTo>
                  <a:pt x="1171991" y="54982"/>
                </a:lnTo>
                <a:lnTo>
                  <a:pt x="1231315" y="41960"/>
                </a:lnTo>
                <a:lnTo>
                  <a:pt x="1292085" y="31832"/>
                </a:lnTo>
                <a:lnTo>
                  <a:pt x="1354301" y="21704"/>
                </a:lnTo>
                <a:lnTo>
                  <a:pt x="1419412" y="14469"/>
                </a:lnTo>
                <a:lnTo>
                  <a:pt x="1484523" y="7235"/>
                </a:lnTo>
                <a:lnTo>
                  <a:pt x="1552527" y="2894"/>
                </a:lnTo>
                <a:close/>
              </a:path>
            </a:pathLst>
          </a:custGeom>
          <a:solidFill>
            <a:srgbClr val="FFC000"/>
          </a:solidFill>
          <a:ln w="38100">
            <a:solidFill>
              <a:schemeClr val="bg1"/>
            </a:solidFill>
          </a:ln>
          <a:effectLst>
            <a:outerShdw blurRad="355600" dist="25400" sx="101000" sy="101000" algn="ctr" rotWithShape="0">
              <a:schemeClr val="tx1">
                <a:lumMod val="85000"/>
                <a:lumOff val="15000"/>
                <a:alpha val="54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vert="horz" lIns="91440" tIns="45720" rIns="91440" bIns="45720" rtlCol="0" anchor="ctr">
            <a:normAutofit/>
          </a:bodyPr>
          <a:lstStyle>
            <a:lvl1pPr>
              <a:defRPr lang="zh-CN" altLang="en-US" sz="100">
                <a:solidFill>
                  <a:schemeClr val="lt1"/>
                </a:solidFill>
              </a:defRPr>
            </a:lvl1pPr>
          </a:lstStyle>
          <a:p>
            <a:pPr marL="0" lvl="0" algn="ctr"/>
            <a:endParaRPr lang="zh-CN" altLang="en-US"/>
          </a:p>
        </p:txBody>
      </p:sp>
      <p:sp>
        <p:nvSpPr>
          <p:cNvPr id="13" name="图片占位符 12"/>
          <p:cNvSpPr>
            <a:spLocks noGrp="1"/>
          </p:cNvSpPr>
          <p:nvPr>
            <p:ph type="pic" sz="quarter" idx="12"/>
          </p:nvPr>
        </p:nvSpPr>
        <p:spPr>
          <a:xfrm>
            <a:off x="4679258" y="2576000"/>
            <a:ext cx="3316301" cy="2257169"/>
          </a:xfrm>
          <a:custGeom>
            <a:avLst/>
            <a:gdLst>
              <a:gd name="connsiteX0" fmla="*/ 1620531 w 3316301"/>
              <a:gd name="connsiteY0" fmla="*/ 0 h 2257169"/>
              <a:gd name="connsiteX1" fmla="*/ 1689982 w 3316301"/>
              <a:gd name="connsiteY1" fmla="*/ 0 h 2257169"/>
              <a:gd name="connsiteX2" fmla="*/ 1757987 w 3316301"/>
              <a:gd name="connsiteY2" fmla="*/ 0 h 2257169"/>
              <a:gd name="connsiteX3" fmla="*/ 1827438 w 3316301"/>
              <a:gd name="connsiteY3" fmla="*/ 2894 h 2257169"/>
              <a:gd name="connsiteX4" fmla="*/ 1893995 w 3316301"/>
              <a:gd name="connsiteY4" fmla="*/ 7235 h 2257169"/>
              <a:gd name="connsiteX5" fmla="*/ 1959106 w 3316301"/>
              <a:gd name="connsiteY5" fmla="*/ 14469 h 2257169"/>
              <a:gd name="connsiteX6" fmla="*/ 2024217 w 3316301"/>
              <a:gd name="connsiteY6" fmla="*/ 21704 h 2257169"/>
              <a:gd name="connsiteX7" fmla="*/ 2086434 w 3316301"/>
              <a:gd name="connsiteY7" fmla="*/ 31832 h 2257169"/>
              <a:gd name="connsiteX8" fmla="*/ 2147203 w 3316301"/>
              <a:gd name="connsiteY8" fmla="*/ 41960 h 2257169"/>
              <a:gd name="connsiteX9" fmla="*/ 2206526 w 3316301"/>
              <a:gd name="connsiteY9" fmla="*/ 54982 h 2257169"/>
              <a:gd name="connsiteX10" fmla="*/ 2264403 w 3316301"/>
              <a:gd name="connsiteY10" fmla="*/ 69451 h 2257169"/>
              <a:gd name="connsiteX11" fmla="*/ 2317938 w 3316301"/>
              <a:gd name="connsiteY11" fmla="*/ 85367 h 2257169"/>
              <a:gd name="connsiteX12" fmla="*/ 2371473 w 3316301"/>
              <a:gd name="connsiteY12" fmla="*/ 102730 h 2257169"/>
              <a:gd name="connsiteX13" fmla="*/ 2420668 w 3316301"/>
              <a:gd name="connsiteY13" fmla="*/ 121540 h 2257169"/>
              <a:gd name="connsiteX14" fmla="*/ 2468416 w 3316301"/>
              <a:gd name="connsiteY14" fmla="*/ 141797 h 2257169"/>
              <a:gd name="connsiteX15" fmla="*/ 2513270 w 3316301"/>
              <a:gd name="connsiteY15" fmla="*/ 162053 h 2257169"/>
              <a:gd name="connsiteX16" fmla="*/ 2553783 w 3316301"/>
              <a:gd name="connsiteY16" fmla="*/ 185204 h 2257169"/>
              <a:gd name="connsiteX17" fmla="*/ 2592850 w 3316301"/>
              <a:gd name="connsiteY17" fmla="*/ 209801 h 2257169"/>
              <a:gd name="connsiteX18" fmla="*/ 2737540 w 3316301"/>
              <a:gd name="connsiteY18" fmla="*/ 209801 h 2257169"/>
              <a:gd name="connsiteX19" fmla="*/ 2766478 w 3316301"/>
              <a:gd name="connsiteY19" fmla="*/ 211248 h 2257169"/>
              <a:gd name="connsiteX20" fmla="*/ 2795416 w 3316301"/>
              <a:gd name="connsiteY20" fmla="*/ 215589 h 2257169"/>
              <a:gd name="connsiteX21" fmla="*/ 2822907 w 3316301"/>
              <a:gd name="connsiteY21" fmla="*/ 222823 h 2257169"/>
              <a:gd name="connsiteX22" fmla="*/ 2848951 w 3316301"/>
              <a:gd name="connsiteY22" fmla="*/ 231505 h 2257169"/>
              <a:gd name="connsiteX23" fmla="*/ 2874996 w 3316301"/>
              <a:gd name="connsiteY23" fmla="*/ 244527 h 2257169"/>
              <a:gd name="connsiteX24" fmla="*/ 2898146 w 3316301"/>
              <a:gd name="connsiteY24" fmla="*/ 258996 h 2257169"/>
              <a:gd name="connsiteX25" fmla="*/ 2921297 w 3316301"/>
              <a:gd name="connsiteY25" fmla="*/ 274912 h 2257169"/>
              <a:gd name="connsiteX26" fmla="*/ 2941553 w 3316301"/>
              <a:gd name="connsiteY26" fmla="*/ 293721 h 2257169"/>
              <a:gd name="connsiteX27" fmla="*/ 2960363 w 3316301"/>
              <a:gd name="connsiteY27" fmla="*/ 313978 h 2257169"/>
              <a:gd name="connsiteX28" fmla="*/ 2976279 w 3316301"/>
              <a:gd name="connsiteY28" fmla="*/ 335682 h 2257169"/>
              <a:gd name="connsiteX29" fmla="*/ 2990748 w 3316301"/>
              <a:gd name="connsiteY29" fmla="*/ 360279 h 2257169"/>
              <a:gd name="connsiteX30" fmla="*/ 3002323 w 3316301"/>
              <a:gd name="connsiteY30" fmla="*/ 384876 h 2257169"/>
              <a:gd name="connsiteX31" fmla="*/ 3012451 w 3316301"/>
              <a:gd name="connsiteY31" fmla="*/ 410921 h 2257169"/>
              <a:gd name="connsiteX32" fmla="*/ 3019686 w 3316301"/>
              <a:gd name="connsiteY32" fmla="*/ 438412 h 2257169"/>
              <a:gd name="connsiteX33" fmla="*/ 3024027 w 3316301"/>
              <a:gd name="connsiteY33" fmla="*/ 467350 h 2257169"/>
              <a:gd name="connsiteX34" fmla="*/ 3025474 w 3316301"/>
              <a:gd name="connsiteY34" fmla="*/ 496288 h 2257169"/>
              <a:gd name="connsiteX35" fmla="*/ 3025474 w 3316301"/>
              <a:gd name="connsiteY35" fmla="*/ 687279 h 2257169"/>
              <a:gd name="connsiteX36" fmla="*/ 3057305 w 3316301"/>
              <a:gd name="connsiteY36" fmla="*/ 701748 h 2257169"/>
              <a:gd name="connsiteX37" fmla="*/ 3087690 w 3316301"/>
              <a:gd name="connsiteY37" fmla="*/ 717664 h 2257169"/>
              <a:gd name="connsiteX38" fmla="*/ 3116628 w 3316301"/>
              <a:gd name="connsiteY38" fmla="*/ 736474 h 2257169"/>
              <a:gd name="connsiteX39" fmla="*/ 3144120 w 3316301"/>
              <a:gd name="connsiteY39" fmla="*/ 756731 h 2257169"/>
              <a:gd name="connsiteX40" fmla="*/ 3170164 w 3316301"/>
              <a:gd name="connsiteY40" fmla="*/ 779881 h 2257169"/>
              <a:gd name="connsiteX41" fmla="*/ 3193314 w 3316301"/>
              <a:gd name="connsiteY41" fmla="*/ 805925 h 2257169"/>
              <a:gd name="connsiteX42" fmla="*/ 3216465 w 3316301"/>
              <a:gd name="connsiteY42" fmla="*/ 831970 h 2257169"/>
              <a:gd name="connsiteX43" fmla="*/ 3236721 w 3316301"/>
              <a:gd name="connsiteY43" fmla="*/ 860908 h 2257169"/>
              <a:gd name="connsiteX44" fmla="*/ 3254084 w 3316301"/>
              <a:gd name="connsiteY44" fmla="*/ 891293 h 2257169"/>
              <a:gd name="connsiteX45" fmla="*/ 3270000 w 3316301"/>
              <a:gd name="connsiteY45" fmla="*/ 923125 h 2257169"/>
              <a:gd name="connsiteX46" fmla="*/ 3284469 w 3316301"/>
              <a:gd name="connsiteY46" fmla="*/ 954956 h 2257169"/>
              <a:gd name="connsiteX47" fmla="*/ 3296044 w 3316301"/>
              <a:gd name="connsiteY47" fmla="*/ 989682 h 2257169"/>
              <a:gd name="connsiteX48" fmla="*/ 3304726 w 3316301"/>
              <a:gd name="connsiteY48" fmla="*/ 1024408 h 2257169"/>
              <a:gd name="connsiteX49" fmla="*/ 3311960 w 3316301"/>
              <a:gd name="connsiteY49" fmla="*/ 1060580 h 2257169"/>
              <a:gd name="connsiteX50" fmla="*/ 3314854 w 3316301"/>
              <a:gd name="connsiteY50" fmla="*/ 1098200 h 2257169"/>
              <a:gd name="connsiteX51" fmla="*/ 3316301 w 3316301"/>
              <a:gd name="connsiteY51" fmla="*/ 1135819 h 2257169"/>
              <a:gd name="connsiteX52" fmla="*/ 3314854 w 3316301"/>
              <a:gd name="connsiteY52" fmla="*/ 1173439 h 2257169"/>
              <a:gd name="connsiteX53" fmla="*/ 3311960 w 3316301"/>
              <a:gd name="connsiteY53" fmla="*/ 1209611 h 2257169"/>
              <a:gd name="connsiteX54" fmla="*/ 3304726 w 3316301"/>
              <a:gd name="connsiteY54" fmla="*/ 1245784 h 2257169"/>
              <a:gd name="connsiteX55" fmla="*/ 3296044 w 3316301"/>
              <a:gd name="connsiteY55" fmla="*/ 1281956 h 2257169"/>
              <a:gd name="connsiteX56" fmla="*/ 3284469 w 3316301"/>
              <a:gd name="connsiteY56" fmla="*/ 1315235 h 2257169"/>
              <a:gd name="connsiteX57" fmla="*/ 3270000 w 3316301"/>
              <a:gd name="connsiteY57" fmla="*/ 1348514 h 2257169"/>
              <a:gd name="connsiteX58" fmla="*/ 3254084 w 3316301"/>
              <a:gd name="connsiteY58" fmla="*/ 1380346 h 2257169"/>
              <a:gd name="connsiteX59" fmla="*/ 3236721 w 3316301"/>
              <a:gd name="connsiteY59" fmla="*/ 1410731 h 2257169"/>
              <a:gd name="connsiteX60" fmla="*/ 3216465 w 3316301"/>
              <a:gd name="connsiteY60" fmla="*/ 1438222 h 2257169"/>
              <a:gd name="connsiteX61" fmla="*/ 3193314 w 3316301"/>
              <a:gd name="connsiteY61" fmla="*/ 1465713 h 2257169"/>
              <a:gd name="connsiteX62" fmla="*/ 3170164 w 3316301"/>
              <a:gd name="connsiteY62" fmla="*/ 1490310 h 2257169"/>
              <a:gd name="connsiteX63" fmla="*/ 3144120 w 3316301"/>
              <a:gd name="connsiteY63" fmla="*/ 1513461 h 2257169"/>
              <a:gd name="connsiteX64" fmla="*/ 3116628 w 3316301"/>
              <a:gd name="connsiteY64" fmla="*/ 1535164 h 2257169"/>
              <a:gd name="connsiteX65" fmla="*/ 3087690 w 3316301"/>
              <a:gd name="connsiteY65" fmla="*/ 1553974 h 2257169"/>
              <a:gd name="connsiteX66" fmla="*/ 3057305 w 3316301"/>
              <a:gd name="connsiteY66" fmla="*/ 1569890 h 2257169"/>
              <a:gd name="connsiteX67" fmla="*/ 3025474 w 3316301"/>
              <a:gd name="connsiteY67" fmla="*/ 1584359 h 2257169"/>
              <a:gd name="connsiteX68" fmla="*/ 3025474 w 3316301"/>
              <a:gd name="connsiteY68" fmla="*/ 1779691 h 2257169"/>
              <a:gd name="connsiteX69" fmla="*/ 3024027 w 3316301"/>
              <a:gd name="connsiteY69" fmla="*/ 1808629 h 2257169"/>
              <a:gd name="connsiteX70" fmla="*/ 3019686 w 3316301"/>
              <a:gd name="connsiteY70" fmla="*/ 1837567 h 2257169"/>
              <a:gd name="connsiteX71" fmla="*/ 3012451 w 3316301"/>
              <a:gd name="connsiteY71" fmla="*/ 1865058 h 2257169"/>
              <a:gd name="connsiteX72" fmla="*/ 3002323 w 3316301"/>
              <a:gd name="connsiteY72" fmla="*/ 1891103 h 2257169"/>
              <a:gd name="connsiteX73" fmla="*/ 2990748 w 3316301"/>
              <a:gd name="connsiteY73" fmla="*/ 1915700 h 2257169"/>
              <a:gd name="connsiteX74" fmla="*/ 2976279 w 3316301"/>
              <a:gd name="connsiteY74" fmla="*/ 1940297 h 2257169"/>
              <a:gd name="connsiteX75" fmla="*/ 2960363 w 3316301"/>
              <a:gd name="connsiteY75" fmla="*/ 1962001 h 2257169"/>
              <a:gd name="connsiteX76" fmla="*/ 2941553 w 3316301"/>
              <a:gd name="connsiteY76" fmla="*/ 1982258 h 2257169"/>
              <a:gd name="connsiteX77" fmla="*/ 2921297 w 3316301"/>
              <a:gd name="connsiteY77" fmla="*/ 2001067 h 2257169"/>
              <a:gd name="connsiteX78" fmla="*/ 2898146 w 3316301"/>
              <a:gd name="connsiteY78" fmla="*/ 2016983 h 2257169"/>
              <a:gd name="connsiteX79" fmla="*/ 2874996 w 3316301"/>
              <a:gd name="connsiteY79" fmla="*/ 2031452 h 2257169"/>
              <a:gd name="connsiteX80" fmla="*/ 2848951 w 3316301"/>
              <a:gd name="connsiteY80" fmla="*/ 2043028 h 2257169"/>
              <a:gd name="connsiteX81" fmla="*/ 2822907 w 3316301"/>
              <a:gd name="connsiteY81" fmla="*/ 2053156 h 2257169"/>
              <a:gd name="connsiteX82" fmla="*/ 2795416 w 3316301"/>
              <a:gd name="connsiteY82" fmla="*/ 2060390 h 2257169"/>
              <a:gd name="connsiteX83" fmla="*/ 2766478 w 3316301"/>
              <a:gd name="connsiteY83" fmla="*/ 2064731 h 2257169"/>
              <a:gd name="connsiteX84" fmla="*/ 2737540 w 3316301"/>
              <a:gd name="connsiteY84" fmla="*/ 2066178 h 2257169"/>
              <a:gd name="connsiteX85" fmla="*/ 2562465 w 3316301"/>
              <a:gd name="connsiteY85" fmla="*/ 2066178 h 2257169"/>
              <a:gd name="connsiteX86" fmla="*/ 2523398 w 3316301"/>
              <a:gd name="connsiteY86" fmla="*/ 2087882 h 2257169"/>
              <a:gd name="connsiteX87" fmla="*/ 2481438 w 3316301"/>
              <a:gd name="connsiteY87" fmla="*/ 2108138 h 2257169"/>
              <a:gd name="connsiteX88" fmla="*/ 2438031 w 3316301"/>
              <a:gd name="connsiteY88" fmla="*/ 2128395 h 2257169"/>
              <a:gd name="connsiteX89" fmla="*/ 2391730 w 3316301"/>
              <a:gd name="connsiteY89" fmla="*/ 2147204 h 2257169"/>
              <a:gd name="connsiteX90" fmla="*/ 2342535 w 3316301"/>
              <a:gd name="connsiteY90" fmla="*/ 2163120 h 2257169"/>
              <a:gd name="connsiteX91" fmla="*/ 2290447 w 3316301"/>
              <a:gd name="connsiteY91" fmla="*/ 2179036 h 2257169"/>
              <a:gd name="connsiteX92" fmla="*/ 2236911 w 3316301"/>
              <a:gd name="connsiteY92" fmla="*/ 2193505 h 2257169"/>
              <a:gd name="connsiteX93" fmla="*/ 2181929 w 3316301"/>
              <a:gd name="connsiteY93" fmla="*/ 2206528 h 2257169"/>
              <a:gd name="connsiteX94" fmla="*/ 2125500 w 3316301"/>
              <a:gd name="connsiteY94" fmla="*/ 2218103 h 2257169"/>
              <a:gd name="connsiteX95" fmla="*/ 2066177 w 3316301"/>
              <a:gd name="connsiteY95" fmla="*/ 2228231 h 2257169"/>
              <a:gd name="connsiteX96" fmla="*/ 2006854 w 3316301"/>
              <a:gd name="connsiteY96" fmla="*/ 2236912 h 2257169"/>
              <a:gd name="connsiteX97" fmla="*/ 1944637 w 3316301"/>
              <a:gd name="connsiteY97" fmla="*/ 2244147 h 2257169"/>
              <a:gd name="connsiteX98" fmla="*/ 1882420 w 3316301"/>
              <a:gd name="connsiteY98" fmla="*/ 2249935 h 2257169"/>
              <a:gd name="connsiteX99" fmla="*/ 1818756 w 3316301"/>
              <a:gd name="connsiteY99" fmla="*/ 2254275 h 2257169"/>
              <a:gd name="connsiteX100" fmla="*/ 1755093 w 3316301"/>
              <a:gd name="connsiteY100" fmla="*/ 2255722 h 2257169"/>
              <a:gd name="connsiteX101" fmla="*/ 1689982 w 3316301"/>
              <a:gd name="connsiteY101" fmla="*/ 2257169 h 2257169"/>
              <a:gd name="connsiteX102" fmla="*/ 1623425 w 3316301"/>
              <a:gd name="connsiteY102" fmla="*/ 2255722 h 2257169"/>
              <a:gd name="connsiteX103" fmla="*/ 1559761 w 3316301"/>
              <a:gd name="connsiteY103" fmla="*/ 2254275 h 2257169"/>
              <a:gd name="connsiteX104" fmla="*/ 1496097 w 3316301"/>
              <a:gd name="connsiteY104" fmla="*/ 2249935 h 2257169"/>
              <a:gd name="connsiteX105" fmla="*/ 1433880 w 3316301"/>
              <a:gd name="connsiteY105" fmla="*/ 2244147 h 2257169"/>
              <a:gd name="connsiteX106" fmla="*/ 1371663 w 3316301"/>
              <a:gd name="connsiteY106" fmla="*/ 2236912 h 2257169"/>
              <a:gd name="connsiteX107" fmla="*/ 1312340 w 3316301"/>
              <a:gd name="connsiteY107" fmla="*/ 2228231 h 2257169"/>
              <a:gd name="connsiteX108" fmla="*/ 1253017 w 3316301"/>
              <a:gd name="connsiteY108" fmla="*/ 2218103 h 2257169"/>
              <a:gd name="connsiteX109" fmla="*/ 1196588 w 3316301"/>
              <a:gd name="connsiteY109" fmla="*/ 2206528 h 2257169"/>
              <a:gd name="connsiteX110" fmla="*/ 1141606 w 3316301"/>
              <a:gd name="connsiteY110" fmla="*/ 2193505 h 2257169"/>
              <a:gd name="connsiteX111" fmla="*/ 1088071 w 3316301"/>
              <a:gd name="connsiteY111" fmla="*/ 2179036 h 2257169"/>
              <a:gd name="connsiteX112" fmla="*/ 1035982 w 3316301"/>
              <a:gd name="connsiteY112" fmla="*/ 2163120 h 2257169"/>
              <a:gd name="connsiteX113" fmla="*/ 988234 w 3316301"/>
              <a:gd name="connsiteY113" fmla="*/ 2147204 h 2257169"/>
              <a:gd name="connsiteX114" fmla="*/ 940486 w 3316301"/>
              <a:gd name="connsiteY114" fmla="*/ 2128395 h 2257169"/>
              <a:gd name="connsiteX115" fmla="*/ 897079 w 3316301"/>
              <a:gd name="connsiteY115" fmla="*/ 2108138 h 2257169"/>
              <a:gd name="connsiteX116" fmla="*/ 855120 w 3316301"/>
              <a:gd name="connsiteY116" fmla="*/ 2087882 h 2257169"/>
              <a:gd name="connsiteX117" fmla="*/ 816053 w 3316301"/>
              <a:gd name="connsiteY117" fmla="*/ 2066178 h 2257169"/>
              <a:gd name="connsiteX118" fmla="*/ 570080 w 3316301"/>
              <a:gd name="connsiteY118" fmla="*/ 2066178 h 2257169"/>
              <a:gd name="connsiteX119" fmla="*/ 539695 w 3316301"/>
              <a:gd name="connsiteY119" fmla="*/ 2064731 h 2257169"/>
              <a:gd name="connsiteX120" fmla="*/ 510756 w 3316301"/>
              <a:gd name="connsiteY120" fmla="*/ 2060390 h 2257169"/>
              <a:gd name="connsiteX121" fmla="*/ 483265 w 3316301"/>
              <a:gd name="connsiteY121" fmla="*/ 2053156 h 2257169"/>
              <a:gd name="connsiteX122" fmla="*/ 457221 w 3316301"/>
              <a:gd name="connsiteY122" fmla="*/ 2043028 h 2257169"/>
              <a:gd name="connsiteX123" fmla="*/ 432624 w 3316301"/>
              <a:gd name="connsiteY123" fmla="*/ 2031452 h 2257169"/>
              <a:gd name="connsiteX124" fmla="*/ 408026 w 3316301"/>
              <a:gd name="connsiteY124" fmla="*/ 2016983 h 2257169"/>
              <a:gd name="connsiteX125" fmla="*/ 386322 w 3316301"/>
              <a:gd name="connsiteY125" fmla="*/ 2001067 h 2257169"/>
              <a:gd name="connsiteX126" fmla="*/ 366066 w 3316301"/>
              <a:gd name="connsiteY126" fmla="*/ 1982258 h 2257169"/>
              <a:gd name="connsiteX127" fmla="*/ 347256 w 3316301"/>
              <a:gd name="connsiteY127" fmla="*/ 1962001 h 2257169"/>
              <a:gd name="connsiteX128" fmla="*/ 331340 w 3316301"/>
              <a:gd name="connsiteY128" fmla="*/ 1940297 h 2257169"/>
              <a:gd name="connsiteX129" fmla="*/ 316871 w 3316301"/>
              <a:gd name="connsiteY129" fmla="*/ 1915700 h 2257169"/>
              <a:gd name="connsiteX130" fmla="*/ 303849 w 3316301"/>
              <a:gd name="connsiteY130" fmla="*/ 1891103 h 2257169"/>
              <a:gd name="connsiteX131" fmla="*/ 293721 w 3316301"/>
              <a:gd name="connsiteY131" fmla="*/ 1865058 h 2257169"/>
              <a:gd name="connsiteX132" fmla="*/ 287933 w 3316301"/>
              <a:gd name="connsiteY132" fmla="*/ 1837567 h 2257169"/>
              <a:gd name="connsiteX133" fmla="*/ 283592 w 3316301"/>
              <a:gd name="connsiteY133" fmla="*/ 1808629 h 2257169"/>
              <a:gd name="connsiteX134" fmla="*/ 280699 w 3316301"/>
              <a:gd name="connsiteY134" fmla="*/ 1779691 h 2257169"/>
              <a:gd name="connsiteX135" fmla="*/ 280699 w 3316301"/>
              <a:gd name="connsiteY135" fmla="*/ 1580018 h 2257169"/>
              <a:gd name="connsiteX136" fmla="*/ 250314 w 3316301"/>
              <a:gd name="connsiteY136" fmla="*/ 1565549 h 2257169"/>
              <a:gd name="connsiteX137" fmla="*/ 221375 w 3316301"/>
              <a:gd name="connsiteY137" fmla="*/ 1548187 h 2257169"/>
              <a:gd name="connsiteX138" fmla="*/ 192437 w 3316301"/>
              <a:gd name="connsiteY138" fmla="*/ 1529377 h 2257169"/>
              <a:gd name="connsiteX139" fmla="*/ 166393 w 3316301"/>
              <a:gd name="connsiteY139" fmla="*/ 1507673 h 2257169"/>
              <a:gd name="connsiteX140" fmla="*/ 141796 w 3316301"/>
              <a:gd name="connsiteY140" fmla="*/ 1484523 h 2257169"/>
              <a:gd name="connsiteX141" fmla="*/ 118645 w 3316301"/>
              <a:gd name="connsiteY141" fmla="*/ 1459926 h 2257169"/>
              <a:gd name="connsiteX142" fmla="*/ 96942 w 3316301"/>
              <a:gd name="connsiteY142" fmla="*/ 1433881 h 2257169"/>
              <a:gd name="connsiteX143" fmla="*/ 78133 w 3316301"/>
              <a:gd name="connsiteY143" fmla="*/ 1404943 h 2257169"/>
              <a:gd name="connsiteX144" fmla="*/ 60770 w 3316301"/>
              <a:gd name="connsiteY144" fmla="*/ 1376005 h 2257169"/>
              <a:gd name="connsiteX145" fmla="*/ 44853 w 3316301"/>
              <a:gd name="connsiteY145" fmla="*/ 1344173 h 2257169"/>
              <a:gd name="connsiteX146" fmla="*/ 31831 w 3316301"/>
              <a:gd name="connsiteY146" fmla="*/ 1312341 h 2257169"/>
              <a:gd name="connsiteX147" fmla="*/ 20256 w 3316301"/>
              <a:gd name="connsiteY147" fmla="*/ 1277616 h 2257169"/>
              <a:gd name="connsiteX148" fmla="*/ 11574 w 3316301"/>
              <a:gd name="connsiteY148" fmla="*/ 1244337 h 2257169"/>
              <a:gd name="connsiteX149" fmla="*/ 4340 w 3316301"/>
              <a:gd name="connsiteY149" fmla="*/ 1208164 h 2257169"/>
              <a:gd name="connsiteX150" fmla="*/ 1446 w 3316301"/>
              <a:gd name="connsiteY150" fmla="*/ 1171992 h 2257169"/>
              <a:gd name="connsiteX151" fmla="*/ 0 w 3316301"/>
              <a:gd name="connsiteY151" fmla="*/ 1135819 h 2257169"/>
              <a:gd name="connsiteX152" fmla="*/ 1446 w 3316301"/>
              <a:gd name="connsiteY152" fmla="*/ 1098200 h 2257169"/>
              <a:gd name="connsiteX153" fmla="*/ 4340 w 3316301"/>
              <a:gd name="connsiteY153" fmla="*/ 1062027 h 2257169"/>
              <a:gd name="connsiteX154" fmla="*/ 11574 w 3316301"/>
              <a:gd name="connsiteY154" fmla="*/ 1027301 h 2257169"/>
              <a:gd name="connsiteX155" fmla="*/ 20256 w 3316301"/>
              <a:gd name="connsiteY155" fmla="*/ 992576 h 2257169"/>
              <a:gd name="connsiteX156" fmla="*/ 31831 w 3316301"/>
              <a:gd name="connsiteY156" fmla="*/ 959297 h 2257169"/>
              <a:gd name="connsiteX157" fmla="*/ 44853 w 3316301"/>
              <a:gd name="connsiteY157" fmla="*/ 927465 h 2257169"/>
              <a:gd name="connsiteX158" fmla="*/ 60770 w 3316301"/>
              <a:gd name="connsiteY158" fmla="*/ 895633 h 2257169"/>
              <a:gd name="connsiteX159" fmla="*/ 78133 w 3316301"/>
              <a:gd name="connsiteY159" fmla="*/ 865248 h 2257169"/>
              <a:gd name="connsiteX160" fmla="*/ 96942 w 3316301"/>
              <a:gd name="connsiteY160" fmla="*/ 837757 h 2257169"/>
              <a:gd name="connsiteX161" fmla="*/ 118645 w 3316301"/>
              <a:gd name="connsiteY161" fmla="*/ 810266 h 2257169"/>
              <a:gd name="connsiteX162" fmla="*/ 141796 w 3316301"/>
              <a:gd name="connsiteY162" fmla="*/ 785669 h 2257169"/>
              <a:gd name="connsiteX163" fmla="*/ 166393 w 3316301"/>
              <a:gd name="connsiteY163" fmla="*/ 762518 h 2257169"/>
              <a:gd name="connsiteX164" fmla="*/ 192437 w 3316301"/>
              <a:gd name="connsiteY164" fmla="*/ 742262 h 2257169"/>
              <a:gd name="connsiteX165" fmla="*/ 221375 w 3316301"/>
              <a:gd name="connsiteY165" fmla="*/ 722005 h 2257169"/>
              <a:gd name="connsiteX166" fmla="*/ 250314 w 3316301"/>
              <a:gd name="connsiteY166" fmla="*/ 706089 h 2257169"/>
              <a:gd name="connsiteX167" fmla="*/ 280699 w 3316301"/>
              <a:gd name="connsiteY167" fmla="*/ 691620 h 2257169"/>
              <a:gd name="connsiteX168" fmla="*/ 280699 w 3316301"/>
              <a:gd name="connsiteY168" fmla="*/ 496288 h 2257169"/>
              <a:gd name="connsiteX169" fmla="*/ 283592 w 3316301"/>
              <a:gd name="connsiteY169" fmla="*/ 467350 h 2257169"/>
              <a:gd name="connsiteX170" fmla="*/ 287933 w 3316301"/>
              <a:gd name="connsiteY170" fmla="*/ 438412 h 2257169"/>
              <a:gd name="connsiteX171" fmla="*/ 293721 w 3316301"/>
              <a:gd name="connsiteY171" fmla="*/ 410921 h 2257169"/>
              <a:gd name="connsiteX172" fmla="*/ 303849 w 3316301"/>
              <a:gd name="connsiteY172" fmla="*/ 384876 h 2257169"/>
              <a:gd name="connsiteX173" fmla="*/ 316871 w 3316301"/>
              <a:gd name="connsiteY173" fmla="*/ 360279 h 2257169"/>
              <a:gd name="connsiteX174" fmla="*/ 331340 w 3316301"/>
              <a:gd name="connsiteY174" fmla="*/ 335682 h 2257169"/>
              <a:gd name="connsiteX175" fmla="*/ 347256 w 3316301"/>
              <a:gd name="connsiteY175" fmla="*/ 313978 h 2257169"/>
              <a:gd name="connsiteX176" fmla="*/ 366066 w 3316301"/>
              <a:gd name="connsiteY176" fmla="*/ 293721 h 2257169"/>
              <a:gd name="connsiteX177" fmla="*/ 386322 w 3316301"/>
              <a:gd name="connsiteY177" fmla="*/ 274912 h 2257169"/>
              <a:gd name="connsiteX178" fmla="*/ 408026 w 3316301"/>
              <a:gd name="connsiteY178" fmla="*/ 258996 h 2257169"/>
              <a:gd name="connsiteX179" fmla="*/ 432624 w 3316301"/>
              <a:gd name="connsiteY179" fmla="*/ 244527 h 2257169"/>
              <a:gd name="connsiteX180" fmla="*/ 457221 w 3316301"/>
              <a:gd name="connsiteY180" fmla="*/ 231505 h 2257169"/>
              <a:gd name="connsiteX181" fmla="*/ 483265 w 3316301"/>
              <a:gd name="connsiteY181" fmla="*/ 222823 h 2257169"/>
              <a:gd name="connsiteX182" fmla="*/ 510756 w 3316301"/>
              <a:gd name="connsiteY182" fmla="*/ 215589 h 2257169"/>
              <a:gd name="connsiteX183" fmla="*/ 539695 w 3316301"/>
              <a:gd name="connsiteY183" fmla="*/ 211248 h 2257169"/>
              <a:gd name="connsiteX184" fmla="*/ 570080 w 3316301"/>
              <a:gd name="connsiteY184" fmla="*/ 209801 h 2257169"/>
              <a:gd name="connsiteX185" fmla="*/ 785668 w 3316301"/>
              <a:gd name="connsiteY185" fmla="*/ 209801 h 2257169"/>
              <a:gd name="connsiteX186" fmla="*/ 824735 w 3316301"/>
              <a:gd name="connsiteY186" fmla="*/ 185204 h 2257169"/>
              <a:gd name="connsiteX187" fmla="*/ 866694 w 3316301"/>
              <a:gd name="connsiteY187" fmla="*/ 162053 h 2257169"/>
              <a:gd name="connsiteX188" fmla="*/ 910101 w 3316301"/>
              <a:gd name="connsiteY188" fmla="*/ 141797 h 2257169"/>
              <a:gd name="connsiteX189" fmla="*/ 957849 w 3316301"/>
              <a:gd name="connsiteY189" fmla="*/ 121540 h 2257169"/>
              <a:gd name="connsiteX190" fmla="*/ 1007044 w 3316301"/>
              <a:gd name="connsiteY190" fmla="*/ 102730 h 2257169"/>
              <a:gd name="connsiteX191" fmla="*/ 1060579 w 3316301"/>
              <a:gd name="connsiteY191" fmla="*/ 85367 h 2257169"/>
              <a:gd name="connsiteX192" fmla="*/ 1115562 w 3316301"/>
              <a:gd name="connsiteY192" fmla="*/ 69451 h 2257169"/>
              <a:gd name="connsiteX193" fmla="*/ 1171991 w 3316301"/>
              <a:gd name="connsiteY193" fmla="*/ 54982 h 2257169"/>
              <a:gd name="connsiteX194" fmla="*/ 1231314 w 3316301"/>
              <a:gd name="connsiteY194" fmla="*/ 41960 h 2257169"/>
              <a:gd name="connsiteX195" fmla="*/ 1292084 w 3316301"/>
              <a:gd name="connsiteY195" fmla="*/ 31832 h 2257169"/>
              <a:gd name="connsiteX196" fmla="*/ 1354301 w 3316301"/>
              <a:gd name="connsiteY196" fmla="*/ 21704 h 2257169"/>
              <a:gd name="connsiteX197" fmla="*/ 1419411 w 3316301"/>
              <a:gd name="connsiteY197" fmla="*/ 14469 h 2257169"/>
              <a:gd name="connsiteX198" fmla="*/ 1484522 w 3316301"/>
              <a:gd name="connsiteY198" fmla="*/ 7235 h 2257169"/>
              <a:gd name="connsiteX199" fmla="*/ 1552526 w 3316301"/>
              <a:gd name="connsiteY199" fmla="*/ 2894 h 225716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Lst>
            <a:rect l="l" t="t" r="r" b="b"/>
            <a:pathLst>
              <a:path w="3316301" h="2257169">
                <a:moveTo>
                  <a:pt x="1620531" y="0"/>
                </a:moveTo>
                <a:lnTo>
                  <a:pt x="1689982" y="0"/>
                </a:lnTo>
                <a:lnTo>
                  <a:pt x="1757987" y="0"/>
                </a:lnTo>
                <a:lnTo>
                  <a:pt x="1827438" y="2894"/>
                </a:lnTo>
                <a:lnTo>
                  <a:pt x="1893995" y="7235"/>
                </a:lnTo>
                <a:lnTo>
                  <a:pt x="1959106" y="14469"/>
                </a:lnTo>
                <a:lnTo>
                  <a:pt x="2024217" y="21704"/>
                </a:lnTo>
                <a:lnTo>
                  <a:pt x="2086434" y="31832"/>
                </a:lnTo>
                <a:lnTo>
                  <a:pt x="2147203" y="41960"/>
                </a:lnTo>
                <a:lnTo>
                  <a:pt x="2206526" y="54982"/>
                </a:lnTo>
                <a:lnTo>
                  <a:pt x="2264403" y="69451"/>
                </a:lnTo>
                <a:lnTo>
                  <a:pt x="2317938" y="85367"/>
                </a:lnTo>
                <a:lnTo>
                  <a:pt x="2371473" y="102730"/>
                </a:lnTo>
                <a:lnTo>
                  <a:pt x="2420668" y="121540"/>
                </a:lnTo>
                <a:lnTo>
                  <a:pt x="2468416" y="141797"/>
                </a:lnTo>
                <a:lnTo>
                  <a:pt x="2513270" y="162053"/>
                </a:lnTo>
                <a:lnTo>
                  <a:pt x="2553783" y="185204"/>
                </a:lnTo>
                <a:lnTo>
                  <a:pt x="2592850" y="209801"/>
                </a:lnTo>
                <a:lnTo>
                  <a:pt x="2737540" y="209801"/>
                </a:lnTo>
                <a:lnTo>
                  <a:pt x="2766478" y="211248"/>
                </a:lnTo>
                <a:lnTo>
                  <a:pt x="2795416" y="215589"/>
                </a:lnTo>
                <a:lnTo>
                  <a:pt x="2822907" y="222823"/>
                </a:lnTo>
                <a:lnTo>
                  <a:pt x="2848951" y="231505"/>
                </a:lnTo>
                <a:lnTo>
                  <a:pt x="2874996" y="244527"/>
                </a:lnTo>
                <a:lnTo>
                  <a:pt x="2898146" y="258996"/>
                </a:lnTo>
                <a:lnTo>
                  <a:pt x="2921297" y="274912"/>
                </a:lnTo>
                <a:lnTo>
                  <a:pt x="2941553" y="293721"/>
                </a:lnTo>
                <a:lnTo>
                  <a:pt x="2960363" y="313978"/>
                </a:lnTo>
                <a:lnTo>
                  <a:pt x="2976279" y="335682"/>
                </a:lnTo>
                <a:lnTo>
                  <a:pt x="2990748" y="360279"/>
                </a:lnTo>
                <a:lnTo>
                  <a:pt x="3002323" y="384876"/>
                </a:lnTo>
                <a:lnTo>
                  <a:pt x="3012451" y="410921"/>
                </a:lnTo>
                <a:lnTo>
                  <a:pt x="3019686" y="438412"/>
                </a:lnTo>
                <a:lnTo>
                  <a:pt x="3024027" y="467350"/>
                </a:lnTo>
                <a:lnTo>
                  <a:pt x="3025474" y="496288"/>
                </a:lnTo>
                <a:lnTo>
                  <a:pt x="3025474" y="687279"/>
                </a:lnTo>
                <a:lnTo>
                  <a:pt x="3057305" y="701748"/>
                </a:lnTo>
                <a:lnTo>
                  <a:pt x="3087690" y="717664"/>
                </a:lnTo>
                <a:lnTo>
                  <a:pt x="3116628" y="736474"/>
                </a:lnTo>
                <a:lnTo>
                  <a:pt x="3144120" y="756731"/>
                </a:lnTo>
                <a:lnTo>
                  <a:pt x="3170164" y="779881"/>
                </a:lnTo>
                <a:lnTo>
                  <a:pt x="3193314" y="805925"/>
                </a:lnTo>
                <a:lnTo>
                  <a:pt x="3216465" y="831970"/>
                </a:lnTo>
                <a:lnTo>
                  <a:pt x="3236721" y="860908"/>
                </a:lnTo>
                <a:lnTo>
                  <a:pt x="3254084" y="891293"/>
                </a:lnTo>
                <a:lnTo>
                  <a:pt x="3270000" y="923125"/>
                </a:lnTo>
                <a:lnTo>
                  <a:pt x="3284469" y="954956"/>
                </a:lnTo>
                <a:lnTo>
                  <a:pt x="3296044" y="989682"/>
                </a:lnTo>
                <a:lnTo>
                  <a:pt x="3304726" y="1024408"/>
                </a:lnTo>
                <a:lnTo>
                  <a:pt x="3311960" y="1060580"/>
                </a:lnTo>
                <a:lnTo>
                  <a:pt x="3314854" y="1098200"/>
                </a:lnTo>
                <a:lnTo>
                  <a:pt x="3316301" y="1135819"/>
                </a:lnTo>
                <a:lnTo>
                  <a:pt x="3314854" y="1173439"/>
                </a:lnTo>
                <a:lnTo>
                  <a:pt x="3311960" y="1209611"/>
                </a:lnTo>
                <a:lnTo>
                  <a:pt x="3304726" y="1245784"/>
                </a:lnTo>
                <a:lnTo>
                  <a:pt x="3296044" y="1281956"/>
                </a:lnTo>
                <a:lnTo>
                  <a:pt x="3284469" y="1315235"/>
                </a:lnTo>
                <a:lnTo>
                  <a:pt x="3270000" y="1348514"/>
                </a:lnTo>
                <a:lnTo>
                  <a:pt x="3254084" y="1380346"/>
                </a:lnTo>
                <a:lnTo>
                  <a:pt x="3236721" y="1410731"/>
                </a:lnTo>
                <a:lnTo>
                  <a:pt x="3216465" y="1438222"/>
                </a:lnTo>
                <a:lnTo>
                  <a:pt x="3193314" y="1465713"/>
                </a:lnTo>
                <a:lnTo>
                  <a:pt x="3170164" y="1490310"/>
                </a:lnTo>
                <a:lnTo>
                  <a:pt x="3144120" y="1513461"/>
                </a:lnTo>
                <a:lnTo>
                  <a:pt x="3116628" y="1535164"/>
                </a:lnTo>
                <a:lnTo>
                  <a:pt x="3087690" y="1553974"/>
                </a:lnTo>
                <a:lnTo>
                  <a:pt x="3057305" y="1569890"/>
                </a:lnTo>
                <a:lnTo>
                  <a:pt x="3025474" y="1584359"/>
                </a:lnTo>
                <a:lnTo>
                  <a:pt x="3025474" y="1779691"/>
                </a:lnTo>
                <a:lnTo>
                  <a:pt x="3024027" y="1808629"/>
                </a:lnTo>
                <a:lnTo>
                  <a:pt x="3019686" y="1837567"/>
                </a:lnTo>
                <a:lnTo>
                  <a:pt x="3012451" y="1865058"/>
                </a:lnTo>
                <a:lnTo>
                  <a:pt x="3002323" y="1891103"/>
                </a:lnTo>
                <a:lnTo>
                  <a:pt x="2990748" y="1915700"/>
                </a:lnTo>
                <a:lnTo>
                  <a:pt x="2976279" y="1940297"/>
                </a:lnTo>
                <a:lnTo>
                  <a:pt x="2960363" y="1962001"/>
                </a:lnTo>
                <a:lnTo>
                  <a:pt x="2941553" y="1982258"/>
                </a:lnTo>
                <a:lnTo>
                  <a:pt x="2921297" y="2001067"/>
                </a:lnTo>
                <a:lnTo>
                  <a:pt x="2898146" y="2016983"/>
                </a:lnTo>
                <a:lnTo>
                  <a:pt x="2874996" y="2031452"/>
                </a:lnTo>
                <a:lnTo>
                  <a:pt x="2848951" y="2043028"/>
                </a:lnTo>
                <a:lnTo>
                  <a:pt x="2822907" y="2053156"/>
                </a:lnTo>
                <a:lnTo>
                  <a:pt x="2795416" y="2060390"/>
                </a:lnTo>
                <a:lnTo>
                  <a:pt x="2766478" y="2064731"/>
                </a:lnTo>
                <a:lnTo>
                  <a:pt x="2737540" y="2066178"/>
                </a:lnTo>
                <a:lnTo>
                  <a:pt x="2562465" y="2066178"/>
                </a:lnTo>
                <a:lnTo>
                  <a:pt x="2523398" y="2087882"/>
                </a:lnTo>
                <a:lnTo>
                  <a:pt x="2481438" y="2108138"/>
                </a:lnTo>
                <a:lnTo>
                  <a:pt x="2438031" y="2128395"/>
                </a:lnTo>
                <a:lnTo>
                  <a:pt x="2391730" y="2147204"/>
                </a:lnTo>
                <a:lnTo>
                  <a:pt x="2342535" y="2163120"/>
                </a:lnTo>
                <a:lnTo>
                  <a:pt x="2290447" y="2179036"/>
                </a:lnTo>
                <a:lnTo>
                  <a:pt x="2236911" y="2193505"/>
                </a:lnTo>
                <a:lnTo>
                  <a:pt x="2181929" y="2206528"/>
                </a:lnTo>
                <a:lnTo>
                  <a:pt x="2125500" y="2218103"/>
                </a:lnTo>
                <a:lnTo>
                  <a:pt x="2066177" y="2228231"/>
                </a:lnTo>
                <a:lnTo>
                  <a:pt x="2006854" y="2236912"/>
                </a:lnTo>
                <a:lnTo>
                  <a:pt x="1944637" y="2244147"/>
                </a:lnTo>
                <a:lnTo>
                  <a:pt x="1882420" y="2249935"/>
                </a:lnTo>
                <a:lnTo>
                  <a:pt x="1818756" y="2254275"/>
                </a:lnTo>
                <a:lnTo>
                  <a:pt x="1755093" y="2255722"/>
                </a:lnTo>
                <a:lnTo>
                  <a:pt x="1689982" y="2257169"/>
                </a:lnTo>
                <a:lnTo>
                  <a:pt x="1623425" y="2255722"/>
                </a:lnTo>
                <a:lnTo>
                  <a:pt x="1559761" y="2254275"/>
                </a:lnTo>
                <a:lnTo>
                  <a:pt x="1496097" y="2249935"/>
                </a:lnTo>
                <a:lnTo>
                  <a:pt x="1433880" y="2244147"/>
                </a:lnTo>
                <a:lnTo>
                  <a:pt x="1371663" y="2236912"/>
                </a:lnTo>
                <a:lnTo>
                  <a:pt x="1312340" y="2228231"/>
                </a:lnTo>
                <a:lnTo>
                  <a:pt x="1253017" y="2218103"/>
                </a:lnTo>
                <a:lnTo>
                  <a:pt x="1196588" y="2206528"/>
                </a:lnTo>
                <a:lnTo>
                  <a:pt x="1141606" y="2193505"/>
                </a:lnTo>
                <a:lnTo>
                  <a:pt x="1088071" y="2179036"/>
                </a:lnTo>
                <a:lnTo>
                  <a:pt x="1035982" y="2163120"/>
                </a:lnTo>
                <a:lnTo>
                  <a:pt x="988234" y="2147204"/>
                </a:lnTo>
                <a:lnTo>
                  <a:pt x="940486" y="2128395"/>
                </a:lnTo>
                <a:lnTo>
                  <a:pt x="897079" y="2108138"/>
                </a:lnTo>
                <a:lnTo>
                  <a:pt x="855120" y="2087882"/>
                </a:lnTo>
                <a:lnTo>
                  <a:pt x="816053" y="2066178"/>
                </a:lnTo>
                <a:lnTo>
                  <a:pt x="570080" y="2066178"/>
                </a:lnTo>
                <a:lnTo>
                  <a:pt x="539695" y="2064731"/>
                </a:lnTo>
                <a:lnTo>
                  <a:pt x="510756" y="2060390"/>
                </a:lnTo>
                <a:lnTo>
                  <a:pt x="483265" y="2053156"/>
                </a:lnTo>
                <a:lnTo>
                  <a:pt x="457221" y="2043028"/>
                </a:lnTo>
                <a:lnTo>
                  <a:pt x="432624" y="2031452"/>
                </a:lnTo>
                <a:lnTo>
                  <a:pt x="408026" y="2016983"/>
                </a:lnTo>
                <a:lnTo>
                  <a:pt x="386322" y="2001067"/>
                </a:lnTo>
                <a:lnTo>
                  <a:pt x="366066" y="1982258"/>
                </a:lnTo>
                <a:lnTo>
                  <a:pt x="347256" y="1962001"/>
                </a:lnTo>
                <a:lnTo>
                  <a:pt x="331340" y="1940297"/>
                </a:lnTo>
                <a:lnTo>
                  <a:pt x="316871" y="1915700"/>
                </a:lnTo>
                <a:lnTo>
                  <a:pt x="303849" y="1891103"/>
                </a:lnTo>
                <a:lnTo>
                  <a:pt x="293721" y="1865058"/>
                </a:lnTo>
                <a:lnTo>
                  <a:pt x="287933" y="1837567"/>
                </a:lnTo>
                <a:lnTo>
                  <a:pt x="283592" y="1808629"/>
                </a:lnTo>
                <a:lnTo>
                  <a:pt x="280699" y="1779691"/>
                </a:lnTo>
                <a:lnTo>
                  <a:pt x="280699" y="1580018"/>
                </a:lnTo>
                <a:lnTo>
                  <a:pt x="250314" y="1565549"/>
                </a:lnTo>
                <a:lnTo>
                  <a:pt x="221375" y="1548187"/>
                </a:lnTo>
                <a:lnTo>
                  <a:pt x="192437" y="1529377"/>
                </a:lnTo>
                <a:lnTo>
                  <a:pt x="166393" y="1507673"/>
                </a:lnTo>
                <a:lnTo>
                  <a:pt x="141796" y="1484523"/>
                </a:lnTo>
                <a:lnTo>
                  <a:pt x="118645" y="1459926"/>
                </a:lnTo>
                <a:lnTo>
                  <a:pt x="96942" y="1433881"/>
                </a:lnTo>
                <a:lnTo>
                  <a:pt x="78133" y="1404943"/>
                </a:lnTo>
                <a:lnTo>
                  <a:pt x="60770" y="1376005"/>
                </a:lnTo>
                <a:lnTo>
                  <a:pt x="44853" y="1344173"/>
                </a:lnTo>
                <a:lnTo>
                  <a:pt x="31831" y="1312341"/>
                </a:lnTo>
                <a:lnTo>
                  <a:pt x="20256" y="1277616"/>
                </a:lnTo>
                <a:lnTo>
                  <a:pt x="11574" y="1244337"/>
                </a:lnTo>
                <a:lnTo>
                  <a:pt x="4340" y="1208164"/>
                </a:lnTo>
                <a:lnTo>
                  <a:pt x="1446" y="1171992"/>
                </a:lnTo>
                <a:lnTo>
                  <a:pt x="0" y="1135819"/>
                </a:lnTo>
                <a:lnTo>
                  <a:pt x="1446" y="1098200"/>
                </a:lnTo>
                <a:lnTo>
                  <a:pt x="4340" y="1062027"/>
                </a:lnTo>
                <a:lnTo>
                  <a:pt x="11574" y="1027301"/>
                </a:lnTo>
                <a:lnTo>
                  <a:pt x="20256" y="992576"/>
                </a:lnTo>
                <a:lnTo>
                  <a:pt x="31831" y="959297"/>
                </a:lnTo>
                <a:lnTo>
                  <a:pt x="44853" y="927465"/>
                </a:lnTo>
                <a:lnTo>
                  <a:pt x="60770" y="895633"/>
                </a:lnTo>
                <a:lnTo>
                  <a:pt x="78133" y="865248"/>
                </a:lnTo>
                <a:lnTo>
                  <a:pt x="96942" y="837757"/>
                </a:lnTo>
                <a:lnTo>
                  <a:pt x="118645" y="810266"/>
                </a:lnTo>
                <a:lnTo>
                  <a:pt x="141796" y="785669"/>
                </a:lnTo>
                <a:lnTo>
                  <a:pt x="166393" y="762518"/>
                </a:lnTo>
                <a:lnTo>
                  <a:pt x="192437" y="742262"/>
                </a:lnTo>
                <a:lnTo>
                  <a:pt x="221375" y="722005"/>
                </a:lnTo>
                <a:lnTo>
                  <a:pt x="250314" y="706089"/>
                </a:lnTo>
                <a:lnTo>
                  <a:pt x="280699" y="691620"/>
                </a:lnTo>
                <a:lnTo>
                  <a:pt x="280699" y="496288"/>
                </a:lnTo>
                <a:lnTo>
                  <a:pt x="283592" y="467350"/>
                </a:lnTo>
                <a:lnTo>
                  <a:pt x="287933" y="438412"/>
                </a:lnTo>
                <a:lnTo>
                  <a:pt x="293721" y="410921"/>
                </a:lnTo>
                <a:lnTo>
                  <a:pt x="303849" y="384876"/>
                </a:lnTo>
                <a:lnTo>
                  <a:pt x="316871" y="360279"/>
                </a:lnTo>
                <a:lnTo>
                  <a:pt x="331340" y="335682"/>
                </a:lnTo>
                <a:lnTo>
                  <a:pt x="347256" y="313978"/>
                </a:lnTo>
                <a:lnTo>
                  <a:pt x="366066" y="293721"/>
                </a:lnTo>
                <a:lnTo>
                  <a:pt x="386322" y="274912"/>
                </a:lnTo>
                <a:lnTo>
                  <a:pt x="408026" y="258996"/>
                </a:lnTo>
                <a:lnTo>
                  <a:pt x="432624" y="244527"/>
                </a:lnTo>
                <a:lnTo>
                  <a:pt x="457221" y="231505"/>
                </a:lnTo>
                <a:lnTo>
                  <a:pt x="483265" y="222823"/>
                </a:lnTo>
                <a:lnTo>
                  <a:pt x="510756" y="215589"/>
                </a:lnTo>
                <a:lnTo>
                  <a:pt x="539695" y="211248"/>
                </a:lnTo>
                <a:lnTo>
                  <a:pt x="570080" y="209801"/>
                </a:lnTo>
                <a:lnTo>
                  <a:pt x="785668" y="209801"/>
                </a:lnTo>
                <a:lnTo>
                  <a:pt x="824735" y="185204"/>
                </a:lnTo>
                <a:lnTo>
                  <a:pt x="866694" y="162053"/>
                </a:lnTo>
                <a:lnTo>
                  <a:pt x="910101" y="141797"/>
                </a:lnTo>
                <a:lnTo>
                  <a:pt x="957849" y="121540"/>
                </a:lnTo>
                <a:lnTo>
                  <a:pt x="1007044" y="102730"/>
                </a:lnTo>
                <a:lnTo>
                  <a:pt x="1060579" y="85367"/>
                </a:lnTo>
                <a:lnTo>
                  <a:pt x="1115562" y="69451"/>
                </a:lnTo>
                <a:lnTo>
                  <a:pt x="1171991" y="54982"/>
                </a:lnTo>
                <a:lnTo>
                  <a:pt x="1231314" y="41960"/>
                </a:lnTo>
                <a:lnTo>
                  <a:pt x="1292084" y="31832"/>
                </a:lnTo>
                <a:lnTo>
                  <a:pt x="1354301" y="21704"/>
                </a:lnTo>
                <a:lnTo>
                  <a:pt x="1419411" y="14469"/>
                </a:lnTo>
                <a:lnTo>
                  <a:pt x="1484522" y="7235"/>
                </a:lnTo>
                <a:lnTo>
                  <a:pt x="1552526" y="2894"/>
                </a:lnTo>
                <a:close/>
              </a:path>
            </a:pathLst>
          </a:custGeom>
          <a:solidFill>
            <a:srgbClr val="FFC000"/>
          </a:solidFill>
          <a:ln w="38100">
            <a:solidFill>
              <a:schemeClr val="bg1"/>
            </a:solidFill>
          </a:ln>
          <a:effectLst>
            <a:outerShdw blurRad="355600" dist="25400" sx="101000" sy="101000" algn="ctr" rotWithShape="0">
              <a:schemeClr val="tx1">
                <a:lumMod val="85000"/>
                <a:lumOff val="15000"/>
                <a:alpha val="54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vert="horz" lIns="91440" tIns="45720" rIns="91440" bIns="45720" rtlCol="0" anchor="ctr">
            <a:normAutofit/>
          </a:bodyPr>
          <a:lstStyle>
            <a:lvl1pPr>
              <a:defRPr lang="zh-CN" altLang="en-US" sz="100">
                <a:solidFill>
                  <a:schemeClr val="lt1"/>
                </a:solidFill>
              </a:defRPr>
            </a:lvl1pPr>
          </a:lstStyle>
          <a:p>
            <a:pPr marL="0" lvl="0" algn="ctr"/>
            <a:endParaRPr lang="zh-CN" altLang="en-US"/>
          </a:p>
        </p:txBody>
      </p:sp>
      <p:pic>
        <p:nvPicPr>
          <p:cNvPr id="78" name="图形 77">
            <a:extLst>
              <a:ext uri="{FF2B5EF4-FFF2-40B4-BE49-F238E27FC236}">
                <a16:creationId xmlns:a16="http://schemas.microsoft.com/office/drawing/2014/main" id="{9875EF0C-0EF8-4924-BC52-F0003E70CC0D}"/>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a:off x="713685" y="5410200"/>
            <a:ext cx="11478315" cy="1069974"/>
          </a:xfrm>
          <a:prstGeom prst="rect">
            <a:avLst/>
          </a:prstGeom>
        </p:spPr>
      </p:pic>
      <p:pic>
        <p:nvPicPr>
          <p:cNvPr id="79" name="图片 78">
            <a:extLst>
              <a:ext uri="{FF2B5EF4-FFF2-40B4-BE49-F238E27FC236}">
                <a16:creationId xmlns:a16="http://schemas.microsoft.com/office/drawing/2014/main" id="{EF6FB23B-3507-48B0-90EB-181B3229FD54}"/>
              </a:ext>
            </a:extLst>
          </p:cNvPr>
          <p:cNvPicPr>
            <a:picLocks noChangeAspect="1"/>
          </p:cNvPicPr>
          <p:nvPr userDrawn="1"/>
        </p:nvPicPr>
        <p:blipFill>
          <a:blip r:embed="rId4">
            <a:extLst>
              <a:ext uri="{28A0092B-C50C-407E-A947-70E740481C1C}">
                <a14:useLocalDpi xmlns:a14="http://schemas.microsoft.com/office/drawing/2010/main" val="0"/>
              </a:ext>
            </a:extLst>
          </a:blip>
          <a:stretch>
            <a:fillRect/>
          </a:stretch>
        </p:blipFill>
        <p:spPr>
          <a:xfrm>
            <a:off x="0" y="6229170"/>
            <a:ext cx="12192000" cy="628830"/>
          </a:xfrm>
          <a:prstGeom prst="rect">
            <a:avLst/>
          </a:prstGeom>
        </p:spPr>
      </p:pic>
      <p:pic>
        <p:nvPicPr>
          <p:cNvPr id="80" name="图形 79">
            <a:extLst>
              <a:ext uri="{FF2B5EF4-FFF2-40B4-BE49-F238E27FC236}">
                <a16:creationId xmlns:a16="http://schemas.microsoft.com/office/drawing/2014/main" id="{62DF542A-AB8C-4284-A0DE-C24B757CEB61}"/>
              </a:ext>
            </a:extLst>
          </p:cNvPr>
          <p:cNvPicPr>
            <a:picLocks noChangeAspect="1"/>
          </p:cNvPicPr>
          <p:nvPr userDrawn="1"/>
        </p:nvPicPr>
        <p:blipFill>
          <a:blip r:embed="rId5">
            <a:extLst>
              <a:ext uri="{96DAC541-7B7A-43D3-8B79-37D633B846F1}">
                <asvg:svgBlip xmlns:asvg="http://schemas.microsoft.com/office/drawing/2016/SVG/main" r:embed="rId6"/>
              </a:ext>
            </a:extLst>
          </a:blip>
          <a:stretch>
            <a:fillRect/>
          </a:stretch>
        </p:blipFill>
        <p:spPr>
          <a:xfrm>
            <a:off x="355601" y="4902200"/>
            <a:ext cx="2183367" cy="2071686"/>
          </a:xfrm>
          <a:prstGeom prst="rect">
            <a:avLst/>
          </a:prstGeom>
        </p:spPr>
      </p:pic>
      <p:pic>
        <p:nvPicPr>
          <p:cNvPr id="81" name="图形 80">
            <a:extLst>
              <a:ext uri="{FF2B5EF4-FFF2-40B4-BE49-F238E27FC236}">
                <a16:creationId xmlns:a16="http://schemas.microsoft.com/office/drawing/2014/main" id="{A0B0BB3A-410C-419C-8966-E58D8F32709E}"/>
              </a:ext>
            </a:extLst>
          </p:cNvPr>
          <p:cNvPicPr>
            <a:picLocks noChangeAspect="1"/>
          </p:cNvPicPr>
          <p:nvPr userDrawn="1"/>
        </p:nvPicPr>
        <p:blipFill>
          <a:blip r:embed="rId7">
            <a:extLst>
              <a:ext uri="{96DAC541-7B7A-43D3-8B79-37D633B846F1}">
                <asvg:svgBlip xmlns:asvg="http://schemas.microsoft.com/office/drawing/2016/SVG/main" r:embed="rId8"/>
              </a:ext>
            </a:extLst>
          </a:blip>
          <a:stretch>
            <a:fillRect/>
          </a:stretch>
        </p:blipFill>
        <p:spPr>
          <a:xfrm>
            <a:off x="319986" y="162694"/>
            <a:ext cx="811555" cy="800438"/>
          </a:xfrm>
          <a:prstGeom prst="rect">
            <a:avLst/>
          </a:prstGeom>
        </p:spPr>
      </p:pic>
      <p:sp>
        <p:nvSpPr>
          <p:cNvPr id="82" name="矩形 69">
            <a:extLst>
              <a:ext uri="{FF2B5EF4-FFF2-40B4-BE49-F238E27FC236}">
                <a16:creationId xmlns:a16="http://schemas.microsoft.com/office/drawing/2014/main" id="{D03E557E-DF21-452E-A46A-49420992EE9A}"/>
              </a:ext>
            </a:extLst>
          </p:cNvPr>
          <p:cNvSpPr>
            <a:spLocks noChangeArrowheads="1"/>
          </p:cNvSpPr>
          <p:nvPr userDrawn="1"/>
        </p:nvSpPr>
        <p:spPr bwMode="auto">
          <a:xfrm>
            <a:off x="1278256" y="270525"/>
            <a:ext cx="2646878" cy="584775"/>
          </a:xfrm>
          <a:prstGeom prst="rect">
            <a:avLst/>
          </a:prstGeo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rtlCol="0">
            <a:spAutoFit/>
          </a:bodyPr>
          <a:lstStyle>
            <a:lvl1pPr>
              <a:defRPr>
                <a:solidFill>
                  <a:schemeClr val="tx1"/>
                </a:solidFill>
                <a:latin typeface="Arial" charset="0"/>
                <a:ea typeface="宋体" charset="-122"/>
              </a:defRPr>
            </a:lvl1pPr>
            <a:lvl2pPr marL="742950" indent="-285750">
              <a:defRPr>
                <a:solidFill>
                  <a:schemeClr val="tx1"/>
                </a:solidFill>
                <a:latin typeface="Arial" charset="0"/>
                <a:ea typeface="宋体" charset="-122"/>
              </a:defRPr>
            </a:lvl2pPr>
            <a:lvl3pPr marL="1143000" indent="-228600">
              <a:defRPr>
                <a:solidFill>
                  <a:schemeClr val="tx1"/>
                </a:solidFill>
                <a:latin typeface="Arial" charset="0"/>
                <a:ea typeface="宋体" charset="-122"/>
              </a:defRPr>
            </a:lvl3pPr>
            <a:lvl4pPr marL="1600200" indent="-228600">
              <a:defRPr>
                <a:solidFill>
                  <a:schemeClr val="tx1"/>
                </a:solidFill>
                <a:latin typeface="Arial" charset="0"/>
                <a:ea typeface="宋体" charset="-122"/>
              </a:defRPr>
            </a:lvl4pPr>
            <a:lvl5pPr marL="2057400" indent="-228600">
              <a:defRPr>
                <a:solidFill>
                  <a:schemeClr val="tx1"/>
                </a:solidFill>
                <a:latin typeface="Arial" charset="0"/>
                <a:ea typeface="宋体" charset="-122"/>
              </a:defRPr>
            </a:lvl5pPr>
            <a:lvl6pPr marL="2514600" indent="-228600" eaLnBrk="0" fontAlgn="base" hangingPunct="0">
              <a:spcBef>
                <a:spcPct val="0"/>
              </a:spcBef>
              <a:spcAft>
                <a:spcPct val="0"/>
              </a:spcAft>
              <a:defRPr>
                <a:solidFill>
                  <a:schemeClr val="tx1"/>
                </a:solidFill>
                <a:latin typeface="Arial" charset="0"/>
                <a:ea typeface="宋体" charset="-122"/>
              </a:defRPr>
            </a:lvl6pPr>
            <a:lvl7pPr marL="2971800" indent="-228600" eaLnBrk="0" fontAlgn="base" hangingPunct="0">
              <a:spcBef>
                <a:spcPct val="0"/>
              </a:spcBef>
              <a:spcAft>
                <a:spcPct val="0"/>
              </a:spcAft>
              <a:defRPr>
                <a:solidFill>
                  <a:schemeClr val="tx1"/>
                </a:solidFill>
                <a:latin typeface="Arial" charset="0"/>
                <a:ea typeface="宋体" charset="-122"/>
              </a:defRPr>
            </a:lvl7pPr>
            <a:lvl8pPr marL="3429000" indent="-228600" eaLnBrk="0" fontAlgn="base" hangingPunct="0">
              <a:spcBef>
                <a:spcPct val="0"/>
              </a:spcBef>
              <a:spcAft>
                <a:spcPct val="0"/>
              </a:spcAft>
              <a:defRPr>
                <a:solidFill>
                  <a:schemeClr val="tx1"/>
                </a:solidFill>
                <a:latin typeface="Arial" charset="0"/>
                <a:ea typeface="宋体" charset="-122"/>
              </a:defRPr>
            </a:lvl8pPr>
            <a:lvl9pPr marL="3886200" indent="-228600" eaLnBrk="0" fontAlgn="base" hangingPunct="0">
              <a:spcBef>
                <a:spcPct val="0"/>
              </a:spcBef>
              <a:spcAft>
                <a:spcPct val="0"/>
              </a:spcAft>
              <a:defRPr>
                <a:solidFill>
                  <a:schemeClr val="tx1"/>
                </a:solidFill>
                <a:latin typeface="Arial" charset="0"/>
                <a:ea typeface="宋体" charset="-122"/>
              </a:defRPr>
            </a:lvl9pPr>
          </a:lstStyle>
          <a:p>
            <a:r>
              <a:rPr lang="zh-CN" altLang="en-US" sz="3200" b="1" dirty="0">
                <a:ln w="6350">
                  <a:solidFill>
                    <a:schemeClr val="bg1"/>
                  </a:solidFill>
                </a:ln>
                <a:solidFill>
                  <a:srgbClr val="0070C0"/>
                </a:solidFill>
                <a:effectLst>
                  <a:outerShdw blurRad="38100" dist="38100" dir="2700000" algn="tl">
                    <a:srgbClr val="000000">
                      <a:alpha val="43137"/>
                    </a:srgbClr>
                  </a:outerShdw>
                </a:effectLst>
                <a:latin typeface="华康少女文字W5(P)" panose="040F0500000000000000" pitchFamily="82" charset="-122"/>
                <a:ea typeface="华康少女文字W5(P)" panose="040F0500000000000000" pitchFamily="82" charset="-122"/>
                <a:sym typeface="微软雅黑" pitchFamily="34" charset="-122"/>
              </a:rPr>
              <a:t>点击添加标题</a:t>
            </a:r>
            <a:endParaRPr lang="en-US" altLang="zh-CN" sz="3200" b="1" dirty="0">
              <a:ln w="6350">
                <a:solidFill>
                  <a:schemeClr val="bg1"/>
                </a:solidFill>
              </a:ln>
              <a:solidFill>
                <a:srgbClr val="0070C0"/>
              </a:solidFill>
              <a:effectLst>
                <a:outerShdw blurRad="38100" dist="38100" dir="2700000" algn="tl">
                  <a:srgbClr val="000000">
                    <a:alpha val="43137"/>
                  </a:srgbClr>
                </a:outerShdw>
              </a:effectLst>
              <a:latin typeface="华康少女文字W5(P)" panose="040F0500000000000000" pitchFamily="82" charset="-122"/>
              <a:ea typeface="华康少女文字W5(P)" panose="040F0500000000000000" pitchFamily="82" charset="-122"/>
              <a:sym typeface="微软雅黑" pitchFamily="34" charset="-122"/>
            </a:endParaRPr>
          </a:p>
        </p:txBody>
      </p:sp>
    </p:spTree>
    <p:extLst>
      <p:ext uri="{BB962C8B-B14F-4D97-AF65-F5344CB8AC3E}">
        <p14:creationId xmlns:p14="http://schemas.microsoft.com/office/powerpoint/2010/main" val="4283075779"/>
      </p:ext>
    </p:extLst>
  </p:cSld>
  <p:clrMapOvr>
    <a:masterClrMapping/>
  </p:clrMapOvr>
  <mc:AlternateContent xmlns:mc="http://schemas.openxmlformats.org/markup-compatibility/2006">
    <mc:Choice xmlns:p14="http://schemas.microsoft.com/office/powerpoint/2010/main"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nodeType="withEffect" p14:presetBounceEnd="54000">
                                      <p:stCondLst>
                                        <p:cond delay="0"/>
                                      </p:stCondLst>
                                      <p:childTnLst>
                                        <p:set>
                                          <p:cBhvr>
                                            <p:cTn id="6" dur="1" fill="hold">
                                              <p:stCondLst>
                                                <p:cond delay="0"/>
                                              </p:stCondLst>
                                            </p:cTn>
                                            <p:tgtEl>
                                              <p:spTgt spid="78"/>
                                            </p:tgtEl>
                                            <p:attrNameLst>
                                              <p:attrName>style.visibility</p:attrName>
                                            </p:attrNameLst>
                                          </p:cBhvr>
                                          <p:to>
                                            <p:strVal val="visible"/>
                                          </p:to>
                                        </p:set>
                                        <p:anim calcmode="lin" valueType="num" p14:bounceEnd="54000">
                                          <p:cBhvr additive="base">
                                            <p:cTn id="7" dur="750" fill="hold"/>
                                            <p:tgtEl>
                                              <p:spTgt spid="78"/>
                                            </p:tgtEl>
                                            <p:attrNameLst>
                                              <p:attrName>ppt_x</p:attrName>
                                            </p:attrNameLst>
                                          </p:cBhvr>
                                          <p:tavLst>
                                            <p:tav tm="0">
                                              <p:val>
                                                <p:strVal val="#ppt_x"/>
                                              </p:val>
                                            </p:tav>
                                            <p:tav tm="100000">
                                              <p:val>
                                                <p:strVal val="#ppt_x"/>
                                              </p:val>
                                            </p:tav>
                                          </p:tavLst>
                                        </p:anim>
                                        <p:anim calcmode="lin" valueType="num" p14:bounceEnd="54000">
                                          <p:cBhvr additive="base">
                                            <p:cTn id="8" dur="750" fill="hold"/>
                                            <p:tgtEl>
                                              <p:spTgt spid="78"/>
                                            </p:tgtEl>
                                            <p:attrNameLst>
                                              <p:attrName>ppt_y</p:attrName>
                                            </p:attrNameLst>
                                          </p:cBhvr>
                                          <p:tavLst>
                                            <p:tav tm="0">
                                              <p:val>
                                                <p:strVal val="1+#ppt_h/2"/>
                                              </p:val>
                                            </p:tav>
                                            <p:tav tm="100000">
                                              <p:val>
                                                <p:strVal val="#ppt_y"/>
                                              </p:val>
                                            </p:tav>
                                          </p:tavLst>
                                        </p:anim>
                                      </p:childTnLst>
                                    </p:cTn>
                                  </p:par>
                                  <p:par>
                                    <p:cTn id="9" presetID="2" presetClass="entr" presetSubtype="4" fill="hold" nodeType="withEffect" p14:presetBounceEnd="54000">
                                      <p:stCondLst>
                                        <p:cond delay="250"/>
                                      </p:stCondLst>
                                      <p:childTnLst>
                                        <p:set>
                                          <p:cBhvr>
                                            <p:cTn id="10" dur="1" fill="hold">
                                              <p:stCondLst>
                                                <p:cond delay="0"/>
                                              </p:stCondLst>
                                            </p:cTn>
                                            <p:tgtEl>
                                              <p:spTgt spid="80"/>
                                            </p:tgtEl>
                                            <p:attrNameLst>
                                              <p:attrName>style.visibility</p:attrName>
                                            </p:attrNameLst>
                                          </p:cBhvr>
                                          <p:to>
                                            <p:strVal val="visible"/>
                                          </p:to>
                                        </p:set>
                                        <p:anim calcmode="lin" valueType="num" p14:bounceEnd="54000">
                                          <p:cBhvr additive="base">
                                            <p:cTn id="11" dur="750" fill="hold"/>
                                            <p:tgtEl>
                                              <p:spTgt spid="80"/>
                                            </p:tgtEl>
                                            <p:attrNameLst>
                                              <p:attrName>ppt_x</p:attrName>
                                            </p:attrNameLst>
                                          </p:cBhvr>
                                          <p:tavLst>
                                            <p:tav tm="0">
                                              <p:val>
                                                <p:strVal val="#ppt_x"/>
                                              </p:val>
                                            </p:tav>
                                            <p:tav tm="100000">
                                              <p:val>
                                                <p:strVal val="#ppt_x"/>
                                              </p:val>
                                            </p:tav>
                                          </p:tavLst>
                                        </p:anim>
                                        <p:anim calcmode="lin" valueType="num" p14:bounceEnd="54000">
                                          <p:cBhvr additive="base">
                                            <p:cTn id="12" dur="750" fill="hold"/>
                                            <p:tgtEl>
                                              <p:spTgt spid="80"/>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mc:Choice>
    <mc:Fallback>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nodeType="withEffect">
                                      <p:stCondLst>
                                        <p:cond delay="0"/>
                                      </p:stCondLst>
                                      <p:childTnLst>
                                        <p:set>
                                          <p:cBhvr>
                                            <p:cTn id="6" dur="1" fill="hold">
                                              <p:stCondLst>
                                                <p:cond delay="0"/>
                                              </p:stCondLst>
                                            </p:cTn>
                                            <p:tgtEl>
                                              <p:spTgt spid="78"/>
                                            </p:tgtEl>
                                            <p:attrNameLst>
                                              <p:attrName>style.visibility</p:attrName>
                                            </p:attrNameLst>
                                          </p:cBhvr>
                                          <p:to>
                                            <p:strVal val="visible"/>
                                          </p:to>
                                        </p:set>
                                        <p:anim calcmode="lin" valueType="num">
                                          <p:cBhvr additive="base">
                                            <p:cTn id="7" dur="750" fill="hold"/>
                                            <p:tgtEl>
                                              <p:spTgt spid="78"/>
                                            </p:tgtEl>
                                            <p:attrNameLst>
                                              <p:attrName>ppt_x</p:attrName>
                                            </p:attrNameLst>
                                          </p:cBhvr>
                                          <p:tavLst>
                                            <p:tav tm="0">
                                              <p:val>
                                                <p:strVal val="#ppt_x"/>
                                              </p:val>
                                            </p:tav>
                                            <p:tav tm="100000">
                                              <p:val>
                                                <p:strVal val="#ppt_x"/>
                                              </p:val>
                                            </p:tav>
                                          </p:tavLst>
                                        </p:anim>
                                        <p:anim calcmode="lin" valueType="num">
                                          <p:cBhvr additive="base">
                                            <p:cTn id="8" dur="750" fill="hold"/>
                                            <p:tgtEl>
                                              <p:spTgt spid="78"/>
                                            </p:tgtEl>
                                            <p:attrNameLst>
                                              <p:attrName>ppt_y</p:attrName>
                                            </p:attrNameLst>
                                          </p:cBhvr>
                                          <p:tavLst>
                                            <p:tav tm="0">
                                              <p:val>
                                                <p:strVal val="1+#ppt_h/2"/>
                                              </p:val>
                                            </p:tav>
                                            <p:tav tm="100000">
                                              <p:val>
                                                <p:strVal val="#ppt_y"/>
                                              </p:val>
                                            </p:tav>
                                          </p:tavLst>
                                        </p:anim>
                                      </p:childTnLst>
                                    </p:cTn>
                                  </p:par>
                                  <p:par>
                                    <p:cTn id="9" presetID="2" presetClass="entr" presetSubtype="4" fill="hold" nodeType="withEffect">
                                      <p:stCondLst>
                                        <p:cond delay="250"/>
                                      </p:stCondLst>
                                      <p:childTnLst>
                                        <p:set>
                                          <p:cBhvr>
                                            <p:cTn id="10" dur="1" fill="hold">
                                              <p:stCondLst>
                                                <p:cond delay="0"/>
                                              </p:stCondLst>
                                            </p:cTn>
                                            <p:tgtEl>
                                              <p:spTgt spid="80"/>
                                            </p:tgtEl>
                                            <p:attrNameLst>
                                              <p:attrName>style.visibility</p:attrName>
                                            </p:attrNameLst>
                                          </p:cBhvr>
                                          <p:to>
                                            <p:strVal val="visible"/>
                                          </p:to>
                                        </p:set>
                                        <p:anim calcmode="lin" valueType="num">
                                          <p:cBhvr additive="base">
                                            <p:cTn id="11" dur="750" fill="hold"/>
                                            <p:tgtEl>
                                              <p:spTgt spid="80"/>
                                            </p:tgtEl>
                                            <p:attrNameLst>
                                              <p:attrName>ppt_x</p:attrName>
                                            </p:attrNameLst>
                                          </p:cBhvr>
                                          <p:tavLst>
                                            <p:tav tm="0">
                                              <p:val>
                                                <p:strVal val="#ppt_x"/>
                                              </p:val>
                                            </p:tav>
                                            <p:tav tm="100000">
                                              <p:val>
                                                <p:strVal val="#ppt_x"/>
                                              </p:val>
                                            </p:tav>
                                          </p:tavLst>
                                        </p:anim>
                                        <p:anim calcmode="lin" valueType="num">
                                          <p:cBhvr additive="base">
                                            <p:cTn id="12" dur="750" fill="hold"/>
                                            <p:tgtEl>
                                              <p:spTgt spid="80"/>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mc:Fallback>
  </mc:AlternateContent>
</p:sldLayout>
</file>

<file path=ppt/slideLayouts/slideLayout13.xml><?xml version="1.0" encoding="utf-8"?>
<p:sldLayout xmlns:a="http://schemas.openxmlformats.org/drawingml/2006/main" xmlns:r="http://schemas.openxmlformats.org/officeDocument/2006/relationships" xmlns:p="http://schemas.openxmlformats.org/presentationml/2006/main" userDrawn="1">
  <p:cSld name="7_仅标题">
    <p:spTree>
      <p:nvGrpSpPr>
        <p:cNvPr id="1" name=""/>
        <p:cNvGrpSpPr/>
        <p:nvPr/>
      </p:nvGrpSpPr>
      <p:grpSpPr>
        <a:xfrm>
          <a:off x="0" y="0"/>
          <a:ext cx="0" cy="0"/>
          <a:chOff x="0" y="0"/>
          <a:chExt cx="0" cy="0"/>
        </a:xfrm>
      </p:grpSpPr>
      <p:sp>
        <p:nvSpPr>
          <p:cNvPr id="16" name="图片占位符 15"/>
          <p:cNvSpPr>
            <a:spLocks noGrp="1"/>
          </p:cNvSpPr>
          <p:nvPr>
            <p:ph type="pic" sz="quarter" idx="10"/>
          </p:nvPr>
        </p:nvSpPr>
        <p:spPr>
          <a:xfrm>
            <a:off x="738158" y="1948378"/>
            <a:ext cx="4140923" cy="3588157"/>
          </a:xfrm>
          <a:custGeom>
            <a:avLst/>
            <a:gdLst>
              <a:gd name="connsiteX0" fmla="*/ 3234294 w 4140923"/>
              <a:gd name="connsiteY0" fmla="*/ 874 h 3588157"/>
              <a:gd name="connsiteX1" fmla="*/ 3445537 w 4140923"/>
              <a:gd name="connsiteY1" fmla="*/ 142816 h 3588157"/>
              <a:gd name="connsiteX2" fmla="*/ 4132153 w 4140923"/>
              <a:gd name="connsiteY2" fmla="*/ 2399827 h 3588157"/>
              <a:gd name="connsiteX3" fmla="*/ 3998110 w 4140923"/>
              <a:gd name="connsiteY3" fmla="*/ 2651086 h 3588157"/>
              <a:gd name="connsiteX4" fmla="*/ 946647 w 4140923"/>
              <a:gd name="connsiteY4" fmla="*/ 3579387 h 3588157"/>
              <a:gd name="connsiteX5" fmla="*/ 695388 w 4140923"/>
              <a:gd name="connsiteY5" fmla="*/ 3445343 h 3588157"/>
              <a:gd name="connsiteX6" fmla="*/ 8771 w 4140923"/>
              <a:gd name="connsiteY6" fmla="*/ 1188331 h 3588157"/>
              <a:gd name="connsiteX7" fmla="*/ 142815 w 4140923"/>
              <a:gd name="connsiteY7" fmla="*/ 937073 h 3588157"/>
              <a:gd name="connsiteX8" fmla="*/ 3194278 w 4140923"/>
              <a:gd name="connsiteY8" fmla="*/ 8772 h 3588157"/>
              <a:gd name="connsiteX9" fmla="*/ 3234294 w 4140923"/>
              <a:gd name="connsiteY9" fmla="*/ 874 h 358815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4140923" h="3588157">
                <a:moveTo>
                  <a:pt x="3234294" y="874"/>
                </a:moveTo>
                <a:cubicBezTo>
                  <a:pt x="3327547" y="-7868"/>
                  <a:pt x="3417215" y="49717"/>
                  <a:pt x="3445537" y="142816"/>
                </a:cubicBezTo>
                <a:lnTo>
                  <a:pt x="4132153" y="2399827"/>
                </a:lnTo>
                <a:cubicBezTo>
                  <a:pt x="4164521" y="2506225"/>
                  <a:pt x="4104508" y="2618718"/>
                  <a:pt x="3998110" y="2651086"/>
                </a:cubicBezTo>
                <a:lnTo>
                  <a:pt x="946647" y="3579387"/>
                </a:lnTo>
                <a:cubicBezTo>
                  <a:pt x="840248" y="3611755"/>
                  <a:pt x="727756" y="3551741"/>
                  <a:pt x="695388" y="3445343"/>
                </a:cubicBezTo>
                <a:lnTo>
                  <a:pt x="8771" y="1188331"/>
                </a:lnTo>
                <a:cubicBezTo>
                  <a:pt x="-23597" y="1081933"/>
                  <a:pt x="36417" y="969441"/>
                  <a:pt x="142815" y="937073"/>
                </a:cubicBezTo>
                <a:lnTo>
                  <a:pt x="3194278" y="8772"/>
                </a:lnTo>
                <a:cubicBezTo>
                  <a:pt x="3207577" y="4726"/>
                  <a:pt x="3220972" y="2123"/>
                  <a:pt x="3234294" y="874"/>
                </a:cubicBezTo>
                <a:close/>
              </a:path>
            </a:pathLst>
          </a:custGeom>
          <a:solidFill>
            <a:srgbClr val="FFC000"/>
          </a:solidFill>
          <a:ln w="38100">
            <a:solidFill>
              <a:schemeClr val="bg1"/>
            </a:solidFill>
          </a:ln>
          <a:effectLst>
            <a:outerShdw blurRad="355600" dist="25400" sx="101000" sy="101000" algn="ctr" rotWithShape="0">
              <a:schemeClr val="tx1">
                <a:lumMod val="85000"/>
                <a:lumOff val="15000"/>
                <a:alpha val="54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vert="horz" lIns="91440" tIns="45720" rIns="91440" bIns="45720" rtlCol="0" anchor="ctr">
            <a:normAutofit/>
          </a:bodyPr>
          <a:lstStyle>
            <a:lvl1pPr>
              <a:defRPr lang="zh-CN" altLang="en-US" sz="100">
                <a:solidFill>
                  <a:schemeClr val="lt1"/>
                </a:solidFill>
              </a:defRPr>
            </a:lvl1pPr>
          </a:lstStyle>
          <a:p>
            <a:pPr marL="0" lvl="0" algn="ctr"/>
            <a:endParaRPr lang="zh-CN" altLang="en-US"/>
          </a:p>
        </p:txBody>
      </p:sp>
      <p:sp>
        <p:nvSpPr>
          <p:cNvPr id="15" name="图片占位符 14"/>
          <p:cNvSpPr>
            <a:spLocks noGrp="1"/>
          </p:cNvSpPr>
          <p:nvPr>
            <p:ph type="pic" sz="quarter" idx="11"/>
          </p:nvPr>
        </p:nvSpPr>
        <p:spPr>
          <a:xfrm>
            <a:off x="7527605" y="2384612"/>
            <a:ext cx="3841201" cy="3111222"/>
          </a:xfrm>
          <a:custGeom>
            <a:avLst/>
            <a:gdLst>
              <a:gd name="connsiteX0" fmla="*/ 3387753 w 3841201"/>
              <a:gd name="connsiteY0" fmla="*/ 763 h 3111222"/>
              <a:gd name="connsiteX1" fmla="*/ 3570047 w 3841201"/>
              <a:gd name="connsiteY1" fmla="*/ 178357 h 3111222"/>
              <a:gd name="connsiteX2" fmla="*/ 3839861 w 3841201"/>
              <a:gd name="connsiteY2" fmla="*/ 2522018 h 3111222"/>
              <a:gd name="connsiteX3" fmla="*/ 3662844 w 3841201"/>
              <a:gd name="connsiteY3" fmla="*/ 2745096 h 3111222"/>
              <a:gd name="connsiteX4" fmla="*/ 494233 w 3841201"/>
              <a:gd name="connsiteY4" fmla="*/ 3109882 h 3111222"/>
              <a:gd name="connsiteX5" fmla="*/ 271155 w 3841201"/>
              <a:gd name="connsiteY5" fmla="*/ 2932865 h 3111222"/>
              <a:gd name="connsiteX6" fmla="*/ 1341 w 3841201"/>
              <a:gd name="connsiteY6" fmla="*/ 589205 h 3111222"/>
              <a:gd name="connsiteX7" fmla="*/ 178358 w 3841201"/>
              <a:gd name="connsiteY7" fmla="*/ 366127 h 3111222"/>
              <a:gd name="connsiteX8" fmla="*/ 3346969 w 3841201"/>
              <a:gd name="connsiteY8" fmla="*/ 1340 h 3111222"/>
              <a:gd name="connsiteX9" fmla="*/ 3387753 w 3841201"/>
              <a:gd name="connsiteY9" fmla="*/ 763 h 311122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3841201" h="3111222">
                <a:moveTo>
                  <a:pt x="3387753" y="763"/>
                </a:moveTo>
                <a:cubicBezTo>
                  <a:pt x="3481059" y="8922"/>
                  <a:pt x="3558918" y="81685"/>
                  <a:pt x="3570047" y="178357"/>
                </a:cubicBezTo>
                <a:lnTo>
                  <a:pt x="3839861" y="2522018"/>
                </a:lnTo>
                <a:cubicBezTo>
                  <a:pt x="3852581" y="2632501"/>
                  <a:pt x="3773327" y="2732376"/>
                  <a:pt x="3662844" y="2745096"/>
                </a:cubicBezTo>
                <a:lnTo>
                  <a:pt x="494233" y="3109882"/>
                </a:lnTo>
                <a:cubicBezTo>
                  <a:pt x="383750" y="3122602"/>
                  <a:pt x="283874" y="3043348"/>
                  <a:pt x="271155" y="2932865"/>
                </a:cubicBezTo>
                <a:lnTo>
                  <a:pt x="1341" y="589205"/>
                </a:lnTo>
                <a:cubicBezTo>
                  <a:pt x="-11378" y="478722"/>
                  <a:pt x="67875" y="378846"/>
                  <a:pt x="178358" y="366127"/>
                </a:cubicBezTo>
                <a:lnTo>
                  <a:pt x="3346969" y="1340"/>
                </a:lnTo>
                <a:cubicBezTo>
                  <a:pt x="3360779" y="-250"/>
                  <a:pt x="3374424" y="-402"/>
                  <a:pt x="3387753" y="763"/>
                </a:cubicBezTo>
                <a:close/>
              </a:path>
            </a:pathLst>
          </a:custGeom>
          <a:solidFill>
            <a:srgbClr val="FFC000"/>
          </a:solidFill>
          <a:ln w="38100">
            <a:solidFill>
              <a:schemeClr val="bg1"/>
            </a:solidFill>
          </a:ln>
          <a:effectLst>
            <a:outerShdw blurRad="355600" dist="25400" sx="101000" sy="101000" algn="ctr" rotWithShape="0">
              <a:schemeClr val="tx1">
                <a:lumMod val="85000"/>
                <a:lumOff val="15000"/>
                <a:alpha val="54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vert="horz" lIns="91440" tIns="45720" rIns="91440" bIns="45720" rtlCol="0" anchor="ctr">
            <a:normAutofit/>
          </a:bodyPr>
          <a:lstStyle>
            <a:lvl1pPr>
              <a:defRPr lang="zh-CN" altLang="en-US" sz="100">
                <a:solidFill>
                  <a:schemeClr val="lt1"/>
                </a:solidFill>
              </a:defRPr>
            </a:lvl1pPr>
          </a:lstStyle>
          <a:p>
            <a:pPr marL="0" lvl="0" algn="ctr"/>
            <a:endParaRPr lang="zh-CN" altLang="en-US"/>
          </a:p>
        </p:txBody>
      </p:sp>
      <p:sp>
        <p:nvSpPr>
          <p:cNvPr id="14" name="图片占位符 13"/>
          <p:cNvSpPr>
            <a:spLocks noGrp="1"/>
          </p:cNvSpPr>
          <p:nvPr>
            <p:ph type="pic" sz="quarter" idx="12"/>
          </p:nvPr>
        </p:nvSpPr>
        <p:spPr>
          <a:xfrm>
            <a:off x="4462455" y="1280331"/>
            <a:ext cx="3854187" cy="3130294"/>
          </a:xfrm>
          <a:custGeom>
            <a:avLst/>
            <a:gdLst>
              <a:gd name="connsiteX0" fmla="*/ 470233 w 3854187"/>
              <a:gd name="connsiteY0" fmla="*/ 652 h 3130294"/>
              <a:gd name="connsiteX1" fmla="*/ 511013 w 3854187"/>
              <a:gd name="connsiteY1" fmla="*/ 1499 h 3130294"/>
              <a:gd name="connsiteX2" fmla="*/ 3677148 w 3854187"/>
              <a:gd name="connsiteY2" fmla="*/ 387184 h 3130294"/>
              <a:gd name="connsiteX3" fmla="*/ 3852689 w 3854187"/>
              <a:gd name="connsiteY3" fmla="*/ 611426 h 3130294"/>
              <a:gd name="connsiteX4" fmla="*/ 3567417 w 3854187"/>
              <a:gd name="connsiteY4" fmla="*/ 2953254 h 3130294"/>
              <a:gd name="connsiteX5" fmla="*/ 3343176 w 3854187"/>
              <a:gd name="connsiteY5" fmla="*/ 3128796 h 3130294"/>
              <a:gd name="connsiteX6" fmla="*/ 177041 w 3854187"/>
              <a:gd name="connsiteY6" fmla="*/ 2743110 h 3130294"/>
              <a:gd name="connsiteX7" fmla="*/ 1499 w 3854187"/>
              <a:gd name="connsiteY7" fmla="*/ 2518869 h 3130294"/>
              <a:gd name="connsiteX8" fmla="*/ 286771 w 3854187"/>
              <a:gd name="connsiteY8" fmla="*/ 177040 h 3130294"/>
              <a:gd name="connsiteX9" fmla="*/ 470233 w 3854187"/>
              <a:gd name="connsiteY9" fmla="*/ 652 h 313029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3854187" h="3130294">
                <a:moveTo>
                  <a:pt x="470233" y="652"/>
                </a:moveTo>
                <a:cubicBezTo>
                  <a:pt x="483570" y="-425"/>
                  <a:pt x="497213" y="-182"/>
                  <a:pt x="511013" y="1499"/>
                </a:cubicBezTo>
                <a:lnTo>
                  <a:pt x="3677148" y="387184"/>
                </a:lnTo>
                <a:cubicBezTo>
                  <a:pt x="3787545" y="400632"/>
                  <a:pt x="3866137" y="501029"/>
                  <a:pt x="3852689" y="611426"/>
                </a:cubicBezTo>
                <a:lnTo>
                  <a:pt x="3567417" y="2953254"/>
                </a:lnTo>
                <a:cubicBezTo>
                  <a:pt x="3553969" y="3063651"/>
                  <a:pt x="3453573" y="3142244"/>
                  <a:pt x="3343176" y="3128796"/>
                </a:cubicBezTo>
                <a:lnTo>
                  <a:pt x="177041" y="2743110"/>
                </a:lnTo>
                <a:cubicBezTo>
                  <a:pt x="66644" y="2729662"/>
                  <a:pt x="-11949" y="2629266"/>
                  <a:pt x="1499" y="2518869"/>
                </a:cubicBezTo>
                <a:lnTo>
                  <a:pt x="286771" y="177040"/>
                </a:lnTo>
                <a:cubicBezTo>
                  <a:pt x="298539" y="80443"/>
                  <a:pt x="376875" y="8196"/>
                  <a:pt x="470233" y="652"/>
                </a:cubicBezTo>
                <a:close/>
              </a:path>
            </a:pathLst>
          </a:custGeom>
          <a:solidFill>
            <a:srgbClr val="FFC000"/>
          </a:solidFill>
          <a:ln w="38100">
            <a:solidFill>
              <a:schemeClr val="bg1"/>
            </a:solidFill>
          </a:ln>
          <a:effectLst>
            <a:outerShdw blurRad="355600" dist="25400" sx="101000" sy="101000" algn="ctr" rotWithShape="0">
              <a:schemeClr val="tx1">
                <a:lumMod val="85000"/>
                <a:lumOff val="15000"/>
                <a:alpha val="54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vert="horz" lIns="91440" tIns="45720" rIns="91440" bIns="45720" rtlCol="0" anchor="ctr">
            <a:normAutofit/>
          </a:bodyPr>
          <a:lstStyle>
            <a:lvl1pPr>
              <a:defRPr lang="zh-CN" altLang="en-US" sz="100">
                <a:solidFill>
                  <a:schemeClr val="lt1"/>
                </a:solidFill>
              </a:defRPr>
            </a:lvl1pPr>
          </a:lstStyle>
          <a:p>
            <a:pPr marL="0" lvl="0" algn="ctr"/>
            <a:endParaRPr lang="zh-CN" altLang="en-US"/>
          </a:p>
        </p:txBody>
      </p:sp>
      <p:pic>
        <p:nvPicPr>
          <p:cNvPr id="74" name="图形 73">
            <a:extLst>
              <a:ext uri="{FF2B5EF4-FFF2-40B4-BE49-F238E27FC236}">
                <a16:creationId xmlns:a16="http://schemas.microsoft.com/office/drawing/2014/main" id="{439B18E6-E8F2-4AF0-8FAF-08CB3A2C7244}"/>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a:off x="713685" y="5410200"/>
            <a:ext cx="11478315" cy="1069974"/>
          </a:xfrm>
          <a:prstGeom prst="rect">
            <a:avLst/>
          </a:prstGeom>
        </p:spPr>
      </p:pic>
      <p:pic>
        <p:nvPicPr>
          <p:cNvPr id="75" name="图片 74">
            <a:extLst>
              <a:ext uri="{FF2B5EF4-FFF2-40B4-BE49-F238E27FC236}">
                <a16:creationId xmlns:a16="http://schemas.microsoft.com/office/drawing/2014/main" id="{AFE571AC-B2E1-4A0F-ACD3-1B2E6BC6863F}"/>
              </a:ext>
            </a:extLst>
          </p:cNvPr>
          <p:cNvPicPr>
            <a:picLocks noChangeAspect="1"/>
          </p:cNvPicPr>
          <p:nvPr userDrawn="1"/>
        </p:nvPicPr>
        <p:blipFill>
          <a:blip r:embed="rId4">
            <a:extLst>
              <a:ext uri="{28A0092B-C50C-407E-A947-70E740481C1C}">
                <a14:useLocalDpi xmlns:a14="http://schemas.microsoft.com/office/drawing/2010/main" val="0"/>
              </a:ext>
            </a:extLst>
          </a:blip>
          <a:stretch>
            <a:fillRect/>
          </a:stretch>
        </p:blipFill>
        <p:spPr>
          <a:xfrm>
            <a:off x="0" y="6229170"/>
            <a:ext cx="12192000" cy="628830"/>
          </a:xfrm>
          <a:prstGeom prst="rect">
            <a:avLst/>
          </a:prstGeom>
        </p:spPr>
      </p:pic>
      <p:pic>
        <p:nvPicPr>
          <p:cNvPr id="76" name="图形 75">
            <a:extLst>
              <a:ext uri="{FF2B5EF4-FFF2-40B4-BE49-F238E27FC236}">
                <a16:creationId xmlns:a16="http://schemas.microsoft.com/office/drawing/2014/main" id="{AFAE9632-2762-4C6F-9EF1-DC2F7CE1B40C}"/>
              </a:ext>
            </a:extLst>
          </p:cNvPr>
          <p:cNvPicPr>
            <a:picLocks noChangeAspect="1"/>
          </p:cNvPicPr>
          <p:nvPr userDrawn="1"/>
        </p:nvPicPr>
        <p:blipFill>
          <a:blip r:embed="rId5">
            <a:extLst>
              <a:ext uri="{96DAC541-7B7A-43D3-8B79-37D633B846F1}">
                <asvg:svgBlip xmlns:asvg="http://schemas.microsoft.com/office/drawing/2016/SVG/main" r:embed="rId6"/>
              </a:ext>
            </a:extLst>
          </a:blip>
          <a:stretch>
            <a:fillRect/>
          </a:stretch>
        </p:blipFill>
        <p:spPr>
          <a:xfrm>
            <a:off x="355601" y="4902200"/>
            <a:ext cx="2183367" cy="2071686"/>
          </a:xfrm>
          <a:prstGeom prst="rect">
            <a:avLst/>
          </a:prstGeom>
        </p:spPr>
      </p:pic>
      <p:pic>
        <p:nvPicPr>
          <p:cNvPr id="77" name="图形 76">
            <a:extLst>
              <a:ext uri="{FF2B5EF4-FFF2-40B4-BE49-F238E27FC236}">
                <a16:creationId xmlns:a16="http://schemas.microsoft.com/office/drawing/2014/main" id="{84903597-C437-4641-805A-7E88A0E2AAC6}"/>
              </a:ext>
            </a:extLst>
          </p:cNvPr>
          <p:cNvPicPr>
            <a:picLocks noChangeAspect="1"/>
          </p:cNvPicPr>
          <p:nvPr userDrawn="1"/>
        </p:nvPicPr>
        <p:blipFill>
          <a:blip r:embed="rId7">
            <a:extLst>
              <a:ext uri="{96DAC541-7B7A-43D3-8B79-37D633B846F1}">
                <asvg:svgBlip xmlns:asvg="http://schemas.microsoft.com/office/drawing/2016/SVG/main" r:embed="rId8"/>
              </a:ext>
            </a:extLst>
          </a:blip>
          <a:stretch>
            <a:fillRect/>
          </a:stretch>
        </p:blipFill>
        <p:spPr>
          <a:xfrm>
            <a:off x="319986" y="162694"/>
            <a:ext cx="811555" cy="800438"/>
          </a:xfrm>
          <a:prstGeom prst="rect">
            <a:avLst/>
          </a:prstGeom>
        </p:spPr>
      </p:pic>
      <p:sp>
        <p:nvSpPr>
          <p:cNvPr id="78" name="矩形 69">
            <a:extLst>
              <a:ext uri="{FF2B5EF4-FFF2-40B4-BE49-F238E27FC236}">
                <a16:creationId xmlns:a16="http://schemas.microsoft.com/office/drawing/2014/main" id="{D084FC7D-F363-463D-93C4-4F578BE0E916}"/>
              </a:ext>
            </a:extLst>
          </p:cNvPr>
          <p:cNvSpPr>
            <a:spLocks noChangeArrowheads="1"/>
          </p:cNvSpPr>
          <p:nvPr userDrawn="1"/>
        </p:nvSpPr>
        <p:spPr bwMode="auto">
          <a:xfrm>
            <a:off x="1278256" y="270525"/>
            <a:ext cx="2646878" cy="584775"/>
          </a:xfrm>
          <a:prstGeom prst="rect">
            <a:avLst/>
          </a:prstGeo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rtlCol="0">
            <a:spAutoFit/>
          </a:bodyPr>
          <a:lstStyle>
            <a:lvl1pPr>
              <a:defRPr>
                <a:solidFill>
                  <a:schemeClr val="tx1"/>
                </a:solidFill>
                <a:latin typeface="Arial" charset="0"/>
                <a:ea typeface="宋体" charset="-122"/>
              </a:defRPr>
            </a:lvl1pPr>
            <a:lvl2pPr marL="742950" indent="-285750">
              <a:defRPr>
                <a:solidFill>
                  <a:schemeClr val="tx1"/>
                </a:solidFill>
                <a:latin typeface="Arial" charset="0"/>
                <a:ea typeface="宋体" charset="-122"/>
              </a:defRPr>
            </a:lvl2pPr>
            <a:lvl3pPr marL="1143000" indent="-228600">
              <a:defRPr>
                <a:solidFill>
                  <a:schemeClr val="tx1"/>
                </a:solidFill>
                <a:latin typeface="Arial" charset="0"/>
                <a:ea typeface="宋体" charset="-122"/>
              </a:defRPr>
            </a:lvl3pPr>
            <a:lvl4pPr marL="1600200" indent="-228600">
              <a:defRPr>
                <a:solidFill>
                  <a:schemeClr val="tx1"/>
                </a:solidFill>
                <a:latin typeface="Arial" charset="0"/>
                <a:ea typeface="宋体" charset="-122"/>
              </a:defRPr>
            </a:lvl4pPr>
            <a:lvl5pPr marL="2057400" indent="-228600">
              <a:defRPr>
                <a:solidFill>
                  <a:schemeClr val="tx1"/>
                </a:solidFill>
                <a:latin typeface="Arial" charset="0"/>
                <a:ea typeface="宋体" charset="-122"/>
              </a:defRPr>
            </a:lvl5pPr>
            <a:lvl6pPr marL="2514600" indent="-228600" eaLnBrk="0" fontAlgn="base" hangingPunct="0">
              <a:spcBef>
                <a:spcPct val="0"/>
              </a:spcBef>
              <a:spcAft>
                <a:spcPct val="0"/>
              </a:spcAft>
              <a:defRPr>
                <a:solidFill>
                  <a:schemeClr val="tx1"/>
                </a:solidFill>
                <a:latin typeface="Arial" charset="0"/>
                <a:ea typeface="宋体" charset="-122"/>
              </a:defRPr>
            </a:lvl6pPr>
            <a:lvl7pPr marL="2971800" indent="-228600" eaLnBrk="0" fontAlgn="base" hangingPunct="0">
              <a:spcBef>
                <a:spcPct val="0"/>
              </a:spcBef>
              <a:spcAft>
                <a:spcPct val="0"/>
              </a:spcAft>
              <a:defRPr>
                <a:solidFill>
                  <a:schemeClr val="tx1"/>
                </a:solidFill>
                <a:latin typeface="Arial" charset="0"/>
                <a:ea typeface="宋体" charset="-122"/>
              </a:defRPr>
            </a:lvl7pPr>
            <a:lvl8pPr marL="3429000" indent="-228600" eaLnBrk="0" fontAlgn="base" hangingPunct="0">
              <a:spcBef>
                <a:spcPct val="0"/>
              </a:spcBef>
              <a:spcAft>
                <a:spcPct val="0"/>
              </a:spcAft>
              <a:defRPr>
                <a:solidFill>
                  <a:schemeClr val="tx1"/>
                </a:solidFill>
                <a:latin typeface="Arial" charset="0"/>
                <a:ea typeface="宋体" charset="-122"/>
              </a:defRPr>
            </a:lvl8pPr>
            <a:lvl9pPr marL="3886200" indent="-228600" eaLnBrk="0" fontAlgn="base" hangingPunct="0">
              <a:spcBef>
                <a:spcPct val="0"/>
              </a:spcBef>
              <a:spcAft>
                <a:spcPct val="0"/>
              </a:spcAft>
              <a:defRPr>
                <a:solidFill>
                  <a:schemeClr val="tx1"/>
                </a:solidFill>
                <a:latin typeface="Arial" charset="0"/>
                <a:ea typeface="宋体" charset="-122"/>
              </a:defRPr>
            </a:lvl9pPr>
          </a:lstStyle>
          <a:p>
            <a:r>
              <a:rPr lang="zh-CN" altLang="en-US" sz="3200" b="1" dirty="0">
                <a:ln w="6350">
                  <a:solidFill>
                    <a:schemeClr val="bg1"/>
                  </a:solidFill>
                </a:ln>
                <a:solidFill>
                  <a:srgbClr val="0070C0"/>
                </a:solidFill>
                <a:effectLst>
                  <a:outerShdw blurRad="38100" dist="38100" dir="2700000" algn="tl">
                    <a:srgbClr val="000000">
                      <a:alpha val="43137"/>
                    </a:srgbClr>
                  </a:outerShdw>
                </a:effectLst>
                <a:latin typeface="华康少女文字W5(P)" panose="040F0500000000000000" pitchFamily="82" charset="-122"/>
                <a:ea typeface="华康少女文字W5(P)" panose="040F0500000000000000" pitchFamily="82" charset="-122"/>
                <a:sym typeface="微软雅黑" pitchFamily="34" charset="-122"/>
              </a:rPr>
              <a:t>点击添加标题</a:t>
            </a:r>
            <a:endParaRPr lang="en-US" altLang="zh-CN" sz="3200" b="1" dirty="0">
              <a:ln w="6350">
                <a:solidFill>
                  <a:schemeClr val="bg1"/>
                </a:solidFill>
              </a:ln>
              <a:solidFill>
                <a:srgbClr val="0070C0"/>
              </a:solidFill>
              <a:effectLst>
                <a:outerShdw blurRad="38100" dist="38100" dir="2700000" algn="tl">
                  <a:srgbClr val="000000">
                    <a:alpha val="43137"/>
                  </a:srgbClr>
                </a:outerShdw>
              </a:effectLst>
              <a:latin typeface="华康少女文字W5(P)" panose="040F0500000000000000" pitchFamily="82" charset="-122"/>
              <a:ea typeface="华康少女文字W5(P)" panose="040F0500000000000000" pitchFamily="82" charset="-122"/>
              <a:sym typeface="微软雅黑" pitchFamily="34" charset="-122"/>
            </a:endParaRPr>
          </a:p>
        </p:txBody>
      </p:sp>
    </p:spTree>
    <p:extLst>
      <p:ext uri="{BB962C8B-B14F-4D97-AF65-F5344CB8AC3E}">
        <p14:creationId xmlns:p14="http://schemas.microsoft.com/office/powerpoint/2010/main" val="164319156"/>
      </p:ext>
    </p:extLst>
  </p:cSld>
  <p:clrMapOvr>
    <a:masterClrMapping/>
  </p:clrMapOvr>
  <mc:AlternateContent xmlns:mc="http://schemas.openxmlformats.org/markup-compatibility/2006">
    <mc:Choice xmlns:p14="http://schemas.microsoft.com/office/powerpoint/2010/main"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nodeType="withEffect" p14:presetBounceEnd="54000">
                                      <p:stCondLst>
                                        <p:cond delay="0"/>
                                      </p:stCondLst>
                                      <p:childTnLst>
                                        <p:set>
                                          <p:cBhvr>
                                            <p:cTn id="6" dur="1" fill="hold">
                                              <p:stCondLst>
                                                <p:cond delay="0"/>
                                              </p:stCondLst>
                                            </p:cTn>
                                            <p:tgtEl>
                                              <p:spTgt spid="74"/>
                                            </p:tgtEl>
                                            <p:attrNameLst>
                                              <p:attrName>style.visibility</p:attrName>
                                            </p:attrNameLst>
                                          </p:cBhvr>
                                          <p:to>
                                            <p:strVal val="visible"/>
                                          </p:to>
                                        </p:set>
                                        <p:anim calcmode="lin" valueType="num" p14:bounceEnd="54000">
                                          <p:cBhvr additive="base">
                                            <p:cTn id="7" dur="750" fill="hold"/>
                                            <p:tgtEl>
                                              <p:spTgt spid="74"/>
                                            </p:tgtEl>
                                            <p:attrNameLst>
                                              <p:attrName>ppt_x</p:attrName>
                                            </p:attrNameLst>
                                          </p:cBhvr>
                                          <p:tavLst>
                                            <p:tav tm="0">
                                              <p:val>
                                                <p:strVal val="#ppt_x"/>
                                              </p:val>
                                            </p:tav>
                                            <p:tav tm="100000">
                                              <p:val>
                                                <p:strVal val="#ppt_x"/>
                                              </p:val>
                                            </p:tav>
                                          </p:tavLst>
                                        </p:anim>
                                        <p:anim calcmode="lin" valueType="num" p14:bounceEnd="54000">
                                          <p:cBhvr additive="base">
                                            <p:cTn id="8" dur="750" fill="hold"/>
                                            <p:tgtEl>
                                              <p:spTgt spid="74"/>
                                            </p:tgtEl>
                                            <p:attrNameLst>
                                              <p:attrName>ppt_y</p:attrName>
                                            </p:attrNameLst>
                                          </p:cBhvr>
                                          <p:tavLst>
                                            <p:tav tm="0">
                                              <p:val>
                                                <p:strVal val="1+#ppt_h/2"/>
                                              </p:val>
                                            </p:tav>
                                            <p:tav tm="100000">
                                              <p:val>
                                                <p:strVal val="#ppt_y"/>
                                              </p:val>
                                            </p:tav>
                                          </p:tavLst>
                                        </p:anim>
                                      </p:childTnLst>
                                    </p:cTn>
                                  </p:par>
                                  <p:par>
                                    <p:cTn id="9" presetID="2" presetClass="entr" presetSubtype="4" fill="hold" nodeType="withEffect" p14:presetBounceEnd="54000">
                                      <p:stCondLst>
                                        <p:cond delay="250"/>
                                      </p:stCondLst>
                                      <p:childTnLst>
                                        <p:set>
                                          <p:cBhvr>
                                            <p:cTn id="10" dur="1" fill="hold">
                                              <p:stCondLst>
                                                <p:cond delay="0"/>
                                              </p:stCondLst>
                                            </p:cTn>
                                            <p:tgtEl>
                                              <p:spTgt spid="76"/>
                                            </p:tgtEl>
                                            <p:attrNameLst>
                                              <p:attrName>style.visibility</p:attrName>
                                            </p:attrNameLst>
                                          </p:cBhvr>
                                          <p:to>
                                            <p:strVal val="visible"/>
                                          </p:to>
                                        </p:set>
                                        <p:anim calcmode="lin" valueType="num" p14:bounceEnd="54000">
                                          <p:cBhvr additive="base">
                                            <p:cTn id="11" dur="750" fill="hold"/>
                                            <p:tgtEl>
                                              <p:spTgt spid="76"/>
                                            </p:tgtEl>
                                            <p:attrNameLst>
                                              <p:attrName>ppt_x</p:attrName>
                                            </p:attrNameLst>
                                          </p:cBhvr>
                                          <p:tavLst>
                                            <p:tav tm="0">
                                              <p:val>
                                                <p:strVal val="#ppt_x"/>
                                              </p:val>
                                            </p:tav>
                                            <p:tav tm="100000">
                                              <p:val>
                                                <p:strVal val="#ppt_x"/>
                                              </p:val>
                                            </p:tav>
                                          </p:tavLst>
                                        </p:anim>
                                        <p:anim calcmode="lin" valueType="num" p14:bounceEnd="54000">
                                          <p:cBhvr additive="base">
                                            <p:cTn id="12" dur="750" fill="hold"/>
                                            <p:tgtEl>
                                              <p:spTgt spid="76"/>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mc:Choice>
    <mc:Fallback>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nodeType="withEffect">
                                      <p:stCondLst>
                                        <p:cond delay="0"/>
                                      </p:stCondLst>
                                      <p:childTnLst>
                                        <p:set>
                                          <p:cBhvr>
                                            <p:cTn id="6" dur="1" fill="hold">
                                              <p:stCondLst>
                                                <p:cond delay="0"/>
                                              </p:stCondLst>
                                            </p:cTn>
                                            <p:tgtEl>
                                              <p:spTgt spid="74"/>
                                            </p:tgtEl>
                                            <p:attrNameLst>
                                              <p:attrName>style.visibility</p:attrName>
                                            </p:attrNameLst>
                                          </p:cBhvr>
                                          <p:to>
                                            <p:strVal val="visible"/>
                                          </p:to>
                                        </p:set>
                                        <p:anim calcmode="lin" valueType="num">
                                          <p:cBhvr additive="base">
                                            <p:cTn id="7" dur="750" fill="hold"/>
                                            <p:tgtEl>
                                              <p:spTgt spid="74"/>
                                            </p:tgtEl>
                                            <p:attrNameLst>
                                              <p:attrName>ppt_x</p:attrName>
                                            </p:attrNameLst>
                                          </p:cBhvr>
                                          <p:tavLst>
                                            <p:tav tm="0">
                                              <p:val>
                                                <p:strVal val="#ppt_x"/>
                                              </p:val>
                                            </p:tav>
                                            <p:tav tm="100000">
                                              <p:val>
                                                <p:strVal val="#ppt_x"/>
                                              </p:val>
                                            </p:tav>
                                          </p:tavLst>
                                        </p:anim>
                                        <p:anim calcmode="lin" valueType="num">
                                          <p:cBhvr additive="base">
                                            <p:cTn id="8" dur="750" fill="hold"/>
                                            <p:tgtEl>
                                              <p:spTgt spid="74"/>
                                            </p:tgtEl>
                                            <p:attrNameLst>
                                              <p:attrName>ppt_y</p:attrName>
                                            </p:attrNameLst>
                                          </p:cBhvr>
                                          <p:tavLst>
                                            <p:tav tm="0">
                                              <p:val>
                                                <p:strVal val="1+#ppt_h/2"/>
                                              </p:val>
                                            </p:tav>
                                            <p:tav tm="100000">
                                              <p:val>
                                                <p:strVal val="#ppt_y"/>
                                              </p:val>
                                            </p:tav>
                                          </p:tavLst>
                                        </p:anim>
                                      </p:childTnLst>
                                    </p:cTn>
                                  </p:par>
                                  <p:par>
                                    <p:cTn id="9" presetID="2" presetClass="entr" presetSubtype="4" fill="hold" nodeType="withEffect">
                                      <p:stCondLst>
                                        <p:cond delay="250"/>
                                      </p:stCondLst>
                                      <p:childTnLst>
                                        <p:set>
                                          <p:cBhvr>
                                            <p:cTn id="10" dur="1" fill="hold">
                                              <p:stCondLst>
                                                <p:cond delay="0"/>
                                              </p:stCondLst>
                                            </p:cTn>
                                            <p:tgtEl>
                                              <p:spTgt spid="76"/>
                                            </p:tgtEl>
                                            <p:attrNameLst>
                                              <p:attrName>style.visibility</p:attrName>
                                            </p:attrNameLst>
                                          </p:cBhvr>
                                          <p:to>
                                            <p:strVal val="visible"/>
                                          </p:to>
                                        </p:set>
                                        <p:anim calcmode="lin" valueType="num">
                                          <p:cBhvr additive="base">
                                            <p:cTn id="11" dur="750" fill="hold"/>
                                            <p:tgtEl>
                                              <p:spTgt spid="76"/>
                                            </p:tgtEl>
                                            <p:attrNameLst>
                                              <p:attrName>ppt_x</p:attrName>
                                            </p:attrNameLst>
                                          </p:cBhvr>
                                          <p:tavLst>
                                            <p:tav tm="0">
                                              <p:val>
                                                <p:strVal val="#ppt_x"/>
                                              </p:val>
                                            </p:tav>
                                            <p:tav tm="100000">
                                              <p:val>
                                                <p:strVal val="#ppt_x"/>
                                              </p:val>
                                            </p:tav>
                                          </p:tavLst>
                                        </p:anim>
                                        <p:anim calcmode="lin" valueType="num">
                                          <p:cBhvr additive="base">
                                            <p:cTn id="12" dur="750" fill="hold"/>
                                            <p:tgtEl>
                                              <p:spTgt spid="76"/>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mc:Fallback>
  </mc:AlternateContent>
</p:sldLayout>
</file>

<file path=ppt/slideLayouts/slideLayout14.xml><?xml version="1.0" encoding="utf-8"?>
<p:sldLayout xmlns:a="http://schemas.openxmlformats.org/drawingml/2006/main" xmlns:r="http://schemas.openxmlformats.org/officeDocument/2006/relationships" xmlns:p="http://schemas.openxmlformats.org/presentationml/2006/main" userDrawn="1">
  <p:cSld name="5_仅标题">
    <p:spTree>
      <p:nvGrpSpPr>
        <p:cNvPr id="1" name=""/>
        <p:cNvGrpSpPr/>
        <p:nvPr/>
      </p:nvGrpSpPr>
      <p:grpSpPr>
        <a:xfrm>
          <a:off x="0" y="0"/>
          <a:ext cx="0" cy="0"/>
          <a:chOff x="0" y="0"/>
          <a:chExt cx="0" cy="0"/>
        </a:xfrm>
      </p:grpSpPr>
      <p:sp>
        <p:nvSpPr>
          <p:cNvPr id="20" name="图片占位符 19"/>
          <p:cNvSpPr>
            <a:spLocks noGrp="1"/>
          </p:cNvSpPr>
          <p:nvPr>
            <p:ph type="pic" sz="quarter" idx="13"/>
          </p:nvPr>
        </p:nvSpPr>
        <p:spPr>
          <a:xfrm>
            <a:off x="711559" y="4037715"/>
            <a:ext cx="1780862" cy="1780862"/>
          </a:xfrm>
          <a:custGeom>
            <a:avLst/>
            <a:gdLst>
              <a:gd name="connsiteX0" fmla="*/ 890431 w 1780862"/>
              <a:gd name="connsiteY0" fmla="*/ 0 h 1780862"/>
              <a:gd name="connsiteX1" fmla="*/ 1780862 w 1780862"/>
              <a:gd name="connsiteY1" fmla="*/ 890431 h 1780862"/>
              <a:gd name="connsiteX2" fmla="*/ 890431 w 1780862"/>
              <a:gd name="connsiteY2" fmla="*/ 1780862 h 1780862"/>
              <a:gd name="connsiteX3" fmla="*/ 0 w 1780862"/>
              <a:gd name="connsiteY3" fmla="*/ 890431 h 1780862"/>
              <a:gd name="connsiteX4" fmla="*/ 890431 w 1780862"/>
              <a:gd name="connsiteY4" fmla="*/ 0 h 178086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780862" h="1780862">
                <a:moveTo>
                  <a:pt x="890431" y="0"/>
                </a:moveTo>
                <a:cubicBezTo>
                  <a:pt x="1382202" y="0"/>
                  <a:pt x="1780862" y="398660"/>
                  <a:pt x="1780862" y="890431"/>
                </a:cubicBezTo>
                <a:cubicBezTo>
                  <a:pt x="1780862" y="1382202"/>
                  <a:pt x="1382202" y="1780862"/>
                  <a:pt x="890431" y="1780862"/>
                </a:cubicBezTo>
                <a:cubicBezTo>
                  <a:pt x="398660" y="1780862"/>
                  <a:pt x="0" y="1382202"/>
                  <a:pt x="0" y="890431"/>
                </a:cubicBezTo>
                <a:cubicBezTo>
                  <a:pt x="0" y="398660"/>
                  <a:pt x="398660" y="0"/>
                  <a:pt x="890431" y="0"/>
                </a:cubicBezTo>
                <a:close/>
              </a:path>
            </a:pathLst>
          </a:custGeom>
          <a:solidFill>
            <a:srgbClr val="FFC000"/>
          </a:solidFill>
          <a:ln w="38100">
            <a:solidFill>
              <a:schemeClr val="bg1"/>
            </a:solidFill>
          </a:ln>
          <a:effectLst>
            <a:outerShdw blurRad="355600" dist="25400" sx="101000" sy="101000" algn="ctr" rotWithShape="0">
              <a:schemeClr val="tx1">
                <a:lumMod val="85000"/>
                <a:lumOff val="15000"/>
                <a:alpha val="54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vert="horz" lIns="91440" tIns="45720" rIns="91440" bIns="45720" rtlCol="0" anchor="ctr">
            <a:normAutofit/>
          </a:bodyPr>
          <a:lstStyle>
            <a:lvl1pPr>
              <a:defRPr lang="zh-CN" altLang="en-US" sz="100">
                <a:solidFill>
                  <a:schemeClr val="lt1"/>
                </a:solidFill>
              </a:defRPr>
            </a:lvl1pPr>
          </a:lstStyle>
          <a:p>
            <a:pPr marL="0" lvl="0" algn="ctr"/>
            <a:endParaRPr lang="zh-CN" altLang="en-US"/>
          </a:p>
        </p:txBody>
      </p:sp>
      <p:sp>
        <p:nvSpPr>
          <p:cNvPr id="17" name="图片占位符 16"/>
          <p:cNvSpPr>
            <a:spLocks noGrp="1"/>
          </p:cNvSpPr>
          <p:nvPr>
            <p:ph type="pic" sz="quarter" idx="10"/>
          </p:nvPr>
        </p:nvSpPr>
        <p:spPr>
          <a:xfrm>
            <a:off x="1023468" y="1243957"/>
            <a:ext cx="2330204" cy="2330204"/>
          </a:xfrm>
          <a:custGeom>
            <a:avLst/>
            <a:gdLst>
              <a:gd name="connsiteX0" fmla="*/ 1165102 w 2330204"/>
              <a:gd name="connsiteY0" fmla="*/ 0 h 2330204"/>
              <a:gd name="connsiteX1" fmla="*/ 2330204 w 2330204"/>
              <a:gd name="connsiteY1" fmla="*/ 1165102 h 2330204"/>
              <a:gd name="connsiteX2" fmla="*/ 1165102 w 2330204"/>
              <a:gd name="connsiteY2" fmla="*/ 2330204 h 2330204"/>
              <a:gd name="connsiteX3" fmla="*/ 0 w 2330204"/>
              <a:gd name="connsiteY3" fmla="*/ 1165102 h 2330204"/>
              <a:gd name="connsiteX4" fmla="*/ 1165102 w 2330204"/>
              <a:gd name="connsiteY4" fmla="*/ 0 h 233020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330204" h="2330204">
                <a:moveTo>
                  <a:pt x="1165102" y="0"/>
                </a:moveTo>
                <a:cubicBezTo>
                  <a:pt x="1808570" y="0"/>
                  <a:pt x="2330204" y="521634"/>
                  <a:pt x="2330204" y="1165102"/>
                </a:cubicBezTo>
                <a:cubicBezTo>
                  <a:pt x="2330204" y="1808570"/>
                  <a:pt x="1808570" y="2330204"/>
                  <a:pt x="1165102" y="2330204"/>
                </a:cubicBezTo>
                <a:cubicBezTo>
                  <a:pt x="521634" y="2330204"/>
                  <a:pt x="0" y="1808570"/>
                  <a:pt x="0" y="1165102"/>
                </a:cubicBezTo>
                <a:cubicBezTo>
                  <a:pt x="0" y="521634"/>
                  <a:pt x="521634" y="0"/>
                  <a:pt x="1165102" y="0"/>
                </a:cubicBezTo>
                <a:close/>
              </a:path>
            </a:pathLst>
          </a:custGeom>
          <a:solidFill>
            <a:srgbClr val="FFC000"/>
          </a:solidFill>
          <a:ln w="38100">
            <a:solidFill>
              <a:schemeClr val="bg1"/>
            </a:solidFill>
          </a:ln>
          <a:effectLst>
            <a:outerShdw blurRad="355600" dist="25400" sx="101000" sy="101000" algn="ctr" rotWithShape="0">
              <a:schemeClr val="tx1">
                <a:lumMod val="85000"/>
                <a:lumOff val="15000"/>
                <a:alpha val="54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vert="horz" lIns="91440" tIns="45720" rIns="91440" bIns="45720" rtlCol="0" anchor="ctr">
            <a:normAutofit/>
          </a:bodyPr>
          <a:lstStyle>
            <a:lvl1pPr>
              <a:defRPr lang="zh-CN" altLang="en-US" sz="100">
                <a:solidFill>
                  <a:schemeClr val="lt1"/>
                </a:solidFill>
              </a:defRPr>
            </a:lvl1pPr>
          </a:lstStyle>
          <a:p>
            <a:pPr marL="0" lvl="0" algn="ctr"/>
            <a:endParaRPr lang="zh-CN" altLang="en-US"/>
          </a:p>
        </p:txBody>
      </p:sp>
      <p:sp>
        <p:nvSpPr>
          <p:cNvPr id="16" name="图片占位符 15"/>
          <p:cNvSpPr>
            <a:spLocks noGrp="1"/>
          </p:cNvSpPr>
          <p:nvPr>
            <p:ph type="pic" sz="quarter" idx="11"/>
          </p:nvPr>
        </p:nvSpPr>
        <p:spPr>
          <a:xfrm>
            <a:off x="8742075" y="1101656"/>
            <a:ext cx="2614806" cy="2614806"/>
          </a:xfrm>
          <a:custGeom>
            <a:avLst/>
            <a:gdLst>
              <a:gd name="connsiteX0" fmla="*/ 1307403 w 2614806"/>
              <a:gd name="connsiteY0" fmla="*/ 0 h 2614806"/>
              <a:gd name="connsiteX1" fmla="*/ 2614806 w 2614806"/>
              <a:gd name="connsiteY1" fmla="*/ 1307403 h 2614806"/>
              <a:gd name="connsiteX2" fmla="*/ 1307403 w 2614806"/>
              <a:gd name="connsiteY2" fmla="*/ 2614806 h 2614806"/>
              <a:gd name="connsiteX3" fmla="*/ 0 w 2614806"/>
              <a:gd name="connsiteY3" fmla="*/ 1307403 h 2614806"/>
              <a:gd name="connsiteX4" fmla="*/ 1307403 w 2614806"/>
              <a:gd name="connsiteY4" fmla="*/ 0 h 261480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614806" h="2614806">
                <a:moveTo>
                  <a:pt x="1307403" y="0"/>
                </a:moveTo>
                <a:cubicBezTo>
                  <a:pt x="2029462" y="0"/>
                  <a:pt x="2614806" y="585344"/>
                  <a:pt x="2614806" y="1307403"/>
                </a:cubicBezTo>
                <a:cubicBezTo>
                  <a:pt x="2614806" y="2029462"/>
                  <a:pt x="2029462" y="2614806"/>
                  <a:pt x="1307403" y="2614806"/>
                </a:cubicBezTo>
                <a:cubicBezTo>
                  <a:pt x="585344" y="2614806"/>
                  <a:pt x="0" y="2029462"/>
                  <a:pt x="0" y="1307403"/>
                </a:cubicBezTo>
                <a:cubicBezTo>
                  <a:pt x="0" y="585344"/>
                  <a:pt x="585344" y="0"/>
                  <a:pt x="1307403" y="0"/>
                </a:cubicBezTo>
                <a:close/>
              </a:path>
            </a:pathLst>
          </a:custGeom>
          <a:solidFill>
            <a:srgbClr val="FFC000"/>
          </a:solidFill>
          <a:ln w="38100">
            <a:solidFill>
              <a:schemeClr val="bg1"/>
            </a:solidFill>
          </a:ln>
          <a:effectLst>
            <a:outerShdw blurRad="355600" dist="25400" sx="101000" sy="101000" algn="ctr" rotWithShape="0">
              <a:schemeClr val="tx1">
                <a:lumMod val="85000"/>
                <a:lumOff val="15000"/>
                <a:alpha val="54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vert="horz" lIns="91440" tIns="45720" rIns="91440" bIns="45720" rtlCol="0" anchor="ctr">
            <a:normAutofit/>
          </a:bodyPr>
          <a:lstStyle>
            <a:lvl1pPr>
              <a:defRPr lang="zh-CN" altLang="en-US" sz="100">
                <a:solidFill>
                  <a:schemeClr val="lt1"/>
                </a:solidFill>
              </a:defRPr>
            </a:lvl1pPr>
          </a:lstStyle>
          <a:p>
            <a:pPr marL="0" lvl="0" algn="ctr"/>
            <a:endParaRPr lang="zh-CN" altLang="en-US"/>
          </a:p>
        </p:txBody>
      </p:sp>
      <p:sp>
        <p:nvSpPr>
          <p:cNvPr id="15" name="图片占位符 14"/>
          <p:cNvSpPr>
            <a:spLocks noGrp="1"/>
          </p:cNvSpPr>
          <p:nvPr>
            <p:ph type="pic" sz="quarter" idx="12"/>
          </p:nvPr>
        </p:nvSpPr>
        <p:spPr>
          <a:xfrm>
            <a:off x="3188880" y="1243957"/>
            <a:ext cx="5207726" cy="5207725"/>
          </a:xfrm>
          <a:custGeom>
            <a:avLst/>
            <a:gdLst>
              <a:gd name="connsiteX0" fmla="*/ 946237 w 5207726"/>
              <a:gd name="connsiteY0" fmla="*/ 0 h 5207725"/>
              <a:gd name="connsiteX1" fmla="*/ 2401221 w 5207726"/>
              <a:gd name="connsiteY1" fmla="*/ 322099 h 5207725"/>
              <a:gd name="connsiteX2" fmla="*/ 2453953 w 5207726"/>
              <a:gd name="connsiteY2" fmla="*/ 338469 h 5207725"/>
              <a:gd name="connsiteX3" fmla="*/ 2503950 w 5207726"/>
              <a:gd name="connsiteY3" fmla="*/ 356582 h 5207725"/>
              <a:gd name="connsiteX4" fmla="*/ 2552957 w 5207726"/>
              <a:gd name="connsiteY4" fmla="*/ 379171 h 5207725"/>
              <a:gd name="connsiteX5" fmla="*/ 2601468 w 5207726"/>
              <a:gd name="connsiteY5" fmla="*/ 404000 h 5207725"/>
              <a:gd name="connsiteX6" fmla="*/ 2647245 w 5207726"/>
              <a:gd name="connsiteY6" fmla="*/ 430570 h 5207725"/>
              <a:gd name="connsiteX7" fmla="*/ 2689792 w 5207726"/>
              <a:gd name="connsiteY7" fmla="*/ 461123 h 5207725"/>
              <a:gd name="connsiteX8" fmla="*/ 2729605 w 5207726"/>
              <a:gd name="connsiteY8" fmla="*/ 493418 h 5207725"/>
              <a:gd name="connsiteX9" fmla="*/ 2768923 w 5207726"/>
              <a:gd name="connsiteY9" fmla="*/ 527951 h 5207725"/>
              <a:gd name="connsiteX10" fmla="*/ 2805507 w 5207726"/>
              <a:gd name="connsiteY10" fmla="*/ 564228 h 5207725"/>
              <a:gd name="connsiteX11" fmla="*/ 2838861 w 5207726"/>
              <a:gd name="connsiteY11" fmla="*/ 604486 h 5207725"/>
              <a:gd name="connsiteX12" fmla="*/ 2869977 w 5207726"/>
              <a:gd name="connsiteY12" fmla="*/ 644248 h 5207725"/>
              <a:gd name="connsiteX13" fmla="*/ 2897863 w 5207726"/>
              <a:gd name="connsiteY13" fmla="*/ 687991 h 5207725"/>
              <a:gd name="connsiteX14" fmla="*/ 2925750 w 5207726"/>
              <a:gd name="connsiteY14" fmla="*/ 731735 h 5207725"/>
              <a:gd name="connsiteX15" fmla="*/ 2948168 w 5207726"/>
              <a:gd name="connsiteY15" fmla="*/ 778964 h 5207725"/>
              <a:gd name="connsiteX16" fmla="*/ 2968348 w 5207726"/>
              <a:gd name="connsiteY16" fmla="*/ 825698 h 5207725"/>
              <a:gd name="connsiteX17" fmla="*/ 2987537 w 5207726"/>
              <a:gd name="connsiteY17" fmla="*/ 876909 h 5207725"/>
              <a:gd name="connsiteX18" fmla="*/ 3024309 w 5207726"/>
              <a:gd name="connsiteY18" fmla="*/ 838087 h 5207725"/>
              <a:gd name="connsiteX19" fmla="*/ 3062328 w 5207726"/>
              <a:gd name="connsiteY19" fmla="*/ 804237 h 5207725"/>
              <a:gd name="connsiteX20" fmla="*/ 3102586 w 5207726"/>
              <a:gd name="connsiteY20" fmla="*/ 770882 h 5207725"/>
              <a:gd name="connsiteX21" fmla="*/ 3146330 w 5207726"/>
              <a:gd name="connsiteY21" fmla="*/ 742996 h 5207725"/>
              <a:gd name="connsiteX22" fmla="*/ 3190074 w 5207726"/>
              <a:gd name="connsiteY22" fmla="*/ 715110 h 5207725"/>
              <a:gd name="connsiteX23" fmla="*/ 3235065 w 5207726"/>
              <a:gd name="connsiteY23" fmla="*/ 692196 h 5207725"/>
              <a:gd name="connsiteX24" fmla="*/ 3282294 w 5207726"/>
              <a:gd name="connsiteY24" fmla="*/ 669777 h 5207725"/>
              <a:gd name="connsiteX25" fmla="*/ 3330771 w 5207726"/>
              <a:gd name="connsiteY25" fmla="*/ 652331 h 5207725"/>
              <a:gd name="connsiteX26" fmla="*/ 3380990 w 5207726"/>
              <a:gd name="connsiteY26" fmla="*/ 637619 h 5207725"/>
              <a:gd name="connsiteX27" fmla="*/ 3430714 w 5207726"/>
              <a:gd name="connsiteY27" fmla="*/ 625146 h 5207725"/>
              <a:gd name="connsiteX28" fmla="*/ 3482181 w 5207726"/>
              <a:gd name="connsiteY28" fmla="*/ 615406 h 5207725"/>
              <a:gd name="connsiteX29" fmla="*/ 3534896 w 5207726"/>
              <a:gd name="connsiteY29" fmla="*/ 610639 h 5207725"/>
              <a:gd name="connsiteX30" fmla="*/ 3589353 w 5207726"/>
              <a:gd name="connsiteY30" fmla="*/ 608606 h 5207725"/>
              <a:gd name="connsiteX31" fmla="*/ 3643315 w 5207726"/>
              <a:gd name="connsiteY31" fmla="*/ 608811 h 5207725"/>
              <a:gd name="connsiteX32" fmla="*/ 3696286 w 5207726"/>
              <a:gd name="connsiteY32" fmla="*/ 613493 h 5207725"/>
              <a:gd name="connsiteX33" fmla="*/ 3750999 w 5207726"/>
              <a:gd name="connsiteY33" fmla="*/ 620909 h 5207725"/>
              <a:gd name="connsiteX34" fmla="*/ 5205984 w 5207726"/>
              <a:gd name="connsiteY34" fmla="*/ 943008 h 5207725"/>
              <a:gd name="connsiteX35" fmla="*/ 5207726 w 5207726"/>
              <a:gd name="connsiteY35" fmla="*/ 945742 h 5207725"/>
              <a:gd name="connsiteX36" fmla="*/ 5207231 w 5207726"/>
              <a:gd name="connsiteY36" fmla="*/ 947981 h 5207725"/>
              <a:gd name="connsiteX37" fmla="*/ 4886618 w 5207726"/>
              <a:gd name="connsiteY37" fmla="*/ 2396249 h 5207725"/>
              <a:gd name="connsiteX38" fmla="*/ 4872982 w 5207726"/>
              <a:gd name="connsiteY38" fmla="*/ 2447237 h 5207725"/>
              <a:gd name="connsiteX39" fmla="*/ 4851640 w 5207726"/>
              <a:gd name="connsiteY39" fmla="*/ 2501216 h 5207725"/>
              <a:gd name="connsiteX40" fmla="*/ 4831785 w 5207726"/>
              <a:gd name="connsiteY40" fmla="*/ 2548480 h 5207725"/>
              <a:gd name="connsiteX41" fmla="*/ 4806956 w 5207726"/>
              <a:gd name="connsiteY41" fmla="*/ 2596990 h 5207725"/>
              <a:gd name="connsiteX42" fmla="*/ 4780385 w 5207726"/>
              <a:gd name="connsiteY42" fmla="*/ 2642767 h 5207725"/>
              <a:gd name="connsiteX43" fmla="*/ 4749833 w 5207726"/>
              <a:gd name="connsiteY43" fmla="*/ 2685315 h 5207725"/>
              <a:gd name="connsiteX44" fmla="*/ 4717042 w 5207726"/>
              <a:gd name="connsiteY44" fmla="*/ 2727366 h 5207725"/>
              <a:gd name="connsiteX45" fmla="*/ 4682509 w 5207726"/>
              <a:gd name="connsiteY45" fmla="*/ 2766684 h 5207725"/>
              <a:gd name="connsiteX46" fmla="*/ 4645737 w 5207726"/>
              <a:gd name="connsiteY46" fmla="*/ 2805507 h 5207725"/>
              <a:gd name="connsiteX47" fmla="*/ 4607718 w 5207726"/>
              <a:gd name="connsiteY47" fmla="*/ 2839356 h 5207725"/>
              <a:gd name="connsiteX48" fmla="*/ 4565717 w 5207726"/>
              <a:gd name="connsiteY48" fmla="*/ 2869977 h 5207725"/>
              <a:gd name="connsiteX49" fmla="*/ 4521973 w 5207726"/>
              <a:gd name="connsiteY49" fmla="*/ 2897863 h 5207725"/>
              <a:gd name="connsiteX50" fmla="*/ 4475991 w 5207726"/>
              <a:gd name="connsiteY50" fmla="*/ 2925254 h 5207725"/>
              <a:gd name="connsiteX51" fmla="*/ 4428762 w 5207726"/>
              <a:gd name="connsiteY51" fmla="*/ 2947672 h 5207725"/>
              <a:gd name="connsiteX52" fmla="*/ 4382028 w 5207726"/>
              <a:gd name="connsiteY52" fmla="*/ 2967852 h 5207725"/>
              <a:gd name="connsiteX53" fmla="*/ 4330817 w 5207726"/>
              <a:gd name="connsiteY53" fmla="*/ 2987041 h 5207725"/>
              <a:gd name="connsiteX54" fmla="*/ 4369640 w 5207726"/>
              <a:gd name="connsiteY54" fmla="*/ 3023813 h 5207725"/>
              <a:gd name="connsiteX55" fmla="*/ 4403490 w 5207726"/>
              <a:gd name="connsiteY55" fmla="*/ 3061833 h 5207725"/>
              <a:gd name="connsiteX56" fmla="*/ 4436348 w 5207726"/>
              <a:gd name="connsiteY56" fmla="*/ 3104329 h 5207725"/>
              <a:gd name="connsiteX57" fmla="*/ 4466969 w 5207726"/>
              <a:gd name="connsiteY57" fmla="*/ 3146330 h 5207725"/>
              <a:gd name="connsiteX58" fmla="*/ 4494360 w 5207726"/>
              <a:gd name="connsiteY58" fmla="*/ 3192312 h 5207725"/>
              <a:gd name="connsiteX59" fmla="*/ 4519512 w 5207726"/>
              <a:gd name="connsiteY59" fmla="*/ 3237798 h 5207725"/>
              <a:gd name="connsiteX60" fmla="*/ 4539196 w 5207726"/>
              <a:gd name="connsiteY60" fmla="*/ 3286770 h 5207725"/>
              <a:gd name="connsiteX61" fmla="*/ 4557138 w 5207726"/>
              <a:gd name="connsiteY61" fmla="*/ 3333009 h 5207725"/>
              <a:gd name="connsiteX62" fmla="*/ 4571850 w 5207726"/>
              <a:gd name="connsiteY62" fmla="*/ 3383228 h 5207725"/>
              <a:gd name="connsiteX63" fmla="*/ 4583828 w 5207726"/>
              <a:gd name="connsiteY63" fmla="*/ 3435191 h 5207725"/>
              <a:gd name="connsiteX64" fmla="*/ 4593072 w 5207726"/>
              <a:gd name="connsiteY64" fmla="*/ 3488896 h 5207725"/>
              <a:gd name="connsiteX65" fmla="*/ 4597839 w 5207726"/>
              <a:gd name="connsiteY65" fmla="*/ 3541611 h 5207725"/>
              <a:gd name="connsiteX66" fmla="*/ 4600368 w 5207726"/>
              <a:gd name="connsiteY66" fmla="*/ 3593830 h 5207725"/>
              <a:gd name="connsiteX67" fmla="*/ 4597925 w 5207726"/>
              <a:gd name="connsiteY67" fmla="*/ 3647296 h 5207725"/>
              <a:gd name="connsiteX68" fmla="*/ 4594986 w 5207726"/>
              <a:gd name="connsiteY68" fmla="*/ 3703000 h 5207725"/>
              <a:gd name="connsiteX69" fmla="*/ 4585827 w 5207726"/>
              <a:gd name="connsiteY69" fmla="*/ 3754980 h 5207725"/>
              <a:gd name="connsiteX70" fmla="*/ 4264718 w 5207726"/>
              <a:gd name="connsiteY70" fmla="*/ 5205487 h 5207725"/>
              <a:gd name="connsiteX71" fmla="*/ 4264223 w 5207726"/>
              <a:gd name="connsiteY71" fmla="*/ 5207725 h 5207725"/>
              <a:gd name="connsiteX72" fmla="*/ 4261984 w 5207726"/>
              <a:gd name="connsiteY72" fmla="*/ 5207230 h 5207725"/>
              <a:gd name="connsiteX73" fmla="*/ 2818192 w 5207726"/>
              <a:gd name="connsiteY73" fmla="*/ 4887608 h 5207725"/>
              <a:gd name="connsiteX74" fmla="*/ 2762727 w 5207726"/>
              <a:gd name="connsiteY74" fmla="*/ 4872981 h 5207725"/>
              <a:gd name="connsiteX75" fmla="*/ 2712729 w 5207726"/>
              <a:gd name="connsiteY75" fmla="*/ 4854868 h 5207725"/>
              <a:gd name="connsiteX76" fmla="*/ 2661484 w 5207726"/>
              <a:gd name="connsiteY76" fmla="*/ 4831783 h 5207725"/>
              <a:gd name="connsiteX77" fmla="*/ 2612974 w 5207726"/>
              <a:gd name="connsiteY77" fmla="*/ 4806955 h 5207725"/>
              <a:gd name="connsiteX78" fmla="*/ 2567197 w 5207726"/>
              <a:gd name="connsiteY78" fmla="*/ 4780384 h 5207725"/>
              <a:gd name="connsiteX79" fmla="*/ 2524650 w 5207726"/>
              <a:gd name="connsiteY79" fmla="*/ 4749832 h 5207725"/>
              <a:gd name="connsiteX80" fmla="*/ 2482598 w 5207726"/>
              <a:gd name="connsiteY80" fmla="*/ 4717041 h 5207725"/>
              <a:gd name="connsiteX81" fmla="*/ 2443280 w 5207726"/>
              <a:gd name="connsiteY81" fmla="*/ 4682507 h 5207725"/>
              <a:gd name="connsiteX82" fmla="*/ 2406696 w 5207726"/>
              <a:gd name="connsiteY82" fmla="*/ 4646231 h 5207725"/>
              <a:gd name="connsiteX83" fmla="*/ 2370608 w 5207726"/>
              <a:gd name="connsiteY83" fmla="*/ 4607716 h 5207725"/>
              <a:gd name="connsiteX84" fmla="*/ 2339987 w 5207726"/>
              <a:gd name="connsiteY84" fmla="*/ 4565716 h 5207725"/>
              <a:gd name="connsiteX85" fmla="*/ 2309862 w 5207726"/>
              <a:gd name="connsiteY85" fmla="*/ 4521477 h 5207725"/>
              <a:gd name="connsiteX86" fmla="*/ 2284215 w 5207726"/>
              <a:gd name="connsiteY86" fmla="*/ 4478228 h 5207725"/>
              <a:gd name="connsiteX87" fmla="*/ 2260054 w 5207726"/>
              <a:gd name="connsiteY87" fmla="*/ 4428265 h 5207725"/>
              <a:gd name="connsiteX88" fmla="*/ 2239873 w 5207726"/>
              <a:gd name="connsiteY88" fmla="*/ 4381531 h 5207725"/>
              <a:gd name="connsiteX89" fmla="*/ 2221932 w 5207726"/>
              <a:gd name="connsiteY89" fmla="*/ 4335293 h 5207725"/>
              <a:gd name="connsiteX90" fmla="*/ 2183912 w 5207726"/>
              <a:gd name="connsiteY90" fmla="*/ 4369143 h 5207725"/>
              <a:gd name="connsiteX91" fmla="*/ 2145893 w 5207726"/>
              <a:gd name="connsiteY91" fmla="*/ 4402993 h 5207725"/>
              <a:gd name="connsiteX92" fmla="*/ 2102901 w 5207726"/>
              <a:gd name="connsiteY92" fmla="*/ 4438090 h 5207725"/>
              <a:gd name="connsiteX93" fmla="*/ 2061396 w 5207726"/>
              <a:gd name="connsiteY93" fmla="*/ 4466472 h 5207725"/>
              <a:gd name="connsiteX94" fmla="*/ 2015414 w 5207726"/>
              <a:gd name="connsiteY94" fmla="*/ 4493863 h 5207725"/>
              <a:gd name="connsiteX95" fmla="*/ 1969927 w 5207726"/>
              <a:gd name="connsiteY95" fmla="*/ 4519015 h 5207725"/>
              <a:gd name="connsiteX96" fmla="*/ 1920955 w 5207726"/>
              <a:gd name="connsiteY96" fmla="*/ 4538699 h 5207725"/>
              <a:gd name="connsiteX97" fmla="*/ 1872478 w 5207726"/>
              <a:gd name="connsiteY97" fmla="*/ 4556145 h 5207725"/>
              <a:gd name="connsiteX98" fmla="*/ 1822259 w 5207726"/>
              <a:gd name="connsiteY98" fmla="*/ 4570857 h 5207725"/>
              <a:gd name="connsiteX99" fmla="*/ 1770296 w 5207726"/>
              <a:gd name="connsiteY99" fmla="*/ 4582836 h 5207725"/>
              <a:gd name="connsiteX100" fmla="*/ 1716591 w 5207726"/>
              <a:gd name="connsiteY100" fmla="*/ 4592080 h 5207725"/>
              <a:gd name="connsiteX101" fmla="*/ 1663876 w 5207726"/>
              <a:gd name="connsiteY101" fmla="*/ 4596847 h 5207725"/>
              <a:gd name="connsiteX102" fmla="*/ 1611657 w 5207726"/>
              <a:gd name="connsiteY102" fmla="*/ 4599376 h 5207725"/>
              <a:gd name="connsiteX103" fmla="*/ 1555457 w 5207726"/>
              <a:gd name="connsiteY103" fmla="*/ 4598675 h 5207725"/>
              <a:gd name="connsiteX104" fmla="*/ 1502487 w 5207726"/>
              <a:gd name="connsiteY104" fmla="*/ 4593993 h 5207725"/>
              <a:gd name="connsiteX105" fmla="*/ 1446030 w 5207726"/>
              <a:gd name="connsiteY105" fmla="*/ 4583843 h 5207725"/>
              <a:gd name="connsiteX106" fmla="*/ 2238 w 5207726"/>
              <a:gd name="connsiteY106" fmla="*/ 4264221 h 5207725"/>
              <a:gd name="connsiteX107" fmla="*/ 0 w 5207726"/>
              <a:gd name="connsiteY107" fmla="*/ 4263726 h 5207725"/>
              <a:gd name="connsiteX108" fmla="*/ 495 w 5207726"/>
              <a:gd name="connsiteY108" fmla="*/ 4261487 h 5207725"/>
              <a:gd name="connsiteX109" fmla="*/ 321604 w 5207726"/>
              <a:gd name="connsiteY109" fmla="*/ 2810980 h 5207725"/>
              <a:gd name="connsiteX110" fmla="*/ 335240 w 5207726"/>
              <a:gd name="connsiteY110" fmla="*/ 2759992 h 5207725"/>
              <a:gd name="connsiteX111" fmla="*/ 356086 w 5207726"/>
              <a:gd name="connsiteY111" fmla="*/ 2708251 h 5207725"/>
              <a:gd name="connsiteX112" fmla="*/ 376437 w 5207726"/>
              <a:gd name="connsiteY112" fmla="*/ 2658750 h 5207725"/>
              <a:gd name="connsiteX113" fmla="*/ 400770 w 5207726"/>
              <a:gd name="connsiteY113" fmla="*/ 2612477 h 5207725"/>
              <a:gd name="connsiteX114" fmla="*/ 427340 w 5207726"/>
              <a:gd name="connsiteY114" fmla="*/ 2566700 h 5207725"/>
              <a:gd name="connsiteX115" fmla="*/ 458388 w 5207726"/>
              <a:gd name="connsiteY115" fmla="*/ 2521915 h 5207725"/>
              <a:gd name="connsiteX116" fmla="*/ 491179 w 5207726"/>
              <a:gd name="connsiteY116" fmla="*/ 2479863 h 5207725"/>
              <a:gd name="connsiteX117" fmla="*/ 525713 w 5207726"/>
              <a:gd name="connsiteY117" fmla="*/ 2440545 h 5207725"/>
              <a:gd name="connsiteX118" fmla="*/ 561494 w 5207726"/>
              <a:gd name="connsiteY118" fmla="*/ 2406200 h 5207725"/>
              <a:gd name="connsiteX119" fmla="*/ 600008 w 5207726"/>
              <a:gd name="connsiteY119" fmla="*/ 2370111 h 5207725"/>
              <a:gd name="connsiteX120" fmla="*/ 642009 w 5207726"/>
              <a:gd name="connsiteY120" fmla="*/ 2339491 h 5207725"/>
              <a:gd name="connsiteX121" fmla="*/ 686248 w 5207726"/>
              <a:gd name="connsiteY121" fmla="*/ 2309366 h 5207725"/>
              <a:gd name="connsiteX122" fmla="*/ 731735 w 5207726"/>
              <a:gd name="connsiteY122" fmla="*/ 2284214 h 5207725"/>
              <a:gd name="connsiteX123" fmla="*/ 779460 w 5207726"/>
              <a:gd name="connsiteY123" fmla="*/ 2259557 h 5207725"/>
              <a:gd name="connsiteX124" fmla="*/ 826194 w 5207726"/>
              <a:gd name="connsiteY124" fmla="*/ 2239377 h 5207725"/>
              <a:gd name="connsiteX125" fmla="*/ 876909 w 5207726"/>
              <a:gd name="connsiteY125" fmla="*/ 2222426 h 5207725"/>
              <a:gd name="connsiteX126" fmla="*/ 838582 w 5207726"/>
              <a:gd name="connsiteY126" fmla="*/ 2183416 h 5207725"/>
              <a:gd name="connsiteX127" fmla="*/ 804732 w 5207726"/>
              <a:gd name="connsiteY127" fmla="*/ 2145397 h 5207725"/>
              <a:gd name="connsiteX128" fmla="*/ 771378 w 5207726"/>
              <a:gd name="connsiteY128" fmla="*/ 2105139 h 5207725"/>
              <a:gd name="connsiteX129" fmla="*/ 741253 w 5207726"/>
              <a:gd name="connsiteY129" fmla="*/ 2060900 h 5207725"/>
              <a:gd name="connsiteX130" fmla="*/ 713367 w 5207726"/>
              <a:gd name="connsiteY130" fmla="*/ 2017156 h 5207725"/>
              <a:gd name="connsiteX131" fmla="*/ 688214 w 5207726"/>
              <a:gd name="connsiteY131" fmla="*/ 1971670 h 5207725"/>
              <a:gd name="connsiteX132" fmla="*/ 668034 w 5207726"/>
              <a:gd name="connsiteY132" fmla="*/ 1924936 h 5207725"/>
              <a:gd name="connsiteX133" fmla="*/ 651084 w 5207726"/>
              <a:gd name="connsiteY133" fmla="*/ 1874221 h 5207725"/>
              <a:gd name="connsiteX134" fmla="*/ 636372 w 5207726"/>
              <a:gd name="connsiteY134" fmla="*/ 1824001 h 5207725"/>
              <a:gd name="connsiteX135" fmla="*/ 624393 w 5207726"/>
              <a:gd name="connsiteY135" fmla="*/ 1772038 h 5207725"/>
              <a:gd name="connsiteX136" fmla="*/ 614654 w 5207726"/>
              <a:gd name="connsiteY136" fmla="*/ 1720571 h 5207725"/>
              <a:gd name="connsiteX137" fmla="*/ 609887 w 5207726"/>
              <a:gd name="connsiteY137" fmla="*/ 1667857 h 5207725"/>
              <a:gd name="connsiteX138" fmla="*/ 607853 w 5207726"/>
              <a:gd name="connsiteY138" fmla="*/ 1613400 h 5207725"/>
              <a:gd name="connsiteX139" fmla="*/ 609801 w 5207726"/>
              <a:gd name="connsiteY139" fmla="*/ 1562172 h 5207725"/>
              <a:gd name="connsiteX140" fmla="*/ 613236 w 5207726"/>
              <a:gd name="connsiteY140" fmla="*/ 1504229 h 5207725"/>
              <a:gd name="connsiteX141" fmla="*/ 622395 w 5207726"/>
              <a:gd name="connsiteY141" fmla="*/ 1452249 h 5207725"/>
              <a:gd name="connsiteX142" fmla="*/ 943008 w 5207726"/>
              <a:gd name="connsiteY142" fmla="*/ 3981 h 5207725"/>
              <a:gd name="connsiteX143" fmla="*/ 943503 w 5207726"/>
              <a:gd name="connsiteY143" fmla="*/ 1743 h 52077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Lst>
            <a:rect l="l" t="t" r="r" b="b"/>
            <a:pathLst>
              <a:path w="5207726" h="5207725">
                <a:moveTo>
                  <a:pt x="946237" y="0"/>
                </a:moveTo>
                <a:lnTo>
                  <a:pt x="2401221" y="322099"/>
                </a:lnTo>
                <a:lnTo>
                  <a:pt x="2453953" y="338469"/>
                </a:lnTo>
                <a:lnTo>
                  <a:pt x="2503950" y="356582"/>
                </a:lnTo>
                <a:lnTo>
                  <a:pt x="2552957" y="379171"/>
                </a:lnTo>
                <a:lnTo>
                  <a:pt x="2601468" y="404000"/>
                </a:lnTo>
                <a:lnTo>
                  <a:pt x="2647245" y="430570"/>
                </a:lnTo>
                <a:lnTo>
                  <a:pt x="2689792" y="461123"/>
                </a:lnTo>
                <a:lnTo>
                  <a:pt x="2729605" y="493418"/>
                </a:lnTo>
                <a:lnTo>
                  <a:pt x="2768923" y="527951"/>
                </a:lnTo>
                <a:lnTo>
                  <a:pt x="2805507" y="564228"/>
                </a:lnTo>
                <a:lnTo>
                  <a:pt x="2838861" y="604486"/>
                </a:lnTo>
                <a:lnTo>
                  <a:pt x="2869977" y="644248"/>
                </a:lnTo>
                <a:lnTo>
                  <a:pt x="2897863" y="687991"/>
                </a:lnTo>
                <a:lnTo>
                  <a:pt x="2925750" y="731735"/>
                </a:lnTo>
                <a:lnTo>
                  <a:pt x="2948168" y="778964"/>
                </a:lnTo>
                <a:lnTo>
                  <a:pt x="2968348" y="825698"/>
                </a:lnTo>
                <a:lnTo>
                  <a:pt x="2987537" y="876909"/>
                </a:lnTo>
                <a:lnTo>
                  <a:pt x="3024309" y="838087"/>
                </a:lnTo>
                <a:lnTo>
                  <a:pt x="3062328" y="804237"/>
                </a:lnTo>
                <a:lnTo>
                  <a:pt x="3102586" y="770882"/>
                </a:lnTo>
                <a:lnTo>
                  <a:pt x="3146330" y="742996"/>
                </a:lnTo>
                <a:lnTo>
                  <a:pt x="3190074" y="715110"/>
                </a:lnTo>
                <a:lnTo>
                  <a:pt x="3235065" y="692196"/>
                </a:lnTo>
                <a:lnTo>
                  <a:pt x="3282294" y="669777"/>
                </a:lnTo>
                <a:lnTo>
                  <a:pt x="3330771" y="652331"/>
                </a:lnTo>
                <a:lnTo>
                  <a:pt x="3380990" y="637619"/>
                </a:lnTo>
                <a:lnTo>
                  <a:pt x="3430714" y="625146"/>
                </a:lnTo>
                <a:lnTo>
                  <a:pt x="3482181" y="615406"/>
                </a:lnTo>
                <a:lnTo>
                  <a:pt x="3534896" y="610639"/>
                </a:lnTo>
                <a:lnTo>
                  <a:pt x="3589353" y="608606"/>
                </a:lnTo>
                <a:lnTo>
                  <a:pt x="3643315" y="608811"/>
                </a:lnTo>
                <a:lnTo>
                  <a:pt x="3696286" y="613493"/>
                </a:lnTo>
                <a:lnTo>
                  <a:pt x="3750999" y="620909"/>
                </a:lnTo>
                <a:lnTo>
                  <a:pt x="5205984" y="943008"/>
                </a:lnTo>
                <a:lnTo>
                  <a:pt x="5207726" y="945742"/>
                </a:lnTo>
                <a:lnTo>
                  <a:pt x="5207231" y="947981"/>
                </a:lnTo>
                <a:lnTo>
                  <a:pt x="4886618" y="2396249"/>
                </a:lnTo>
                <a:lnTo>
                  <a:pt x="4872982" y="2447237"/>
                </a:lnTo>
                <a:lnTo>
                  <a:pt x="4851640" y="2501216"/>
                </a:lnTo>
                <a:lnTo>
                  <a:pt x="4831785" y="2548480"/>
                </a:lnTo>
                <a:lnTo>
                  <a:pt x="4806956" y="2596990"/>
                </a:lnTo>
                <a:lnTo>
                  <a:pt x="4780385" y="2642767"/>
                </a:lnTo>
                <a:lnTo>
                  <a:pt x="4749833" y="2685315"/>
                </a:lnTo>
                <a:lnTo>
                  <a:pt x="4717042" y="2727366"/>
                </a:lnTo>
                <a:lnTo>
                  <a:pt x="4682509" y="2766684"/>
                </a:lnTo>
                <a:lnTo>
                  <a:pt x="4645737" y="2805507"/>
                </a:lnTo>
                <a:lnTo>
                  <a:pt x="4607718" y="2839356"/>
                </a:lnTo>
                <a:lnTo>
                  <a:pt x="4565717" y="2869977"/>
                </a:lnTo>
                <a:lnTo>
                  <a:pt x="4521973" y="2897863"/>
                </a:lnTo>
                <a:lnTo>
                  <a:pt x="4475991" y="2925254"/>
                </a:lnTo>
                <a:lnTo>
                  <a:pt x="4428762" y="2947672"/>
                </a:lnTo>
                <a:lnTo>
                  <a:pt x="4382028" y="2967852"/>
                </a:lnTo>
                <a:lnTo>
                  <a:pt x="4330817" y="2987041"/>
                </a:lnTo>
                <a:lnTo>
                  <a:pt x="4369640" y="3023813"/>
                </a:lnTo>
                <a:lnTo>
                  <a:pt x="4403490" y="3061833"/>
                </a:lnTo>
                <a:lnTo>
                  <a:pt x="4436348" y="3104329"/>
                </a:lnTo>
                <a:lnTo>
                  <a:pt x="4466969" y="3146330"/>
                </a:lnTo>
                <a:lnTo>
                  <a:pt x="4494360" y="3192312"/>
                </a:lnTo>
                <a:lnTo>
                  <a:pt x="4519512" y="3237798"/>
                </a:lnTo>
                <a:lnTo>
                  <a:pt x="4539196" y="3286770"/>
                </a:lnTo>
                <a:lnTo>
                  <a:pt x="4557138" y="3333009"/>
                </a:lnTo>
                <a:lnTo>
                  <a:pt x="4571850" y="3383228"/>
                </a:lnTo>
                <a:lnTo>
                  <a:pt x="4583828" y="3435191"/>
                </a:lnTo>
                <a:lnTo>
                  <a:pt x="4593072" y="3488896"/>
                </a:lnTo>
                <a:lnTo>
                  <a:pt x="4597839" y="3541611"/>
                </a:lnTo>
                <a:lnTo>
                  <a:pt x="4600368" y="3593830"/>
                </a:lnTo>
                <a:lnTo>
                  <a:pt x="4597925" y="3647296"/>
                </a:lnTo>
                <a:lnTo>
                  <a:pt x="4594986" y="3703000"/>
                </a:lnTo>
                <a:lnTo>
                  <a:pt x="4585827" y="3754980"/>
                </a:lnTo>
                <a:lnTo>
                  <a:pt x="4264718" y="5205487"/>
                </a:lnTo>
                <a:lnTo>
                  <a:pt x="4264223" y="5207725"/>
                </a:lnTo>
                <a:lnTo>
                  <a:pt x="4261984" y="5207230"/>
                </a:lnTo>
                <a:lnTo>
                  <a:pt x="2818192" y="4887608"/>
                </a:lnTo>
                <a:lnTo>
                  <a:pt x="2762727" y="4872981"/>
                </a:lnTo>
                <a:lnTo>
                  <a:pt x="2712729" y="4854868"/>
                </a:lnTo>
                <a:lnTo>
                  <a:pt x="2661484" y="4831783"/>
                </a:lnTo>
                <a:lnTo>
                  <a:pt x="2612974" y="4806955"/>
                </a:lnTo>
                <a:lnTo>
                  <a:pt x="2567197" y="4780384"/>
                </a:lnTo>
                <a:lnTo>
                  <a:pt x="2524650" y="4749832"/>
                </a:lnTo>
                <a:lnTo>
                  <a:pt x="2482598" y="4717041"/>
                </a:lnTo>
                <a:lnTo>
                  <a:pt x="2443280" y="4682507"/>
                </a:lnTo>
                <a:lnTo>
                  <a:pt x="2406696" y="4646231"/>
                </a:lnTo>
                <a:lnTo>
                  <a:pt x="2370608" y="4607716"/>
                </a:lnTo>
                <a:lnTo>
                  <a:pt x="2339987" y="4565716"/>
                </a:lnTo>
                <a:lnTo>
                  <a:pt x="2309862" y="4521477"/>
                </a:lnTo>
                <a:lnTo>
                  <a:pt x="2284215" y="4478228"/>
                </a:lnTo>
                <a:lnTo>
                  <a:pt x="2260054" y="4428265"/>
                </a:lnTo>
                <a:lnTo>
                  <a:pt x="2239873" y="4381531"/>
                </a:lnTo>
                <a:lnTo>
                  <a:pt x="2221932" y="4335293"/>
                </a:lnTo>
                <a:lnTo>
                  <a:pt x="2183912" y="4369143"/>
                </a:lnTo>
                <a:lnTo>
                  <a:pt x="2145893" y="4402993"/>
                </a:lnTo>
                <a:lnTo>
                  <a:pt x="2102901" y="4438090"/>
                </a:lnTo>
                <a:lnTo>
                  <a:pt x="2061396" y="4466472"/>
                </a:lnTo>
                <a:lnTo>
                  <a:pt x="2015414" y="4493863"/>
                </a:lnTo>
                <a:lnTo>
                  <a:pt x="1969927" y="4519015"/>
                </a:lnTo>
                <a:lnTo>
                  <a:pt x="1920955" y="4538699"/>
                </a:lnTo>
                <a:lnTo>
                  <a:pt x="1872478" y="4556145"/>
                </a:lnTo>
                <a:lnTo>
                  <a:pt x="1822259" y="4570857"/>
                </a:lnTo>
                <a:lnTo>
                  <a:pt x="1770296" y="4582836"/>
                </a:lnTo>
                <a:lnTo>
                  <a:pt x="1716591" y="4592080"/>
                </a:lnTo>
                <a:lnTo>
                  <a:pt x="1663876" y="4596847"/>
                </a:lnTo>
                <a:lnTo>
                  <a:pt x="1611657" y="4599376"/>
                </a:lnTo>
                <a:lnTo>
                  <a:pt x="1555457" y="4598675"/>
                </a:lnTo>
                <a:lnTo>
                  <a:pt x="1502487" y="4593993"/>
                </a:lnTo>
                <a:lnTo>
                  <a:pt x="1446030" y="4583843"/>
                </a:lnTo>
                <a:lnTo>
                  <a:pt x="2238" y="4264221"/>
                </a:lnTo>
                <a:lnTo>
                  <a:pt x="0" y="4263726"/>
                </a:lnTo>
                <a:lnTo>
                  <a:pt x="495" y="4261487"/>
                </a:lnTo>
                <a:lnTo>
                  <a:pt x="321604" y="2810980"/>
                </a:lnTo>
                <a:lnTo>
                  <a:pt x="335240" y="2759992"/>
                </a:lnTo>
                <a:lnTo>
                  <a:pt x="356086" y="2708251"/>
                </a:lnTo>
                <a:lnTo>
                  <a:pt x="376437" y="2658750"/>
                </a:lnTo>
                <a:lnTo>
                  <a:pt x="400770" y="2612477"/>
                </a:lnTo>
                <a:lnTo>
                  <a:pt x="427340" y="2566700"/>
                </a:lnTo>
                <a:lnTo>
                  <a:pt x="458388" y="2521915"/>
                </a:lnTo>
                <a:lnTo>
                  <a:pt x="491179" y="2479863"/>
                </a:lnTo>
                <a:lnTo>
                  <a:pt x="525713" y="2440545"/>
                </a:lnTo>
                <a:lnTo>
                  <a:pt x="561494" y="2406200"/>
                </a:lnTo>
                <a:lnTo>
                  <a:pt x="600008" y="2370111"/>
                </a:lnTo>
                <a:lnTo>
                  <a:pt x="642009" y="2339491"/>
                </a:lnTo>
                <a:lnTo>
                  <a:pt x="686248" y="2309366"/>
                </a:lnTo>
                <a:lnTo>
                  <a:pt x="731735" y="2284214"/>
                </a:lnTo>
                <a:lnTo>
                  <a:pt x="779460" y="2259557"/>
                </a:lnTo>
                <a:lnTo>
                  <a:pt x="826194" y="2239377"/>
                </a:lnTo>
                <a:lnTo>
                  <a:pt x="876909" y="2222426"/>
                </a:lnTo>
                <a:lnTo>
                  <a:pt x="838582" y="2183416"/>
                </a:lnTo>
                <a:lnTo>
                  <a:pt x="804732" y="2145397"/>
                </a:lnTo>
                <a:lnTo>
                  <a:pt x="771378" y="2105139"/>
                </a:lnTo>
                <a:lnTo>
                  <a:pt x="741253" y="2060900"/>
                </a:lnTo>
                <a:lnTo>
                  <a:pt x="713367" y="2017156"/>
                </a:lnTo>
                <a:lnTo>
                  <a:pt x="688214" y="1971670"/>
                </a:lnTo>
                <a:lnTo>
                  <a:pt x="668034" y="1924936"/>
                </a:lnTo>
                <a:lnTo>
                  <a:pt x="651084" y="1874221"/>
                </a:lnTo>
                <a:lnTo>
                  <a:pt x="636372" y="1824001"/>
                </a:lnTo>
                <a:lnTo>
                  <a:pt x="624393" y="1772038"/>
                </a:lnTo>
                <a:lnTo>
                  <a:pt x="614654" y="1720571"/>
                </a:lnTo>
                <a:lnTo>
                  <a:pt x="609887" y="1667857"/>
                </a:lnTo>
                <a:lnTo>
                  <a:pt x="607853" y="1613400"/>
                </a:lnTo>
                <a:lnTo>
                  <a:pt x="609801" y="1562172"/>
                </a:lnTo>
                <a:lnTo>
                  <a:pt x="613236" y="1504229"/>
                </a:lnTo>
                <a:lnTo>
                  <a:pt x="622395" y="1452249"/>
                </a:lnTo>
                <a:lnTo>
                  <a:pt x="943008" y="3981"/>
                </a:lnTo>
                <a:lnTo>
                  <a:pt x="943503" y="1743"/>
                </a:lnTo>
                <a:close/>
              </a:path>
            </a:pathLst>
          </a:custGeom>
          <a:solidFill>
            <a:srgbClr val="FFC000"/>
          </a:solidFill>
          <a:ln w="38100">
            <a:solidFill>
              <a:schemeClr val="bg1"/>
            </a:solidFill>
          </a:ln>
          <a:effectLst>
            <a:outerShdw blurRad="355600" dist="25400" sx="101000" sy="101000" algn="ctr" rotWithShape="0">
              <a:schemeClr val="tx1">
                <a:lumMod val="85000"/>
                <a:lumOff val="15000"/>
                <a:alpha val="54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vert="horz" lIns="91440" tIns="45720" rIns="91440" bIns="45720" rtlCol="0" anchor="ctr">
            <a:normAutofit/>
          </a:bodyPr>
          <a:lstStyle>
            <a:lvl1pPr>
              <a:defRPr lang="zh-CN" altLang="en-US" sz="100">
                <a:solidFill>
                  <a:schemeClr val="lt1"/>
                </a:solidFill>
              </a:defRPr>
            </a:lvl1pPr>
          </a:lstStyle>
          <a:p>
            <a:pPr marL="0" lvl="0" algn="ctr"/>
            <a:endParaRPr lang="zh-CN" altLang="en-US"/>
          </a:p>
        </p:txBody>
      </p:sp>
      <p:pic>
        <p:nvPicPr>
          <p:cNvPr id="76" name="图形 75">
            <a:extLst>
              <a:ext uri="{FF2B5EF4-FFF2-40B4-BE49-F238E27FC236}">
                <a16:creationId xmlns:a16="http://schemas.microsoft.com/office/drawing/2014/main" id="{2168478A-CEC5-4262-808F-717E115C12AD}"/>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a:off x="713685" y="5410200"/>
            <a:ext cx="11478315" cy="1069974"/>
          </a:xfrm>
          <a:prstGeom prst="rect">
            <a:avLst/>
          </a:prstGeom>
        </p:spPr>
      </p:pic>
      <p:pic>
        <p:nvPicPr>
          <p:cNvPr id="77" name="图片 76">
            <a:extLst>
              <a:ext uri="{FF2B5EF4-FFF2-40B4-BE49-F238E27FC236}">
                <a16:creationId xmlns:a16="http://schemas.microsoft.com/office/drawing/2014/main" id="{FA46F757-9CE0-470A-A4CF-0EF1F3A7F322}"/>
              </a:ext>
            </a:extLst>
          </p:cNvPr>
          <p:cNvPicPr>
            <a:picLocks noChangeAspect="1"/>
          </p:cNvPicPr>
          <p:nvPr userDrawn="1"/>
        </p:nvPicPr>
        <p:blipFill>
          <a:blip r:embed="rId4">
            <a:extLst>
              <a:ext uri="{28A0092B-C50C-407E-A947-70E740481C1C}">
                <a14:useLocalDpi xmlns:a14="http://schemas.microsoft.com/office/drawing/2010/main" val="0"/>
              </a:ext>
            </a:extLst>
          </a:blip>
          <a:stretch>
            <a:fillRect/>
          </a:stretch>
        </p:blipFill>
        <p:spPr>
          <a:xfrm>
            <a:off x="0" y="6229170"/>
            <a:ext cx="12192000" cy="628830"/>
          </a:xfrm>
          <a:prstGeom prst="rect">
            <a:avLst/>
          </a:prstGeom>
        </p:spPr>
      </p:pic>
      <p:pic>
        <p:nvPicPr>
          <p:cNvPr id="78" name="图形 77">
            <a:extLst>
              <a:ext uri="{FF2B5EF4-FFF2-40B4-BE49-F238E27FC236}">
                <a16:creationId xmlns:a16="http://schemas.microsoft.com/office/drawing/2014/main" id="{CC225B34-8E3B-4EEC-883C-D3930987B071}"/>
              </a:ext>
            </a:extLst>
          </p:cNvPr>
          <p:cNvPicPr>
            <a:picLocks noChangeAspect="1"/>
          </p:cNvPicPr>
          <p:nvPr userDrawn="1"/>
        </p:nvPicPr>
        <p:blipFill>
          <a:blip r:embed="rId5">
            <a:extLst>
              <a:ext uri="{96DAC541-7B7A-43D3-8B79-37D633B846F1}">
                <asvg:svgBlip xmlns:asvg="http://schemas.microsoft.com/office/drawing/2016/SVG/main" r:embed="rId6"/>
              </a:ext>
            </a:extLst>
          </a:blip>
          <a:stretch>
            <a:fillRect/>
          </a:stretch>
        </p:blipFill>
        <p:spPr>
          <a:xfrm>
            <a:off x="355601" y="4902200"/>
            <a:ext cx="2183367" cy="2071686"/>
          </a:xfrm>
          <a:prstGeom prst="rect">
            <a:avLst/>
          </a:prstGeom>
        </p:spPr>
      </p:pic>
      <p:pic>
        <p:nvPicPr>
          <p:cNvPr id="79" name="图形 78">
            <a:extLst>
              <a:ext uri="{FF2B5EF4-FFF2-40B4-BE49-F238E27FC236}">
                <a16:creationId xmlns:a16="http://schemas.microsoft.com/office/drawing/2014/main" id="{B947054C-5E4C-4540-ABC2-7F626C4265E1}"/>
              </a:ext>
            </a:extLst>
          </p:cNvPr>
          <p:cNvPicPr>
            <a:picLocks noChangeAspect="1"/>
          </p:cNvPicPr>
          <p:nvPr userDrawn="1"/>
        </p:nvPicPr>
        <p:blipFill>
          <a:blip r:embed="rId7">
            <a:extLst>
              <a:ext uri="{96DAC541-7B7A-43D3-8B79-37D633B846F1}">
                <asvg:svgBlip xmlns:asvg="http://schemas.microsoft.com/office/drawing/2016/SVG/main" r:embed="rId8"/>
              </a:ext>
            </a:extLst>
          </a:blip>
          <a:stretch>
            <a:fillRect/>
          </a:stretch>
        </p:blipFill>
        <p:spPr>
          <a:xfrm>
            <a:off x="319986" y="162694"/>
            <a:ext cx="811555" cy="800438"/>
          </a:xfrm>
          <a:prstGeom prst="rect">
            <a:avLst/>
          </a:prstGeom>
        </p:spPr>
      </p:pic>
      <p:sp>
        <p:nvSpPr>
          <p:cNvPr id="80" name="矩形 69">
            <a:extLst>
              <a:ext uri="{FF2B5EF4-FFF2-40B4-BE49-F238E27FC236}">
                <a16:creationId xmlns:a16="http://schemas.microsoft.com/office/drawing/2014/main" id="{F795713E-EB55-447C-B35A-1BA5CC0C5E91}"/>
              </a:ext>
            </a:extLst>
          </p:cNvPr>
          <p:cNvSpPr>
            <a:spLocks noChangeArrowheads="1"/>
          </p:cNvSpPr>
          <p:nvPr userDrawn="1"/>
        </p:nvSpPr>
        <p:spPr bwMode="auto">
          <a:xfrm>
            <a:off x="1278256" y="270525"/>
            <a:ext cx="2646878" cy="584775"/>
          </a:xfrm>
          <a:prstGeom prst="rect">
            <a:avLst/>
          </a:prstGeo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rtlCol="0">
            <a:spAutoFit/>
          </a:bodyPr>
          <a:lstStyle>
            <a:lvl1pPr>
              <a:defRPr>
                <a:solidFill>
                  <a:schemeClr val="tx1"/>
                </a:solidFill>
                <a:latin typeface="Arial" charset="0"/>
                <a:ea typeface="宋体" charset="-122"/>
              </a:defRPr>
            </a:lvl1pPr>
            <a:lvl2pPr marL="742950" indent="-285750">
              <a:defRPr>
                <a:solidFill>
                  <a:schemeClr val="tx1"/>
                </a:solidFill>
                <a:latin typeface="Arial" charset="0"/>
                <a:ea typeface="宋体" charset="-122"/>
              </a:defRPr>
            </a:lvl2pPr>
            <a:lvl3pPr marL="1143000" indent="-228600">
              <a:defRPr>
                <a:solidFill>
                  <a:schemeClr val="tx1"/>
                </a:solidFill>
                <a:latin typeface="Arial" charset="0"/>
                <a:ea typeface="宋体" charset="-122"/>
              </a:defRPr>
            </a:lvl3pPr>
            <a:lvl4pPr marL="1600200" indent="-228600">
              <a:defRPr>
                <a:solidFill>
                  <a:schemeClr val="tx1"/>
                </a:solidFill>
                <a:latin typeface="Arial" charset="0"/>
                <a:ea typeface="宋体" charset="-122"/>
              </a:defRPr>
            </a:lvl4pPr>
            <a:lvl5pPr marL="2057400" indent="-228600">
              <a:defRPr>
                <a:solidFill>
                  <a:schemeClr val="tx1"/>
                </a:solidFill>
                <a:latin typeface="Arial" charset="0"/>
                <a:ea typeface="宋体" charset="-122"/>
              </a:defRPr>
            </a:lvl5pPr>
            <a:lvl6pPr marL="2514600" indent="-228600" eaLnBrk="0" fontAlgn="base" hangingPunct="0">
              <a:spcBef>
                <a:spcPct val="0"/>
              </a:spcBef>
              <a:spcAft>
                <a:spcPct val="0"/>
              </a:spcAft>
              <a:defRPr>
                <a:solidFill>
                  <a:schemeClr val="tx1"/>
                </a:solidFill>
                <a:latin typeface="Arial" charset="0"/>
                <a:ea typeface="宋体" charset="-122"/>
              </a:defRPr>
            </a:lvl6pPr>
            <a:lvl7pPr marL="2971800" indent="-228600" eaLnBrk="0" fontAlgn="base" hangingPunct="0">
              <a:spcBef>
                <a:spcPct val="0"/>
              </a:spcBef>
              <a:spcAft>
                <a:spcPct val="0"/>
              </a:spcAft>
              <a:defRPr>
                <a:solidFill>
                  <a:schemeClr val="tx1"/>
                </a:solidFill>
                <a:latin typeface="Arial" charset="0"/>
                <a:ea typeface="宋体" charset="-122"/>
              </a:defRPr>
            </a:lvl7pPr>
            <a:lvl8pPr marL="3429000" indent="-228600" eaLnBrk="0" fontAlgn="base" hangingPunct="0">
              <a:spcBef>
                <a:spcPct val="0"/>
              </a:spcBef>
              <a:spcAft>
                <a:spcPct val="0"/>
              </a:spcAft>
              <a:defRPr>
                <a:solidFill>
                  <a:schemeClr val="tx1"/>
                </a:solidFill>
                <a:latin typeface="Arial" charset="0"/>
                <a:ea typeface="宋体" charset="-122"/>
              </a:defRPr>
            </a:lvl8pPr>
            <a:lvl9pPr marL="3886200" indent="-228600" eaLnBrk="0" fontAlgn="base" hangingPunct="0">
              <a:spcBef>
                <a:spcPct val="0"/>
              </a:spcBef>
              <a:spcAft>
                <a:spcPct val="0"/>
              </a:spcAft>
              <a:defRPr>
                <a:solidFill>
                  <a:schemeClr val="tx1"/>
                </a:solidFill>
                <a:latin typeface="Arial" charset="0"/>
                <a:ea typeface="宋体" charset="-122"/>
              </a:defRPr>
            </a:lvl9pPr>
          </a:lstStyle>
          <a:p>
            <a:r>
              <a:rPr lang="zh-CN" altLang="en-US" sz="3200" b="1" dirty="0">
                <a:ln w="6350">
                  <a:solidFill>
                    <a:schemeClr val="bg1"/>
                  </a:solidFill>
                </a:ln>
                <a:solidFill>
                  <a:srgbClr val="0070C0"/>
                </a:solidFill>
                <a:effectLst>
                  <a:outerShdw blurRad="38100" dist="38100" dir="2700000" algn="tl">
                    <a:srgbClr val="000000">
                      <a:alpha val="43137"/>
                    </a:srgbClr>
                  </a:outerShdw>
                </a:effectLst>
                <a:latin typeface="华康少女文字W5(P)" panose="040F0500000000000000" pitchFamily="82" charset="-122"/>
                <a:ea typeface="华康少女文字W5(P)" panose="040F0500000000000000" pitchFamily="82" charset="-122"/>
                <a:sym typeface="微软雅黑" pitchFamily="34" charset="-122"/>
              </a:rPr>
              <a:t>点击添加标题</a:t>
            </a:r>
            <a:endParaRPr lang="en-US" altLang="zh-CN" sz="3200" b="1" dirty="0">
              <a:ln w="6350">
                <a:solidFill>
                  <a:schemeClr val="bg1"/>
                </a:solidFill>
              </a:ln>
              <a:solidFill>
                <a:srgbClr val="0070C0"/>
              </a:solidFill>
              <a:effectLst>
                <a:outerShdw blurRad="38100" dist="38100" dir="2700000" algn="tl">
                  <a:srgbClr val="000000">
                    <a:alpha val="43137"/>
                  </a:srgbClr>
                </a:outerShdw>
              </a:effectLst>
              <a:latin typeface="华康少女文字W5(P)" panose="040F0500000000000000" pitchFamily="82" charset="-122"/>
              <a:ea typeface="华康少女文字W5(P)" panose="040F0500000000000000" pitchFamily="82" charset="-122"/>
              <a:sym typeface="微软雅黑" pitchFamily="34" charset="-122"/>
            </a:endParaRPr>
          </a:p>
        </p:txBody>
      </p:sp>
    </p:spTree>
    <p:extLst>
      <p:ext uri="{BB962C8B-B14F-4D97-AF65-F5344CB8AC3E}">
        <p14:creationId xmlns:p14="http://schemas.microsoft.com/office/powerpoint/2010/main" val="2035702703"/>
      </p:ext>
    </p:extLst>
  </p:cSld>
  <p:clrMapOvr>
    <a:masterClrMapping/>
  </p:clrMapOvr>
  <mc:AlternateContent xmlns:mc="http://schemas.openxmlformats.org/markup-compatibility/2006">
    <mc:Choice xmlns:p14="http://schemas.microsoft.com/office/powerpoint/2010/main"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nodeType="withEffect" p14:presetBounceEnd="54000">
                                      <p:stCondLst>
                                        <p:cond delay="0"/>
                                      </p:stCondLst>
                                      <p:childTnLst>
                                        <p:set>
                                          <p:cBhvr>
                                            <p:cTn id="6" dur="1" fill="hold">
                                              <p:stCondLst>
                                                <p:cond delay="0"/>
                                              </p:stCondLst>
                                            </p:cTn>
                                            <p:tgtEl>
                                              <p:spTgt spid="76"/>
                                            </p:tgtEl>
                                            <p:attrNameLst>
                                              <p:attrName>style.visibility</p:attrName>
                                            </p:attrNameLst>
                                          </p:cBhvr>
                                          <p:to>
                                            <p:strVal val="visible"/>
                                          </p:to>
                                        </p:set>
                                        <p:anim calcmode="lin" valueType="num" p14:bounceEnd="54000">
                                          <p:cBhvr additive="base">
                                            <p:cTn id="7" dur="750" fill="hold"/>
                                            <p:tgtEl>
                                              <p:spTgt spid="76"/>
                                            </p:tgtEl>
                                            <p:attrNameLst>
                                              <p:attrName>ppt_x</p:attrName>
                                            </p:attrNameLst>
                                          </p:cBhvr>
                                          <p:tavLst>
                                            <p:tav tm="0">
                                              <p:val>
                                                <p:strVal val="#ppt_x"/>
                                              </p:val>
                                            </p:tav>
                                            <p:tav tm="100000">
                                              <p:val>
                                                <p:strVal val="#ppt_x"/>
                                              </p:val>
                                            </p:tav>
                                          </p:tavLst>
                                        </p:anim>
                                        <p:anim calcmode="lin" valueType="num" p14:bounceEnd="54000">
                                          <p:cBhvr additive="base">
                                            <p:cTn id="8" dur="750" fill="hold"/>
                                            <p:tgtEl>
                                              <p:spTgt spid="76"/>
                                            </p:tgtEl>
                                            <p:attrNameLst>
                                              <p:attrName>ppt_y</p:attrName>
                                            </p:attrNameLst>
                                          </p:cBhvr>
                                          <p:tavLst>
                                            <p:tav tm="0">
                                              <p:val>
                                                <p:strVal val="1+#ppt_h/2"/>
                                              </p:val>
                                            </p:tav>
                                            <p:tav tm="100000">
                                              <p:val>
                                                <p:strVal val="#ppt_y"/>
                                              </p:val>
                                            </p:tav>
                                          </p:tavLst>
                                        </p:anim>
                                      </p:childTnLst>
                                    </p:cTn>
                                  </p:par>
                                  <p:par>
                                    <p:cTn id="9" presetID="2" presetClass="entr" presetSubtype="4" fill="hold" nodeType="withEffect" p14:presetBounceEnd="54000">
                                      <p:stCondLst>
                                        <p:cond delay="250"/>
                                      </p:stCondLst>
                                      <p:childTnLst>
                                        <p:set>
                                          <p:cBhvr>
                                            <p:cTn id="10" dur="1" fill="hold">
                                              <p:stCondLst>
                                                <p:cond delay="0"/>
                                              </p:stCondLst>
                                            </p:cTn>
                                            <p:tgtEl>
                                              <p:spTgt spid="78"/>
                                            </p:tgtEl>
                                            <p:attrNameLst>
                                              <p:attrName>style.visibility</p:attrName>
                                            </p:attrNameLst>
                                          </p:cBhvr>
                                          <p:to>
                                            <p:strVal val="visible"/>
                                          </p:to>
                                        </p:set>
                                        <p:anim calcmode="lin" valueType="num" p14:bounceEnd="54000">
                                          <p:cBhvr additive="base">
                                            <p:cTn id="11" dur="750" fill="hold"/>
                                            <p:tgtEl>
                                              <p:spTgt spid="78"/>
                                            </p:tgtEl>
                                            <p:attrNameLst>
                                              <p:attrName>ppt_x</p:attrName>
                                            </p:attrNameLst>
                                          </p:cBhvr>
                                          <p:tavLst>
                                            <p:tav tm="0">
                                              <p:val>
                                                <p:strVal val="#ppt_x"/>
                                              </p:val>
                                            </p:tav>
                                            <p:tav tm="100000">
                                              <p:val>
                                                <p:strVal val="#ppt_x"/>
                                              </p:val>
                                            </p:tav>
                                          </p:tavLst>
                                        </p:anim>
                                        <p:anim calcmode="lin" valueType="num" p14:bounceEnd="54000">
                                          <p:cBhvr additive="base">
                                            <p:cTn id="12" dur="750" fill="hold"/>
                                            <p:tgtEl>
                                              <p:spTgt spid="78"/>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mc:Choice>
    <mc:Fallback>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nodeType="withEffect">
                                      <p:stCondLst>
                                        <p:cond delay="0"/>
                                      </p:stCondLst>
                                      <p:childTnLst>
                                        <p:set>
                                          <p:cBhvr>
                                            <p:cTn id="6" dur="1" fill="hold">
                                              <p:stCondLst>
                                                <p:cond delay="0"/>
                                              </p:stCondLst>
                                            </p:cTn>
                                            <p:tgtEl>
                                              <p:spTgt spid="76"/>
                                            </p:tgtEl>
                                            <p:attrNameLst>
                                              <p:attrName>style.visibility</p:attrName>
                                            </p:attrNameLst>
                                          </p:cBhvr>
                                          <p:to>
                                            <p:strVal val="visible"/>
                                          </p:to>
                                        </p:set>
                                        <p:anim calcmode="lin" valueType="num">
                                          <p:cBhvr additive="base">
                                            <p:cTn id="7" dur="750" fill="hold"/>
                                            <p:tgtEl>
                                              <p:spTgt spid="76"/>
                                            </p:tgtEl>
                                            <p:attrNameLst>
                                              <p:attrName>ppt_x</p:attrName>
                                            </p:attrNameLst>
                                          </p:cBhvr>
                                          <p:tavLst>
                                            <p:tav tm="0">
                                              <p:val>
                                                <p:strVal val="#ppt_x"/>
                                              </p:val>
                                            </p:tav>
                                            <p:tav tm="100000">
                                              <p:val>
                                                <p:strVal val="#ppt_x"/>
                                              </p:val>
                                            </p:tav>
                                          </p:tavLst>
                                        </p:anim>
                                        <p:anim calcmode="lin" valueType="num">
                                          <p:cBhvr additive="base">
                                            <p:cTn id="8" dur="750" fill="hold"/>
                                            <p:tgtEl>
                                              <p:spTgt spid="76"/>
                                            </p:tgtEl>
                                            <p:attrNameLst>
                                              <p:attrName>ppt_y</p:attrName>
                                            </p:attrNameLst>
                                          </p:cBhvr>
                                          <p:tavLst>
                                            <p:tav tm="0">
                                              <p:val>
                                                <p:strVal val="1+#ppt_h/2"/>
                                              </p:val>
                                            </p:tav>
                                            <p:tav tm="100000">
                                              <p:val>
                                                <p:strVal val="#ppt_y"/>
                                              </p:val>
                                            </p:tav>
                                          </p:tavLst>
                                        </p:anim>
                                      </p:childTnLst>
                                    </p:cTn>
                                  </p:par>
                                  <p:par>
                                    <p:cTn id="9" presetID="2" presetClass="entr" presetSubtype="4" fill="hold" nodeType="withEffect">
                                      <p:stCondLst>
                                        <p:cond delay="250"/>
                                      </p:stCondLst>
                                      <p:childTnLst>
                                        <p:set>
                                          <p:cBhvr>
                                            <p:cTn id="10" dur="1" fill="hold">
                                              <p:stCondLst>
                                                <p:cond delay="0"/>
                                              </p:stCondLst>
                                            </p:cTn>
                                            <p:tgtEl>
                                              <p:spTgt spid="78"/>
                                            </p:tgtEl>
                                            <p:attrNameLst>
                                              <p:attrName>style.visibility</p:attrName>
                                            </p:attrNameLst>
                                          </p:cBhvr>
                                          <p:to>
                                            <p:strVal val="visible"/>
                                          </p:to>
                                        </p:set>
                                        <p:anim calcmode="lin" valueType="num">
                                          <p:cBhvr additive="base">
                                            <p:cTn id="11" dur="750" fill="hold"/>
                                            <p:tgtEl>
                                              <p:spTgt spid="78"/>
                                            </p:tgtEl>
                                            <p:attrNameLst>
                                              <p:attrName>ppt_x</p:attrName>
                                            </p:attrNameLst>
                                          </p:cBhvr>
                                          <p:tavLst>
                                            <p:tav tm="0">
                                              <p:val>
                                                <p:strVal val="#ppt_x"/>
                                              </p:val>
                                            </p:tav>
                                            <p:tav tm="100000">
                                              <p:val>
                                                <p:strVal val="#ppt_x"/>
                                              </p:val>
                                            </p:tav>
                                          </p:tavLst>
                                        </p:anim>
                                        <p:anim calcmode="lin" valueType="num">
                                          <p:cBhvr additive="base">
                                            <p:cTn id="12" dur="750" fill="hold"/>
                                            <p:tgtEl>
                                              <p:spTgt spid="78"/>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mc:Fallback>
  </mc:AlternateContent>
</p:sldLayout>
</file>

<file path=ppt/slideLayouts/slideLayout15.xml><?xml version="1.0" encoding="utf-8"?>
<p:sldLayout xmlns:a="http://schemas.openxmlformats.org/drawingml/2006/main" xmlns:r="http://schemas.openxmlformats.org/officeDocument/2006/relationships" xmlns:p="http://schemas.openxmlformats.org/presentationml/2006/main" userDrawn="1">
  <p:cSld name="4_仅标题">
    <p:spTree>
      <p:nvGrpSpPr>
        <p:cNvPr id="1" name=""/>
        <p:cNvGrpSpPr/>
        <p:nvPr/>
      </p:nvGrpSpPr>
      <p:grpSpPr>
        <a:xfrm>
          <a:off x="0" y="0"/>
          <a:ext cx="0" cy="0"/>
          <a:chOff x="0" y="0"/>
          <a:chExt cx="0" cy="0"/>
        </a:xfrm>
      </p:grpSpPr>
      <p:sp>
        <p:nvSpPr>
          <p:cNvPr id="8" name="图片占位符 7"/>
          <p:cNvSpPr>
            <a:spLocks noGrp="1"/>
          </p:cNvSpPr>
          <p:nvPr>
            <p:ph type="pic" sz="quarter" idx="11"/>
          </p:nvPr>
        </p:nvSpPr>
        <p:spPr>
          <a:xfrm>
            <a:off x="7903935" y="1233204"/>
            <a:ext cx="3856684" cy="4441280"/>
          </a:xfrm>
          <a:custGeom>
            <a:avLst/>
            <a:gdLst>
              <a:gd name="connsiteX0" fmla="*/ 1073235 w 3856684"/>
              <a:gd name="connsiteY0" fmla="*/ 245 h 4441280"/>
              <a:gd name="connsiteX1" fmla="*/ 1109443 w 3856684"/>
              <a:gd name="connsiteY1" fmla="*/ 5849 h 4441280"/>
              <a:gd name="connsiteX2" fmla="*/ 3721211 w 3856684"/>
              <a:gd name="connsiteY2" fmla="*/ 683917 h 4441280"/>
              <a:gd name="connsiteX3" fmla="*/ 3850837 w 3856684"/>
              <a:gd name="connsiteY3" fmla="*/ 904451 h 4441280"/>
              <a:gd name="connsiteX4" fmla="*/ 2967776 w 3856684"/>
              <a:gd name="connsiteY4" fmla="*/ 4305807 h 4441280"/>
              <a:gd name="connsiteX5" fmla="*/ 2747242 w 3856684"/>
              <a:gd name="connsiteY5" fmla="*/ 4435432 h 4441280"/>
              <a:gd name="connsiteX6" fmla="*/ 135474 w 3856684"/>
              <a:gd name="connsiteY6" fmla="*/ 3757365 h 4441280"/>
              <a:gd name="connsiteX7" fmla="*/ 5848 w 3856684"/>
              <a:gd name="connsiteY7" fmla="*/ 3536831 h 4441280"/>
              <a:gd name="connsiteX8" fmla="*/ 888909 w 3856684"/>
              <a:gd name="connsiteY8" fmla="*/ 135474 h 4441280"/>
              <a:gd name="connsiteX9" fmla="*/ 1073235 w 3856684"/>
              <a:gd name="connsiteY9" fmla="*/ 245 h 444128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3856684" h="4441280">
                <a:moveTo>
                  <a:pt x="1073235" y="245"/>
                </a:moveTo>
                <a:cubicBezTo>
                  <a:pt x="1085238" y="872"/>
                  <a:pt x="1097356" y="2711"/>
                  <a:pt x="1109443" y="5849"/>
                </a:cubicBezTo>
                <a:lnTo>
                  <a:pt x="3721211" y="683917"/>
                </a:lnTo>
                <a:cubicBezTo>
                  <a:pt x="3817905" y="709020"/>
                  <a:pt x="3875940" y="807757"/>
                  <a:pt x="3850837" y="904451"/>
                </a:cubicBezTo>
                <a:lnTo>
                  <a:pt x="2967776" y="4305807"/>
                </a:lnTo>
                <a:cubicBezTo>
                  <a:pt x="2942672" y="4402500"/>
                  <a:pt x="2843935" y="4460536"/>
                  <a:pt x="2747242" y="4435432"/>
                </a:cubicBezTo>
                <a:lnTo>
                  <a:pt x="135474" y="3757365"/>
                </a:lnTo>
                <a:cubicBezTo>
                  <a:pt x="38781" y="3732261"/>
                  <a:pt x="-19255" y="3633524"/>
                  <a:pt x="5848" y="3536831"/>
                </a:cubicBezTo>
                <a:lnTo>
                  <a:pt x="888909" y="135474"/>
                </a:lnTo>
                <a:cubicBezTo>
                  <a:pt x="910875" y="50868"/>
                  <a:pt x="989216" y="-4142"/>
                  <a:pt x="1073235" y="245"/>
                </a:cubicBezTo>
                <a:close/>
              </a:path>
            </a:pathLst>
          </a:custGeom>
          <a:solidFill>
            <a:srgbClr val="FFC000"/>
          </a:solidFill>
          <a:ln w="38100">
            <a:solidFill>
              <a:schemeClr val="bg1"/>
            </a:solidFill>
          </a:ln>
          <a:effectLst>
            <a:outerShdw blurRad="355600" dist="25400" sx="101000" sy="101000" algn="ctr" rotWithShape="0">
              <a:schemeClr val="tx1">
                <a:lumMod val="85000"/>
                <a:lumOff val="15000"/>
                <a:alpha val="54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vert="horz" lIns="91440" tIns="45720" rIns="91440" bIns="45720" rtlCol="0" anchor="ctr">
            <a:normAutofit/>
          </a:bodyPr>
          <a:lstStyle>
            <a:lvl1pPr>
              <a:defRPr lang="zh-CN" altLang="en-US" sz="100">
                <a:solidFill>
                  <a:schemeClr val="lt1"/>
                </a:solidFill>
              </a:defRPr>
            </a:lvl1pPr>
          </a:lstStyle>
          <a:p>
            <a:pPr marL="0" lvl="0" algn="ctr"/>
            <a:endParaRPr lang="zh-CN" altLang="en-US"/>
          </a:p>
        </p:txBody>
      </p:sp>
      <p:sp>
        <p:nvSpPr>
          <p:cNvPr id="7" name="图片占位符 6"/>
          <p:cNvSpPr>
            <a:spLocks noGrp="1"/>
          </p:cNvSpPr>
          <p:nvPr>
            <p:ph type="pic" sz="quarter" idx="12"/>
          </p:nvPr>
        </p:nvSpPr>
        <p:spPr>
          <a:xfrm>
            <a:off x="3943500" y="1543883"/>
            <a:ext cx="3960435" cy="4505720"/>
          </a:xfrm>
          <a:custGeom>
            <a:avLst/>
            <a:gdLst>
              <a:gd name="connsiteX0" fmla="*/ 2747910 w 3960435"/>
              <a:gd name="connsiteY0" fmla="*/ 748 h 4505720"/>
              <a:gd name="connsiteX1" fmla="*/ 2937380 w 3960435"/>
              <a:gd name="connsiteY1" fmla="*/ 128671 h 4505720"/>
              <a:gd name="connsiteX2" fmla="*/ 3952674 w 3960435"/>
              <a:gd name="connsiteY2" fmla="*/ 3492924 h 4505720"/>
              <a:gd name="connsiteX3" fmla="*/ 3831765 w 3960435"/>
              <a:gd name="connsiteY3" fmla="*/ 3718355 h 4505720"/>
              <a:gd name="connsiteX4" fmla="*/ 1248487 w 3960435"/>
              <a:gd name="connsiteY4" fmla="*/ 4497959 h 4505720"/>
              <a:gd name="connsiteX5" fmla="*/ 1023056 w 3960435"/>
              <a:gd name="connsiteY5" fmla="*/ 4377050 h 4505720"/>
              <a:gd name="connsiteX6" fmla="*/ 7762 w 3960435"/>
              <a:gd name="connsiteY6" fmla="*/ 1012797 h 4505720"/>
              <a:gd name="connsiteX7" fmla="*/ 128671 w 3960435"/>
              <a:gd name="connsiteY7" fmla="*/ 787367 h 4505720"/>
              <a:gd name="connsiteX8" fmla="*/ 2711949 w 3960435"/>
              <a:gd name="connsiteY8" fmla="*/ 7762 h 4505720"/>
              <a:gd name="connsiteX9" fmla="*/ 2747910 w 3960435"/>
              <a:gd name="connsiteY9" fmla="*/ 748 h 450572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3960435" h="4505720">
                <a:moveTo>
                  <a:pt x="2747910" y="748"/>
                </a:moveTo>
                <a:cubicBezTo>
                  <a:pt x="2831694" y="-6919"/>
                  <a:pt x="2912125" y="44987"/>
                  <a:pt x="2937380" y="128671"/>
                </a:cubicBezTo>
                <a:lnTo>
                  <a:pt x="3952674" y="3492924"/>
                </a:lnTo>
                <a:cubicBezTo>
                  <a:pt x="3981537" y="3588563"/>
                  <a:pt x="3927403" y="3689492"/>
                  <a:pt x="3831765" y="3718355"/>
                </a:cubicBezTo>
                <a:lnTo>
                  <a:pt x="1248487" y="4497959"/>
                </a:lnTo>
                <a:cubicBezTo>
                  <a:pt x="1152848" y="4526822"/>
                  <a:pt x="1051919" y="4472689"/>
                  <a:pt x="1023056" y="4377050"/>
                </a:cubicBezTo>
                <a:lnTo>
                  <a:pt x="7762" y="1012797"/>
                </a:lnTo>
                <a:cubicBezTo>
                  <a:pt x="-21101" y="917159"/>
                  <a:pt x="33032" y="816229"/>
                  <a:pt x="128671" y="787367"/>
                </a:cubicBezTo>
                <a:lnTo>
                  <a:pt x="2711949" y="7762"/>
                </a:lnTo>
                <a:cubicBezTo>
                  <a:pt x="2723904" y="4154"/>
                  <a:pt x="2735941" y="1843"/>
                  <a:pt x="2747910" y="748"/>
                </a:cubicBezTo>
                <a:close/>
              </a:path>
            </a:pathLst>
          </a:custGeom>
          <a:solidFill>
            <a:srgbClr val="FFC000"/>
          </a:solidFill>
          <a:ln w="38100">
            <a:solidFill>
              <a:schemeClr val="bg1"/>
            </a:solidFill>
          </a:ln>
          <a:effectLst>
            <a:outerShdw blurRad="355600" dist="25400" sx="101000" sy="101000" algn="ctr" rotWithShape="0">
              <a:schemeClr val="tx1">
                <a:lumMod val="85000"/>
                <a:lumOff val="15000"/>
                <a:alpha val="54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vert="horz" lIns="91440" tIns="45720" rIns="91440" bIns="45720" rtlCol="0" anchor="ctr">
            <a:normAutofit/>
          </a:bodyPr>
          <a:lstStyle>
            <a:lvl1pPr>
              <a:defRPr lang="zh-CN" altLang="en-US" sz="100">
                <a:solidFill>
                  <a:schemeClr val="lt1"/>
                </a:solidFill>
              </a:defRPr>
            </a:lvl1pPr>
          </a:lstStyle>
          <a:p>
            <a:pPr marL="0" lvl="0" algn="ctr"/>
            <a:endParaRPr lang="zh-CN" altLang="en-US"/>
          </a:p>
        </p:txBody>
      </p:sp>
      <p:pic>
        <p:nvPicPr>
          <p:cNvPr id="72" name="图形 71">
            <a:extLst>
              <a:ext uri="{FF2B5EF4-FFF2-40B4-BE49-F238E27FC236}">
                <a16:creationId xmlns:a16="http://schemas.microsoft.com/office/drawing/2014/main" id="{80B6CF54-0C26-480E-899E-65073263F566}"/>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a:off x="713685" y="5410200"/>
            <a:ext cx="11478315" cy="1069974"/>
          </a:xfrm>
          <a:prstGeom prst="rect">
            <a:avLst/>
          </a:prstGeom>
        </p:spPr>
      </p:pic>
      <p:pic>
        <p:nvPicPr>
          <p:cNvPr id="73" name="图片 72">
            <a:extLst>
              <a:ext uri="{FF2B5EF4-FFF2-40B4-BE49-F238E27FC236}">
                <a16:creationId xmlns:a16="http://schemas.microsoft.com/office/drawing/2014/main" id="{F4E2EBF2-E0E1-4116-99F3-7C494A15B277}"/>
              </a:ext>
            </a:extLst>
          </p:cNvPr>
          <p:cNvPicPr>
            <a:picLocks noChangeAspect="1"/>
          </p:cNvPicPr>
          <p:nvPr userDrawn="1"/>
        </p:nvPicPr>
        <p:blipFill>
          <a:blip r:embed="rId4">
            <a:extLst>
              <a:ext uri="{28A0092B-C50C-407E-A947-70E740481C1C}">
                <a14:useLocalDpi xmlns:a14="http://schemas.microsoft.com/office/drawing/2010/main" val="0"/>
              </a:ext>
            </a:extLst>
          </a:blip>
          <a:stretch>
            <a:fillRect/>
          </a:stretch>
        </p:blipFill>
        <p:spPr>
          <a:xfrm>
            <a:off x="0" y="6229170"/>
            <a:ext cx="12192000" cy="628830"/>
          </a:xfrm>
          <a:prstGeom prst="rect">
            <a:avLst/>
          </a:prstGeom>
        </p:spPr>
      </p:pic>
      <p:pic>
        <p:nvPicPr>
          <p:cNvPr id="74" name="图形 73">
            <a:extLst>
              <a:ext uri="{FF2B5EF4-FFF2-40B4-BE49-F238E27FC236}">
                <a16:creationId xmlns:a16="http://schemas.microsoft.com/office/drawing/2014/main" id="{89E69027-1730-401A-90B9-F4F56C40A139}"/>
              </a:ext>
            </a:extLst>
          </p:cNvPr>
          <p:cNvPicPr>
            <a:picLocks noChangeAspect="1"/>
          </p:cNvPicPr>
          <p:nvPr userDrawn="1"/>
        </p:nvPicPr>
        <p:blipFill>
          <a:blip r:embed="rId5">
            <a:extLst>
              <a:ext uri="{96DAC541-7B7A-43D3-8B79-37D633B846F1}">
                <asvg:svgBlip xmlns:asvg="http://schemas.microsoft.com/office/drawing/2016/SVG/main" r:embed="rId6"/>
              </a:ext>
            </a:extLst>
          </a:blip>
          <a:stretch>
            <a:fillRect/>
          </a:stretch>
        </p:blipFill>
        <p:spPr>
          <a:xfrm>
            <a:off x="355601" y="4902200"/>
            <a:ext cx="2183367" cy="2071686"/>
          </a:xfrm>
          <a:prstGeom prst="rect">
            <a:avLst/>
          </a:prstGeom>
        </p:spPr>
      </p:pic>
      <p:pic>
        <p:nvPicPr>
          <p:cNvPr id="75" name="图形 74">
            <a:extLst>
              <a:ext uri="{FF2B5EF4-FFF2-40B4-BE49-F238E27FC236}">
                <a16:creationId xmlns:a16="http://schemas.microsoft.com/office/drawing/2014/main" id="{BCA25C43-02CF-4066-A6F3-2A41594A6887}"/>
              </a:ext>
            </a:extLst>
          </p:cNvPr>
          <p:cNvPicPr>
            <a:picLocks noChangeAspect="1"/>
          </p:cNvPicPr>
          <p:nvPr userDrawn="1"/>
        </p:nvPicPr>
        <p:blipFill>
          <a:blip r:embed="rId7">
            <a:extLst>
              <a:ext uri="{96DAC541-7B7A-43D3-8B79-37D633B846F1}">
                <asvg:svgBlip xmlns:asvg="http://schemas.microsoft.com/office/drawing/2016/SVG/main" r:embed="rId8"/>
              </a:ext>
            </a:extLst>
          </a:blip>
          <a:stretch>
            <a:fillRect/>
          </a:stretch>
        </p:blipFill>
        <p:spPr>
          <a:xfrm>
            <a:off x="319986" y="162694"/>
            <a:ext cx="811555" cy="800438"/>
          </a:xfrm>
          <a:prstGeom prst="rect">
            <a:avLst/>
          </a:prstGeom>
        </p:spPr>
      </p:pic>
      <p:sp>
        <p:nvSpPr>
          <p:cNvPr id="76" name="矩形 69">
            <a:extLst>
              <a:ext uri="{FF2B5EF4-FFF2-40B4-BE49-F238E27FC236}">
                <a16:creationId xmlns:a16="http://schemas.microsoft.com/office/drawing/2014/main" id="{F670B1F3-6CE6-4B76-9721-360E632B4A6A}"/>
              </a:ext>
            </a:extLst>
          </p:cNvPr>
          <p:cNvSpPr>
            <a:spLocks noChangeArrowheads="1"/>
          </p:cNvSpPr>
          <p:nvPr userDrawn="1"/>
        </p:nvSpPr>
        <p:spPr bwMode="auto">
          <a:xfrm>
            <a:off x="1278256" y="270525"/>
            <a:ext cx="2646878" cy="584775"/>
          </a:xfrm>
          <a:prstGeom prst="rect">
            <a:avLst/>
          </a:prstGeo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rtlCol="0">
            <a:spAutoFit/>
          </a:bodyPr>
          <a:lstStyle>
            <a:lvl1pPr>
              <a:defRPr>
                <a:solidFill>
                  <a:schemeClr val="tx1"/>
                </a:solidFill>
                <a:latin typeface="Arial" charset="0"/>
                <a:ea typeface="宋体" charset="-122"/>
              </a:defRPr>
            </a:lvl1pPr>
            <a:lvl2pPr marL="742950" indent="-285750">
              <a:defRPr>
                <a:solidFill>
                  <a:schemeClr val="tx1"/>
                </a:solidFill>
                <a:latin typeface="Arial" charset="0"/>
                <a:ea typeface="宋体" charset="-122"/>
              </a:defRPr>
            </a:lvl2pPr>
            <a:lvl3pPr marL="1143000" indent="-228600">
              <a:defRPr>
                <a:solidFill>
                  <a:schemeClr val="tx1"/>
                </a:solidFill>
                <a:latin typeface="Arial" charset="0"/>
                <a:ea typeface="宋体" charset="-122"/>
              </a:defRPr>
            </a:lvl3pPr>
            <a:lvl4pPr marL="1600200" indent="-228600">
              <a:defRPr>
                <a:solidFill>
                  <a:schemeClr val="tx1"/>
                </a:solidFill>
                <a:latin typeface="Arial" charset="0"/>
                <a:ea typeface="宋体" charset="-122"/>
              </a:defRPr>
            </a:lvl4pPr>
            <a:lvl5pPr marL="2057400" indent="-228600">
              <a:defRPr>
                <a:solidFill>
                  <a:schemeClr val="tx1"/>
                </a:solidFill>
                <a:latin typeface="Arial" charset="0"/>
                <a:ea typeface="宋体" charset="-122"/>
              </a:defRPr>
            </a:lvl5pPr>
            <a:lvl6pPr marL="2514600" indent="-228600" eaLnBrk="0" fontAlgn="base" hangingPunct="0">
              <a:spcBef>
                <a:spcPct val="0"/>
              </a:spcBef>
              <a:spcAft>
                <a:spcPct val="0"/>
              </a:spcAft>
              <a:defRPr>
                <a:solidFill>
                  <a:schemeClr val="tx1"/>
                </a:solidFill>
                <a:latin typeface="Arial" charset="0"/>
                <a:ea typeface="宋体" charset="-122"/>
              </a:defRPr>
            </a:lvl6pPr>
            <a:lvl7pPr marL="2971800" indent="-228600" eaLnBrk="0" fontAlgn="base" hangingPunct="0">
              <a:spcBef>
                <a:spcPct val="0"/>
              </a:spcBef>
              <a:spcAft>
                <a:spcPct val="0"/>
              </a:spcAft>
              <a:defRPr>
                <a:solidFill>
                  <a:schemeClr val="tx1"/>
                </a:solidFill>
                <a:latin typeface="Arial" charset="0"/>
                <a:ea typeface="宋体" charset="-122"/>
              </a:defRPr>
            </a:lvl7pPr>
            <a:lvl8pPr marL="3429000" indent="-228600" eaLnBrk="0" fontAlgn="base" hangingPunct="0">
              <a:spcBef>
                <a:spcPct val="0"/>
              </a:spcBef>
              <a:spcAft>
                <a:spcPct val="0"/>
              </a:spcAft>
              <a:defRPr>
                <a:solidFill>
                  <a:schemeClr val="tx1"/>
                </a:solidFill>
                <a:latin typeface="Arial" charset="0"/>
                <a:ea typeface="宋体" charset="-122"/>
              </a:defRPr>
            </a:lvl8pPr>
            <a:lvl9pPr marL="3886200" indent="-228600" eaLnBrk="0" fontAlgn="base" hangingPunct="0">
              <a:spcBef>
                <a:spcPct val="0"/>
              </a:spcBef>
              <a:spcAft>
                <a:spcPct val="0"/>
              </a:spcAft>
              <a:defRPr>
                <a:solidFill>
                  <a:schemeClr val="tx1"/>
                </a:solidFill>
                <a:latin typeface="Arial" charset="0"/>
                <a:ea typeface="宋体" charset="-122"/>
              </a:defRPr>
            </a:lvl9pPr>
          </a:lstStyle>
          <a:p>
            <a:r>
              <a:rPr lang="zh-CN" altLang="en-US" sz="3200" b="1" dirty="0">
                <a:ln w="6350">
                  <a:solidFill>
                    <a:schemeClr val="bg1"/>
                  </a:solidFill>
                </a:ln>
                <a:solidFill>
                  <a:srgbClr val="0070C0"/>
                </a:solidFill>
                <a:effectLst>
                  <a:outerShdw blurRad="38100" dist="38100" dir="2700000" algn="tl">
                    <a:srgbClr val="000000">
                      <a:alpha val="43137"/>
                    </a:srgbClr>
                  </a:outerShdw>
                </a:effectLst>
                <a:latin typeface="华康少女文字W5(P)" panose="040F0500000000000000" pitchFamily="82" charset="-122"/>
                <a:ea typeface="华康少女文字W5(P)" panose="040F0500000000000000" pitchFamily="82" charset="-122"/>
                <a:sym typeface="微软雅黑" pitchFamily="34" charset="-122"/>
              </a:rPr>
              <a:t>点击添加标题</a:t>
            </a:r>
            <a:endParaRPr lang="en-US" altLang="zh-CN" sz="3200" b="1" dirty="0">
              <a:ln w="6350">
                <a:solidFill>
                  <a:schemeClr val="bg1"/>
                </a:solidFill>
              </a:ln>
              <a:solidFill>
                <a:srgbClr val="0070C0"/>
              </a:solidFill>
              <a:effectLst>
                <a:outerShdw blurRad="38100" dist="38100" dir="2700000" algn="tl">
                  <a:srgbClr val="000000">
                    <a:alpha val="43137"/>
                  </a:srgbClr>
                </a:outerShdw>
              </a:effectLst>
              <a:latin typeface="华康少女文字W5(P)" panose="040F0500000000000000" pitchFamily="82" charset="-122"/>
              <a:ea typeface="华康少女文字W5(P)" panose="040F0500000000000000" pitchFamily="82" charset="-122"/>
              <a:sym typeface="微软雅黑" pitchFamily="34" charset="-122"/>
            </a:endParaRPr>
          </a:p>
        </p:txBody>
      </p:sp>
    </p:spTree>
    <p:extLst>
      <p:ext uri="{BB962C8B-B14F-4D97-AF65-F5344CB8AC3E}">
        <p14:creationId xmlns:p14="http://schemas.microsoft.com/office/powerpoint/2010/main" val="2437583520"/>
      </p:ext>
    </p:extLst>
  </p:cSld>
  <p:clrMapOvr>
    <a:masterClrMapping/>
  </p:clrMapOvr>
  <mc:AlternateContent xmlns:mc="http://schemas.openxmlformats.org/markup-compatibility/2006">
    <mc:Choice xmlns:p14="http://schemas.microsoft.com/office/powerpoint/2010/main"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nodeType="withEffect" p14:presetBounceEnd="54000">
                                      <p:stCondLst>
                                        <p:cond delay="0"/>
                                      </p:stCondLst>
                                      <p:childTnLst>
                                        <p:set>
                                          <p:cBhvr>
                                            <p:cTn id="6" dur="1" fill="hold">
                                              <p:stCondLst>
                                                <p:cond delay="0"/>
                                              </p:stCondLst>
                                            </p:cTn>
                                            <p:tgtEl>
                                              <p:spTgt spid="72"/>
                                            </p:tgtEl>
                                            <p:attrNameLst>
                                              <p:attrName>style.visibility</p:attrName>
                                            </p:attrNameLst>
                                          </p:cBhvr>
                                          <p:to>
                                            <p:strVal val="visible"/>
                                          </p:to>
                                        </p:set>
                                        <p:anim calcmode="lin" valueType="num" p14:bounceEnd="54000">
                                          <p:cBhvr additive="base">
                                            <p:cTn id="7" dur="750" fill="hold"/>
                                            <p:tgtEl>
                                              <p:spTgt spid="72"/>
                                            </p:tgtEl>
                                            <p:attrNameLst>
                                              <p:attrName>ppt_x</p:attrName>
                                            </p:attrNameLst>
                                          </p:cBhvr>
                                          <p:tavLst>
                                            <p:tav tm="0">
                                              <p:val>
                                                <p:strVal val="#ppt_x"/>
                                              </p:val>
                                            </p:tav>
                                            <p:tav tm="100000">
                                              <p:val>
                                                <p:strVal val="#ppt_x"/>
                                              </p:val>
                                            </p:tav>
                                          </p:tavLst>
                                        </p:anim>
                                        <p:anim calcmode="lin" valueType="num" p14:bounceEnd="54000">
                                          <p:cBhvr additive="base">
                                            <p:cTn id="8" dur="750" fill="hold"/>
                                            <p:tgtEl>
                                              <p:spTgt spid="72"/>
                                            </p:tgtEl>
                                            <p:attrNameLst>
                                              <p:attrName>ppt_y</p:attrName>
                                            </p:attrNameLst>
                                          </p:cBhvr>
                                          <p:tavLst>
                                            <p:tav tm="0">
                                              <p:val>
                                                <p:strVal val="1+#ppt_h/2"/>
                                              </p:val>
                                            </p:tav>
                                            <p:tav tm="100000">
                                              <p:val>
                                                <p:strVal val="#ppt_y"/>
                                              </p:val>
                                            </p:tav>
                                          </p:tavLst>
                                        </p:anim>
                                      </p:childTnLst>
                                    </p:cTn>
                                  </p:par>
                                  <p:par>
                                    <p:cTn id="9" presetID="2" presetClass="entr" presetSubtype="4" fill="hold" nodeType="withEffect" p14:presetBounceEnd="54000">
                                      <p:stCondLst>
                                        <p:cond delay="250"/>
                                      </p:stCondLst>
                                      <p:childTnLst>
                                        <p:set>
                                          <p:cBhvr>
                                            <p:cTn id="10" dur="1" fill="hold">
                                              <p:stCondLst>
                                                <p:cond delay="0"/>
                                              </p:stCondLst>
                                            </p:cTn>
                                            <p:tgtEl>
                                              <p:spTgt spid="74"/>
                                            </p:tgtEl>
                                            <p:attrNameLst>
                                              <p:attrName>style.visibility</p:attrName>
                                            </p:attrNameLst>
                                          </p:cBhvr>
                                          <p:to>
                                            <p:strVal val="visible"/>
                                          </p:to>
                                        </p:set>
                                        <p:anim calcmode="lin" valueType="num" p14:bounceEnd="54000">
                                          <p:cBhvr additive="base">
                                            <p:cTn id="11" dur="750" fill="hold"/>
                                            <p:tgtEl>
                                              <p:spTgt spid="74"/>
                                            </p:tgtEl>
                                            <p:attrNameLst>
                                              <p:attrName>ppt_x</p:attrName>
                                            </p:attrNameLst>
                                          </p:cBhvr>
                                          <p:tavLst>
                                            <p:tav tm="0">
                                              <p:val>
                                                <p:strVal val="#ppt_x"/>
                                              </p:val>
                                            </p:tav>
                                            <p:tav tm="100000">
                                              <p:val>
                                                <p:strVal val="#ppt_x"/>
                                              </p:val>
                                            </p:tav>
                                          </p:tavLst>
                                        </p:anim>
                                        <p:anim calcmode="lin" valueType="num" p14:bounceEnd="54000">
                                          <p:cBhvr additive="base">
                                            <p:cTn id="12" dur="750" fill="hold"/>
                                            <p:tgtEl>
                                              <p:spTgt spid="74"/>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mc:Choice>
    <mc:Fallback>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nodeType="withEffect">
                                      <p:stCondLst>
                                        <p:cond delay="0"/>
                                      </p:stCondLst>
                                      <p:childTnLst>
                                        <p:set>
                                          <p:cBhvr>
                                            <p:cTn id="6" dur="1" fill="hold">
                                              <p:stCondLst>
                                                <p:cond delay="0"/>
                                              </p:stCondLst>
                                            </p:cTn>
                                            <p:tgtEl>
                                              <p:spTgt spid="72"/>
                                            </p:tgtEl>
                                            <p:attrNameLst>
                                              <p:attrName>style.visibility</p:attrName>
                                            </p:attrNameLst>
                                          </p:cBhvr>
                                          <p:to>
                                            <p:strVal val="visible"/>
                                          </p:to>
                                        </p:set>
                                        <p:anim calcmode="lin" valueType="num">
                                          <p:cBhvr additive="base">
                                            <p:cTn id="7" dur="750" fill="hold"/>
                                            <p:tgtEl>
                                              <p:spTgt spid="72"/>
                                            </p:tgtEl>
                                            <p:attrNameLst>
                                              <p:attrName>ppt_x</p:attrName>
                                            </p:attrNameLst>
                                          </p:cBhvr>
                                          <p:tavLst>
                                            <p:tav tm="0">
                                              <p:val>
                                                <p:strVal val="#ppt_x"/>
                                              </p:val>
                                            </p:tav>
                                            <p:tav tm="100000">
                                              <p:val>
                                                <p:strVal val="#ppt_x"/>
                                              </p:val>
                                            </p:tav>
                                          </p:tavLst>
                                        </p:anim>
                                        <p:anim calcmode="lin" valueType="num">
                                          <p:cBhvr additive="base">
                                            <p:cTn id="8" dur="750" fill="hold"/>
                                            <p:tgtEl>
                                              <p:spTgt spid="72"/>
                                            </p:tgtEl>
                                            <p:attrNameLst>
                                              <p:attrName>ppt_y</p:attrName>
                                            </p:attrNameLst>
                                          </p:cBhvr>
                                          <p:tavLst>
                                            <p:tav tm="0">
                                              <p:val>
                                                <p:strVal val="1+#ppt_h/2"/>
                                              </p:val>
                                            </p:tav>
                                            <p:tav tm="100000">
                                              <p:val>
                                                <p:strVal val="#ppt_y"/>
                                              </p:val>
                                            </p:tav>
                                          </p:tavLst>
                                        </p:anim>
                                      </p:childTnLst>
                                    </p:cTn>
                                  </p:par>
                                  <p:par>
                                    <p:cTn id="9" presetID="2" presetClass="entr" presetSubtype="4" fill="hold" nodeType="withEffect">
                                      <p:stCondLst>
                                        <p:cond delay="250"/>
                                      </p:stCondLst>
                                      <p:childTnLst>
                                        <p:set>
                                          <p:cBhvr>
                                            <p:cTn id="10" dur="1" fill="hold">
                                              <p:stCondLst>
                                                <p:cond delay="0"/>
                                              </p:stCondLst>
                                            </p:cTn>
                                            <p:tgtEl>
                                              <p:spTgt spid="74"/>
                                            </p:tgtEl>
                                            <p:attrNameLst>
                                              <p:attrName>style.visibility</p:attrName>
                                            </p:attrNameLst>
                                          </p:cBhvr>
                                          <p:to>
                                            <p:strVal val="visible"/>
                                          </p:to>
                                        </p:set>
                                        <p:anim calcmode="lin" valueType="num">
                                          <p:cBhvr additive="base">
                                            <p:cTn id="11" dur="750" fill="hold"/>
                                            <p:tgtEl>
                                              <p:spTgt spid="74"/>
                                            </p:tgtEl>
                                            <p:attrNameLst>
                                              <p:attrName>ppt_x</p:attrName>
                                            </p:attrNameLst>
                                          </p:cBhvr>
                                          <p:tavLst>
                                            <p:tav tm="0">
                                              <p:val>
                                                <p:strVal val="#ppt_x"/>
                                              </p:val>
                                            </p:tav>
                                            <p:tav tm="100000">
                                              <p:val>
                                                <p:strVal val="#ppt_x"/>
                                              </p:val>
                                            </p:tav>
                                          </p:tavLst>
                                        </p:anim>
                                        <p:anim calcmode="lin" valueType="num">
                                          <p:cBhvr additive="base">
                                            <p:cTn id="12" dur="750" fill="hold"/>
                                            <p:tgtEl>
                                              <p:spTgt spid="74"/>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mc:Fallback>
  </mc:AlternateContent>
</p:sldLayout>
</file>

<file path=ppt/slideLayouts/slideLayout16.xml><?xml version="1.0" encoding="utf-8"?>
<p:sldLayout xmlns:a="http://schemas.openxmlformats.org/drawingml/2006/main" xmlns:r="http://schemas.openxmlformats.org/officeDocument/2006/relationships" xmlns:p="http://schemas.openxmlformats.org/presentationml/2006/main" userDrawn="1">
  <p:cSld name="2_仅标题">
    <p:spTree>
      <p:nvGrpSpPr>
        <p:cNvPr id="1" name=""/>
        <p:cNvGrpSpPr/>
        <p:nvPr/>
      </p:nvGrpSpPr>
      <p:grpSpPr>
        <a:xfrm>
          <a:off x="0" y="0"/>
          <a:ext cx="0" cy="0"/>
          <a:chOff x="0" y="0"/>
          <a:chExt cx="0" cy="0"/>
        </a:xfrm>
      </p:grpSpPr>
      <p:sp>
        <p:nvSpPr>
          <p:cNvPr id="12" name="图片占位符 11"/>
          <p:cNvSpPr>
            <a:spLocks noGrp="1"/>
          </p:cNvSpPr>
          <p:nvPr>
            <p:ph type="pic" sz="quarter" idx="10"/>
          </p:nvPr>
        </p:nvSpPr>
        <p:spPr>
          <a:xfrm>
            <a:off x="5885540" y="2421212"/>
            <a:ext cx="3302144" cy="3302143"/>
          </a:xfrm>
          <a:custGeom>
            <a:avLst/>
            <a:gdLst>
              <a:gd name="connsiteX0" fmla="*/ 2465994 w 3302144"/>
              <a:gd name="connsiteY0" fmla="*/ 0 h 3302143"/>
              <a:gd name="connsiteX1" fmla="*/ 2467728 w 3302144"/>
              <a:gd name="connsiteY1" fmla="*/ 857 h 3302143"/>
              <a:gd name="connsiteX2" fmla="*/ 2468166 w 3302144"/>
              <a:gd name="connsiteY2" fmla="*/ 2153 h 3302143"/>
              <a:gd name="connsiteX3" fmla="*/ 2751710 w 3302144"/>
              <a:gd name="connsiteY3" fmla="*/ 840273 h 3302143"/>
              <a:gd name="connsiteX4" fmla="*/ 2760494 w 3302144"/>
              <a:gd name="connsiteY4" fmla="*/ 870505 h 3302143"/>
              <a:gd name="connsiteX5" fmla="*/ 2766268 w 3302144"/>
              <a:gd name="connsiteY5" fmla="*/ 904643 h 3302143"/>
              <a:gd name="connsiteX6" fmla="*/ 2770728 w 3302144"/>
              <a:gd name="connsiteY6" fmla="*/ 934895 h 3302143"/>
              <a:gd name="connsiteX7" fmla="*/ 2773035 w 3302144"/>
              <a:gd name="connsiteY7" fmla="*/ 967318 h 3302143"/>
              <a:gd name="connsiteX8" fmla="*/ 2773609 w 3302144"/>
              <a:gd name="connsiteY8" fmla="*/ 998885 h 3302143"/>
              <a:gd name="connsiteX9" fmla="*/ 2771154 w 3302144"/>
              <a:gd name="connsiteY9" fmla="*/ 1030032 h 3302143"/>
              <a:gd name="connsiteX10" fmla="*/ 2767403 w 3302144"/>
              <a:gd name="connsiteY10" fmla="*/ 1061618 h 3302143"/>
              <a:gd name="connsiteX11" fmla="*/ 2761918 w 3302144"/>
              <a:gd name="connsiteY11" fmla="*/ 1092346 h 3302143"/>
              <a:gd name="connsiteX12" fmla="*/ 2755138 w 3302144"/>
              <a:gd name="connsiteY12" fmla="*/ 1123513 h 3302143"/>
              <a:gd name="connsiteX13" fmla="*/ 2746187 w 3302144"/>
              <a:gd name="connsiteY13" fmla="*/ 1152528 h 3302143"/>
              <a:gd name="connsiteX14" fmla="*/ 2734206 w 3302144"/>
              <a:gd name="connsiteY14" fmla="*/ 1181123 h 3302143"/>
              <a:gd name="connsiteX15" fmla="*/ 2720491 w 3302144"/>
              <a:gd name="connsiteY15" fmla="*/ 1208861 h 3302143"/>
              <a:gd name="connsiteX16" fmla="*/ 2705482 w 3302144"/>
              <a:gd name="connsiteY16" fmla="*/ 1237037 h 3302143"/>
              <a:gd name="connsiteX17" fmla="*/ 2688300 w 3302144"/>
              <a:gd name="connsiteY17" fmla="*/ 1263062 h 3302143"/>
              <a:gd name="connsiteX18" fmla="*/ 2670680 w 3302144"/>
              <a:gd name="connsiteY18" fmla="*/ 1287790 h 3302143"/>
              <a:gd name="connsiteX19" fmla="*/ 2650469 w 3302144"/>
              <a:gd name="connsiteY19" fmla="*/ 1313395 h 3302143"/>
              <a:gd name="connsiteX20" fmla="*/ 2681636 w 3302144"/>
              <a:gd name="connsiteY20" fmla="*/ 1320175 h 3302143"/>
              <a:gd name="connsiteX21" fmla="*/ 2710650 w 3302144"/>
              <a:gd name="connsiteY21" fmla="*/ 1329127 h 3302143"/>
              <a:gd name="connsiteX22" fmla="*/ 2740541 w 3302144"/>
              <a:gd name="connsiteY22" fmla="*/ 1340669 h 3302143"/>
              <a:gd name="connsiteX23" fmla="*/ 2769136 w 3302144"/>
              <a:gd name="connsiteY23" fmla="*/ 1352650 h 3302143"/>
              <a:gd name="connsiteX24" fmla="*/ 2797313 w 3302144"/>
              <a:gd name="connsiteY24" fmla="*/ 1367660 h 3302143"/>
              <a:gd name="connsiteX25" fmla="*/ 2824194 w 3302144"/>
              <a:gd name="connsiteY25" fmla="*/ 1383108 h 3302143"/>
              <a:gd name="connsiteX26" fmla="*/ 2849361 w 3302144"/>
              <a:gd name="connsiteY26" fmla="*/ 1402023 h 3302143"/>
              <a:gd name="connsiteX27" fmla="*/ 2872794 w 3302144"/>
              <a:gd name="connsiteY27" fmla="*/ 1420081 h 3302143"/>
              <a:gd name="connsiteX28" fmla="*/ 2895808 w 3302144"/>
              <a:gd name="connsiteY28" fmla="*/ 1441168 h 3302143"/>
              <a:gd name="connsiteX29" fmla="*/ 2917965 w 3302144"/>
              <a:gd name="connsiteY29" fmla="*/ 1463989 h 3302143"/>
              <a:gd name="connsiteX30" fmla="*/ 2939265 w 3302144"/>
              <a:gd name="connsiteY30" fmla="*/ 1488544 h 3302143"/>
              <a:gd name="connsiteX31" fmla="*/ 2957974 w 3302144"/>
              <a:gd name="connsiteY31" fmla="*/ 1513975 h 3302143"/>
              <a:gd name="connsiteX32" fmla="*/ 2975388 w 3302144"/>
              <a:gd name="connsiteY32" fmla="*/ 1539844 h 3302143"/>
              <a:gd name="connsiteX33" fmla="*/ 2990649 w 3302144"/>
              <a:gd name="connsiteY33" fmla="*/ 1567885 h 3302143"/>
              <a:gd name="connsiteX34" fmla="*/ 3006349 w 3302144"/>
              <a:gd name="connsiteY34" fmla="*/ 1597221 h 3302143"/>
              <a:gd name="connsiteX35" fmla="*/ 3017724 w 3302144"/>
              <a:gd name="connsiteY35" fmla="*/ 1626577 h 3302143"/>
              <a:gd name="connsiteX36" fmla="*/ 3301706 w 3302144"/>
              <a:gd name="connsiteY36" fmla="*/ 2465993 h 3302143"/>
              <a:gd name="connsiteX37" fmla="*/ 3302144 w 3302144"/>
              <a:gd name="connsiteY37" fmla="*/ 2467288 h 3302143"/>
              <a:gd name="connsiteX38" fmla="*/ 3300848 w 3302144"/>
              <a:gd name="connsiteY38" fmla="*/ 2467727 h 3302143"/>
              <a:gd name="connsiteX39" fmla="*/ 2465318 w 3302144"/>
              <a:gd name="connsiteY39" fmla="*/ 2750394 h 3302143"/>
              <a:gd name="connsiteX40" fmla="*/ 2432495 w 3302144"/>
              <a:gd name="connsiteY40" fmla="*/ 2760055 h 3302143"/>
              <a:gd name="connsiteX41" fmla="*/ 2401387 w 3302144"/>
              <a:gd name="connsiteY41" fmla="*/ 2766248 h 3302143"/>
              <a:gd name="connsiteX42" fmla="*/ 2368106 w 3302144"/>
              <a:gd name="connsiteY42" fmla="*/ 2770289 h 3302143"/>
              <a:gd name="connsiteX43" fmla="*/ 2335683 w 3302144"/>
              <a:gd name="connsiteY43" fmla="*/ 2772596 h 3302143"/>
              <a:gd name="connsiteX44" fmla="*/ 2304116 w 3302144"/>
              <a:gd name="connsiteY44" fmla="*/ 2773170 h 3302143"/>
              <a:gd name="connsiteX45" fmla="*/ 2272969 w 3302144"/>
              <a:gd name="connsiteY45" fmla="*/ 2770715 h 3302143"/>
              <a:gd name="connsiteX46" fmla="*/ 2241383 w 3302144"/>
              <a:gd name="connsiteY46" fmla="*/ 2766964 h 3302143"/>
              <a:gd name="connsiteX47" fmla="*/ 2210654 w 3302144"/>
              <a:gd name="connsiteY47" fmla="*/ 2761479 h 3302143"/>
              <a:gd name="connsiteX48" fmla="*/ 2180783 w 3302144"/>
              <a:gd name="connsiteY48" fmla="*/ 2754261 h 3302143"/>
              <a:gd name="connsiteX49" fmla="*/ 2150473 w 3302144"/>
              <a:gd name="connsiteY49" fmla="*/ 2745748 h 3302143"/>
              <a:gd name="connsiteX50" fmla="*/ 2121878 w 3302144"/>
              <a:gd name="connsiteY50" fmla="*/ 2733767 h 3302143"/>
              <a:gd name="connsiteX51" fmla="*/ 2092844 w 3302144"/>
              <a:gd name="connsiteY51" fmla="*/ 2720491 h 3302143"/>
              <a:gd name="connsiteX52" fmla="*/ 2066401 w 3302144"/>
              <a:gd name="connsiteY52" fmla="*/ 2706338 h 3302143"/>
              <a:gd name="connsiteX53" fmla="*/ 2038644 w 3302144"/>
              <a:gd name="connsiteY53" fmla="*/ 2688299 h 3302143"/>
              <a:gd name="connsiteX54" fmla="*/ 2013915 w 3302144"/>
              <a:gd name="connsiteY54" fmla="*/ 2670679 h 3302143"/>
              <a:gd name="connsiteX55" fmla="*/ 1990482 w 3302144"/>
              <a:gd name="connsiteY55" fmla="*/ 2652621 h 3302143"/>
              <a:gd name="connsiteX56" fmla="*/ 1981530 w 3302144"/>
              <a:gd name="connsiteY56" fmla="*/ 2681636 h 3302143"/>
              <a:gd name="connsiteX57" fmla="*/ 1972579 w 3302144"/>
              <a:gd name="connsiteY57" fmla="*/ 2710650 h 3302143"/>
              <a:gd name="connsiteX58" fmla="*/ 1961474 w 3302144"/>
              <a:gd name="connsiteY58" fmla="*/ 2741836 h 3302143"/>
              <a:gd name="connsiteX59" fmla="*/ 1949055 w 3302144"/>
              <a:gd name="connsiteY59" fmla="*/ 2769136 h 3302143"/>
              <a:gd name="connsiteX60" fmla="*/ 1934045 w 3302144"/>
              <a:gd name="connsiteY60" fmla="*/ 2797312 h 3302143"/>
              <a:gd name="connsiteX61" fmla="*/ 1918597 w 3302144"/>
              <a:gd name="connsiteY61" fmla="*/ 2824194 h 3302143"/>
              <a:gd name="connsiteX62" fmla="*/ 1899682 w 3302144"/>
              <a:gd name="connsiteY62" fmla="*/ 2849360 h 3302143"/>
              <a:gd name="connsiteX63" fmla="*/ 1880328 w 3302144"/>
              <a:gd name="connsiteY63" fmla="*/ 2873231 h 3302143"/>
              <a:gd name="connsiteX64" fmla="*/ 1859241 w 3302144"/>
              <a:gd name="connsiteY64" fmla="*/ 2896246 h 3302143"/>
              <a:gd name="connsiteX65" fmla="*/ 1836420 w 3302144"/>
              <a:gd name="connsiteY65" fmla="*/ 2918403 h 3302143"/>
              <a:gd name="connsiteX66" fmla="*/ 1811866 w 3302144"/>
              <a:gd name="connsiteY66" fmla="*/ 2939703 h 3302143"/>
              <a:gd name="connsiteX67" fmla="*/ 1786435 w 3302144"/>
              <a:gd name="connsiteY67" fmla="*/ 2958412 h 3302143"/>
              <a:gd name="connsiteX68" fmla="*/ 1760566 w 3302144"/>
              <a:gd name="connsiteY68" fmla="*/ 2975826 h 3302143"/>
              <a:gd name="connsiteX69" fmla="*/ 1731667 w 3302144"/>
              <a:gd name="connsiteY69" fmla="*/ 2992821 h 3302143"/>
              <a:gd name="connsiteX70" fmla="*/ 1703188 w 3302144"/>
              <a:gd name="connsiteY70" fmla="*/ 3006786 h 3302143"/>
              <a:gd name="connsiteX71" fmla="*/ 1671241 w 3302144"/>
              <a:gd name="connsiteY71" fmla="*/ 3019038 h 3302143"/>
              <a:gd name="connsiteX72" fmla="*/ 835711 w 3302144"/>
              <a:gd name="connsiteY72" fmla="*/ 3301705 h 3302143"/>
              <a:gd name="connsiteX73" fmla="*/ 834416 w 3302144"/>
              <a:gd name="connsiteY73" fmla="*/ 3302143 h 3302143"/>
              <a:gd name="connsiteX74" fmla="*/ 833978 w 3302144"/>
              <a:gd name="connsiteY74" fmla="*/ 3300848 h 3302143"/>
              <a:gd name="connsiteX75" fmla="*/ 549996 w 3302144"/>
              <a:gd name="connsiteY75" fmla="*/ 2461433 h 3302143"/>
              <a:gd name="connsiteX76" fmla="*/ 541211 w 3302144"/>
              <a:gd name="connsiteY76" fmla="*/ 2431200 h 3302143"/>
              <a:gd name="connsiteX77" fmla="*/ 535876 w 3302144"/>
              <a:gd name="connsiteY77" fmla="*/ 2398358 h 3302143"/>
              <a:gd name="connsiteX78" fmla="*/ 530977 w 3302144"/>
              <a:gd name="connsiteY78" fmla="*/ 2366811 h 3302143"/>
              <a:gd name="connsiteX79" fmla="*/ 529108 w 3302144"/>
              <a:gd name="connsiteY79" fmla="*/ 2335682 h 3302143"/>
              <a:gd name="connsiteX80" fmla="*/ 528535 w 3302144"/>
              <a:gd name="connsiteY80" fmla="*/ 2304116 h 3302143"/>
              <a:gd name="connsiteX81" fmla="*/ 530552 w 3302144"/>
              <a:gd name="connsiteY81" fmla="*/ 2271673 h 3302143"/>
              <a:gd name="connsiteX82" fmla="*/ 534303 w 3302144"/>
              <a:gd name="connsiteY82" fmla="*/ 2240088 h 3302143"/>
              <a:gd name="connsiteX83" fmla="*/ 539788 w 3302144"/>
              <a:gd name="connsiteY83" fmla="*/ 2209359 h 3302143"/>
              <a:gd name="connsiteX84" fmla="*/ 547443 w 3302144"/>
              <a:gd name="connsiteY84" fmla="*/ 2180783 h 3302143"/>
              <a:gd name="connsiteX85" fmla="*/ 555957 w 3302144"/>
              <a:gd name="connsiteY85" fmla="*/ 2150473 h 3302143"/>
              <a:gd name="connsiteX86" fmla="*/ 567938 w 3302144"/>
              <a:gd name="connsiteY86" fmla="*/ 2121878 h 3302143"/>
              <a:gd name="connsiteX87" fmla="*/ 581214 w 3302144"/>
              <a:gd name="connsiteY87" fmla="*/ 2092844 h 3302143"/>
              <a:gd name="connsiteX88" fmla="*/ 596662 w 3302144"/>
              <a:gd name="connsiteY88" fmla="*/ 2065963 h 3302143"/>
              <a:gd name="connsiteX89" fmla="*/ 613405 w 3302144"/>
              <a:gd name="connsiteY89" fmla="*/ 2038644 h 3302143"/>
              <a:gd name="connsiteX90" fmla="*/ 631025 w 3302144"/>
              <a:gd name="connsiteY90" fmla="*/ 2013915 h 3302143"/>
              <a:gd name="connsiteX91" fmla="*/ 651674 w 3302144"/>
              <a:gd name="connsiteY91" fmla="*/ 1989606 h 3302143"/>
              <a:gd name="connsiteX92" fmla="*/ 620069 w 3302144"/>
              <a:gd name="connsiteY92" fmla="*/ 1981530 h 3302143"/>
              <a:gd name="connsiteX93" fmla="*/ 591055 w 3302144"/>
              <a:gd name="connsiteY93" fmla="*/ 1972579 h 3302143"/>
              <a:gd name="connsiteX94" fmla="*/ 561603 w 3302144"/>
              <a:gd name="connsiteY94" fmla="*/ 1962332 h 3302143"/>
              <a:gd name="connsiteX95" fmla="*/ 532569 w 3302144"/>
              <a:gd name="connsiteY95" fmla="*/ 1949055 h 3302143"/>
              <a:gd name="connsiteX96" fmla="*/ 504831 w 3302144"/>
              <a:gd name="connsiteY96" fmla="*/ 1935341 h 3302143"/>
              <a:gd name="connsiteX97" fmla="*/ 477950 w 3302144"/>
              <a:gd name="connsiteY97" fmla="*/ 1919893 h 3302143"/>
              <a:gd name="connsiteX98" fmla="*/ 453221 w 3302144"/>
              <a:gd name="connsiteY98" fmla="*/ 1902273 h 3302143"/>
              <a:gd name="connsiteX99" fmla="*/ 428911 w 3302144"/>
              <a:gd name="connsiteY99" fmla="*/ 1881624 h 3302143"/>
              <a:gd name="connsiteX100" fmla="*/ 405897 w 3302144"/>
              <a:gd name="connsiteY100" fmla="*/ 1860537 h 3302143"/>
              <a:gd name="connsiteX101" fmla="*/ 383740 w 3302144"/>
              <a:gd name="connsiteY101" fmla="*/ 1837716 h 3302143"/>
              <a:gd name="connsiteX102" fmla="*/ 362879 w 3302144"/>
              <a:gd name="connsiteY102" fmla="*/ 1814457 h 3302143"/>
              <a:gd name="connsiteX103" fmla="*/ 344169 w 3302144"/>
              <a:gd name="connsiteY103" fmla="*/ 1789026 h 3302143"/>
              <a:gd name="connsiteX104" fmla="*/ 326317 w 3302144"/>
              <a:gd name="connsiteY104" fmla="*/ 1761861 h 3302143"/>
              <a:gd name="connsiteX105" fmla="*/ 311494 w 3302144"/>
              <a:gd name="connsiteY105" fmla="*/ 1735116 h 3302143"/>
              <a:gd name="connsiteX106" fmla="*/ 295357 w 3302144"/>
              <a:gd name="connsiteY106" fmla="*/ 1704484 h 3302143"/>
              <a:gd name="connsiteX107" fmla="*/ 283982 w 3302144"/>
              <a:gd name="connsiteY107" fmla="*/ 1675128 h 3302143"/>
              <a:gd name="connsiteX108" fmla="*/ 438 w 3302144"/>
              <a:gd name="connsiteY108" fmla="*/ 837008 h 3302143"/>
              <a:gd name="connsiteX109" fmla="*/ 0 w 3302144"/>
              <a:gd name="connsiteY109" fmla="*/ 835713 h 3302143"/>
              <a:gd name="connsiteX110" fmla="*/ 857 w 3302144"/>
              <a:gd name="connsiteY110" fmla="*/ 833979 h 3302143"/>
              <a:gd name="connsiteX111" fmla="*/ 842864 w 3302144"/>
              <a:gd name="connsiteY111" fmla="*/ 549120 h 3302143"/>
              <a:gd name="connsiteX112" fmla="*/ 874830 w 3302144"/>
              <a:gd name="connsiteY112" fmla="*/ 541193 h 3302143"/>
              <a:gd name="connsiteX113" fmla="*/ 905939 w 3302144"/>
              <a:gd name="connsiteY113" fmla="*/ 535000 h 3302143"/>
              <a:gd name="connsiteX114" fmla="*/ 937924 w 3302144"/>
              <a:gd name="connsiteY114" fmla="*/ 531397 h 3302143"/>
              <a:gd name="connsiteX115" fmla="*/ 970347 w 3302144"/>
              <a:gd name="connsiteY115" fmla="*/ 529090 h 3302143"/>
              <a:gd name="connsiteX116" fmla="*/ 1001914 w 3302144"/>
              <a:gd name="connsiteY116" fmla="*/ 528516 h 3302143"/>
              <a:gd name="connsiteX117" fmla="*/ 1033061 w 3302144"/>
              <a:gd name="connsiteY117" fmla="*/ 530972 h 3302143"/>
              <a:gd name="connsiteX118" fmla="*/ 1063352 w 3302144"/>
              <a:gd name="connsiteY118" fmla="*/ 535161 h 3302143"/>
              <a:gd name="connsiteX119" fmla="*/ 1094080 w 3302144"/>
              <a:gd name="connsiteY119" fmla="*/ 540645 h 3302143"/>
              <a:gd name="connsiteX120" fmla="*/ 1123952 w 3302144"/>
              <a:gd name="connsiteY120" fmla="*/ 547863 h 3302143"/>
              <a:gd name="connsiteX121" fmla="*/ 1153404 w 3302144"/>
              <a:gd name="connsiteY121" fmla="*/ 558110 h 3302143"/>
              <a:gd name="connsiteX122" fmla="*/ 1181561 w 3302144"/>
              <a:gd name="connsiteY122" fmla="*/ 568796 h 3302143"/>
              <a:gd name="connsiteX123" fmla="*/ 1209300 w 3302144"/>
              <a:gd name="connsiteY123" fmla="*/ 582510 h 3302143"/>
              <a:gd name="connsiteX124" fmla="*/ 1237038 w 3302144"/>
              <a:gd name="connsiteY124" fmla="*/ 596225 h 3302143"/>
              <a:gd name="connsiteX125" fmla="*/ 1263062 w 3302144"/>
              <a:gd name="connsiteY125" fmla="*/ 613406 h 3302143"/>
              <a:gd name="connsiteX126" fmla="*/ 1287790 w 3302144"/>
              <a:gd name="connsiteY126" fmla="*/ 631026 h 3302143"/>
              <a:gd name="connsiteX127" fmla="*/ 1313395 w 3302144"/>
              <a:gd name="connsiteY127" fmla="*/ 651237 h 3302143"/>
              <a:gd name="connsiteX128" fmla="*/ 1320175 w 3302144"/>
              <a:gd name="connsiteY128" fmla="*/ 620070 h 3302143"/>
              <a:gd name="connsiteX129" fmla="*/ 1329127 w 3302144"/>
              <a:gd name="connsiteY129" fmla="*/ 591056 h 3302143"/>
              <a:gd name="connsiteX130" fmla="*/ 1339374 w 3302144"/>
              <a:gd name="connsiteY130" fmla="*/ 561603 h 3302143"/>
              <a:gd name="connsiteX131" fmla="*/ 1353089 w 3302144"/>
              <a:gd name="connsiteY131" fmla="*/ 533865 h 3302143"/>
              <a:gd name="connsiteX132" fmla="*/ 1366803 w 3302144"/>
              <a:gd name="connsiteY132" fmla="*/ 506127 h 3302143"/>
              <a:gd name="connsiteX133" fmla="*/ 1382689 w 3302144"/>
              <a:gd name="connsiteY133" fmla="*/ 480541 h 3302143"/>
              <a:gd name="connsiteX134" fmla="*/ 1399871 w 3302144"/>
              <a:gd name="connsiteY134" fmla="*/ 454517 h 3302143"/>
              <a:gd name="connsiteX135" fmla="*/ 1419225 w 3302144"/>
              <a:gd name="connsiteY135" fmla="*/ 430646 h 3302143"/>
              <a:gd name="connsiteX136" fmla="*/ 1440312 w 3302144"/>
              <a:gd name="connsiteY136" fmla="*/ 407631 h 3302143"/>
              <a:gd name="connsiteX137" fmla="*/ 1461837 w 3302144"/>
              <a:gd name="connsiteY137" fmla="*/ 385913 h 3302143"/>
              <a:gd name="connsiteX138" fmla="*/ 1485096 w 3302144"/>
              <a:gd name="connsiteY138" fmla="*/ 365051 h 3302143"/>
              <a:gd name="connsiteX139" fmla="*/ 1510527 w 3302144"/>
              <a:gd name="connsiteY139" fmla="*/ 346342 h 3302143"/>
              <a:gd name="connsiteX140" fmla="*/ 1537692 w 3302144"/>
              <a:gd name="connsiteY140" fmla="*/ 328490 h 3302143"/>
              <a:gd name="connsiteX141" fmla="*/ 1565295 w 3302144"/>
              <a:gd name="connsiteY141" fmla="*/ 311933 h 3302143"/>
              <a:gd name="connsiteX142" fmla="*/ 1593774 w 3302144"/>
              <a:gd name="connsiteY142" fmla="*/ 297968 h 3302143"/>
              <a:gd name="connsiteX143" fmla="*/ 1623987 w 3302144"/>
              <a:gd name="connsiteY143" fmla="*/ 284859 h 330214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Lst>
            <a:rect l="l" t="t" r="r" b="b"/>
            <a:pathLst>
              <a:path w="3302144" h="3302143">
                <a:moveTo>
                  <a:pt x="2465994" y="0"/>
                </a:moveTo>
                <a:lnTo>
                  <a:pt x="2467728" y="857"/>
                </a:lnTo>
                <a:lnTo>
                  <a:pt x="2468166" y="2153"/>
                </a:lnTo>
                <a:lnTo>
                  <a:pt x="2751710" y="840273"/>
                </a:lnTo>
                <a:lnTo>
                  <a:pt x="2760494" y="870505"/>
                </a:lnTo>
                <a:lnTo>
                  <a:pt x="2766268" y="904643"/>
                </a:lnTo>
                <a:lnTo>
                  <a:pt x="2770728" y="934895"/>
                </a:lnTo>
                <a:lnTo>
                  <a:pt x="2773035" y="967318"/>
                </a:lnTo>
                <a:lnTo>
                  <a:pt x="2773609" y="998885"/>
                </a:lnTo>
                <a:lnTo>
                  <a:pt x="2771154" y="1030032"/>
                </a:lnTo>
                <a:lnTo>
                  <a:pt x="2767403" y="1061618"/>
                </a:lnTo>
                <a:lnTo>
                  <a:pt x="2761918" y="1092346"/>
                </a:lnTo>
                <a:lnTo>
                  <a:pt x="2755138" y="1123513"/>
                </a:lnTo>
                <a:lnTo>
                  <a:pt x="2746187" y="1152528"/>
                </a:lnTo>
                <a:lnTo>
                  <a:pt x="2734206" y="1181123"/>
                </a:lnTo>
                <a:lnTo>
                  <a:pt x="2720491" y="1208861"/>
                </a:lnTo>
                <a:lnTo>
                  <a:pt x="2705482" y="1237037"/>
                </a:lnTo>
                <a:lnTo>
                  <a:pt x="2688300" y="1263062"/>
                </a:lnTo>
                <a:lnTo>
                  <a:pt x="2670680" y="1287790"/>
                </a:lnTo>
                <a:lnTo>
                  <a:pt x="2650469" y="1313395"/>
                </a:lnTo>
                <a:lnTo>
                  <a:pt x="2681636" y="1320175"/>
                </a:lnTo>
                <a:lnTo>
                  <a:pt x="2710650" y="1329127"/>
                </a:lnTo>
                <a:lnTo>
                  <a:pt x="2740541" y="1340669"/>
                </a:lnTo>
                <a:lnTo>
                  <a:pt x="2769136" y="1352650"/>
                </a:lnTo>
                <a:lnTo>
                  <a:pt x="2797313" y="1367660"/>
                </a:lnTo>
                <a:lnTo>
                  <a:pt x="2824194" y="1383108"/>
                </a:lnTo>
                <a:lnTo>
                  <a:pt x="2849361" y="1402023"/>
                </a:lnTo>
                <a:lnTo>
                  <a:pt x="2872794" y="1420081"/>
                </a:lnTo>
                <a:lnTo>
                  <a:pt x="2895808" y="1441168"/>
                </a:lnTo>
                <a:lnTo>
                  <a:pt x="2917965" y="1463989"/>
                </a:lnTo>
                <a:lnTo>
                  <a:pt x="2939265" y="1488544"/>
                </a:lnTo>
                <a:lnTo>
                  <a:pt x="2957974" y="1513975"/>
                </a:lnTo>
                <a:lnTo>
                  <a:pt x="2975388" y="1539844"/>
                </a:lnTo>
                <a:lnTo>
                  <a:pt x="2990649" y="1567885"/>
                </a:lnTo>
                <a:lnTo>
                  <a:pt x="3006349" y="1597221"/>
                </a:lnTo>
                <a:lnTo>
                  <a:pt x="3017724" y="1626577"/>
                </a:lnTo>
                <a:lnTo>
                  <a:pt x="3301706" y="2465993"/>
                </a:lnTo>
                <a:lnTo>
                  <a:pt x="3302144" y="2467288"/>
                </a:lnTo>
                <a:lnTo>
                  <a:pt x="3300848" y="2467727"/>
                </a:lnTo>
                <a:lnTo>
                  <a:pt x="2465318" y="2750394"/>
                </a:lnTo>
                <a:lnTo>
                  <a:pt x="2432495" y="2760055"/>
                </a:lnTo>
                <a:lnTo>
                  <a:pt x="2401387" y="2766248"/>
                </a:lnTo>
                <a:lnTo>
                  <a:pt x="2368106" y="2770289"/>
                </a:lnTo>
                <a:lnTo>
                  <a:pt x="2335683" y="2772596"/>
                </a:lnTo>
                <a:lnTo>
                  <a:pt x="2304116" y="2773170"/>
                </a:lnTo>
                <a:lnTo>
                  <a:pt x="2272969" y="2770715"/>
                </a:lnTo>
                <a:lnTo>
                  <a:pt x="2241383" y="2766964"/>
                </a:lnTo>
                <a:lnTo>
                  <a:pt x="2210654" y="2761479"/>
                </a:lnTo>
                <a:lnTo>
                  <a:pt x="2180783" y="2754261"/>
                </a:lnTo>
                <a:lnTo>
                  <a:pt x="2150473" y="2745748"/>
                </a:lnTo>
                <a:lnTo>
                  <a:pt x="2121878" y="2733767"/>
                </a:lnTo>
                <a:lnTo>
                  <a:pt x="2092844" y="2720491"/>
                </a:lnTo>
                <a:lnTo>
                  <a:pt x="2066401" y="2706338"/>
                </a:lnTo>
                <a:lnTo>
                  <a:pt x="2038644" y="2688299"/>
                </a:lnTo>
                <a:lnTo>
                  <a:pt x="2013915" y="2670679"/>
                </a:lnTo>
                <a:lnTo>
                  <a:pt x="1990482" y="2652621"/>
                </a:lnTo>
                <a:lnTo>
                  <a:pt x="1981530" y="2681636"/>
                </a:lnTo>
                <a:lnTo>
                  <a:pt x="1972579" y="2710650"/>
                </a:lnTo>
                <a:lnTo>
                  <a:pt x="1961474" y="2741836"/>
                </a:lnTo>
                <a:lnTo>
                  <a:pt x="1949055" y="2769136"/>
                </a:lnTo>
                <a:lnTo>
                  <a:pt x="1934045" y="2797312"/>
                </a:lnTo>
                <a:lnTo>
                  <a:pt x="1918597" y="2824194"/>
                </a:lnTo>
                <a:lnTo>
                  <a:pt x="1899682" y="2849360"/>
                </a:lnTo>
                <a:lnTo>
                  <a:pt x="1880328" y="2873231"/>
                </a:lnTo>
                <a:lnTo>
                  <a:pt x="1859241" y="2896246"/>
                </a:lnTo>
                <a:lnTo>
                  <a:pt x="1836420" y="2918403"/>
                </a:lnTo>
                <a:lnTo>
                  <a:pt x="1811866" y="2939703"/>
                </a:lnTo>
                <a:lnTo>
                  <a:pt x="1786435" y="2958412"/>
                </a:lnTo>
                <a:lnTo>
                  <a:pt x="1760566" y="2975826"/>
                </a:lnTo>
                <a:lnTo>
                  <a:pt x="1731667" y="2992821"/>
                </a:lnTo>
                <a:lnTo>
                  <a:pt x="1703188" y="3006786"/>
                </a:lnTo>
                <a:lnTo>
                  <a:pt x="1671241" y="3019038"/>
                </a:lnTo>
                <a:lnTo>
                  <a:pt x="835711" y="3301705"/>
                </a:lnTo>
                <a:lnTo>
                  <a:pt x="834416" y="3302143"/>
                </a:lnTo>
                <a:lnTo>
                  <a:pt x="833978" y="3300848"/>
                </a:lnTo>
                <a:lnTo>
                  <a:pt x="549996" y="2461433"/>
                </a:lnTo>
                <a:lnTo>
                  <a:pt x="541211" y="2431200"/>
                </a:lnTo>
                <a:lnTo>
                  <a:pt x="535876" y="2398358"/>
                </a:lnTo>
                <a:lnTo>
                  <a:pt x="530977" y="2366811"/>
                </a:lnTo>
                <a:lnTo>
                  <a:pt x="529108" y="2335682"/>
                </a:lnTo>
                <a:lnTo>
                  <a:pt x="528535" y="2304116"/>
                </a:lnTo>
                <a:lnTo>
                  <a:pt x="530552" y="2271673"/>
                </a:lnTo>
                <a:lnTo>
                  <a:pt x="534303" y="2240088"/>
                </a:lnTo>
                <a:lnTo>
                  <a:pt x="539788" y="2209359"/>
                </a:lnTo>
                <a:lnTo>
                  <a:pt x="547443" y="2180783"/>
                </a:lnTo>
                <a:lnTo>
                  <a:pt x="555957" y="2150473"/>
                </a:lnTo>
                <a:lnTo>
                  <a:pt x="567938" y="2121878"/>
                </a:lnTo>
                <a:lnTo>
                  <a:pt x="581214" y="2092844"/>
                </a:lnTo>
                <a:lnTo>
                  <a:pt x="596662" y="2065963"/>
                </a:lnTo>
                <a:lnTo>
                  <a:pt x="613405" y="2038644"/>
                </a:lnTo>
                <a:lnTo>
                  <a:pt x="631025" y="2013915"/>
                </a:lnTo>
                <a:lnTo>
                  <a:pt x="651674" y="1989606"/>
                </a:lnTo>
                <a:lnTo>
                  <a:pt x="620069" y="1981530"/>
                </a:lnTo>
                <a:lnTo>
                  <a:pt x="591055" y="1972579"/>
                </a:lnTo>
                <a:lnTo>
                  <a:pt x="561603" y="1962332"/>
                </a:lnTo>
                <a:lnTo>
                  <a:pt x="532569" y="1949055"/>
                </a:lnTo>
                <a:lnTo>
                  <a:pt x="504831" y="1935341"/>
                </a:lnTo>
                <a:lnTo>
                  <a:pt x="477950" y="1919893"/>
                </a:lnTo>
                <a:lnTo>
                  <a:pt x="453221" y="1902273"/>
                </a:lnTo>
                <a:lnTo>
                  <a:pt x="428911" y="1881624"/>
                </a:lnTo>
                <a:lnTo>
                  <a:pt x="405897" y="1860537"/>
                </a:lnTo>
                <a:lnTo>
                  <a:pt x="383740" y="1837716"/>
                </a:lnTo>
                <a:lnTo>
                  <a:pt x="362879" y="1814457"/>
                </a:lnTo>
                <a:lnTo>
                  <a:pt x="344169" y="1789026"/>
                </a:lnTo>
                <a:lnTo>
                  <a:pt x="326317" y="1761861"/>
                </a:lnTo>
                <a:lnTo>
                  <a:pt x="311494" y="1735116"/>
                </a:lnTo>
                <a:lnTo>
                  <a:pt x="295357" y="1704484"/>
                </a:lnTo>
                <a:lnTo>
                  <a:pt x="283982" y="1675128"/>
                </a:lnTo>
                <a:lnTo>
                  <a:pt x="438" y="837008"/>
                </a:lnTo>
                <a:lnTo>
                  <a:pt x="0" y="835713"/>
                </a:lnTo>
                <a:lnTo>
                  <a:pt x="857" y="833979"/>
                </a:lnTo>
                <a:lnTo>
                  <a:pt x="842864" y="549120"/>
                </a:lnTo>
                <a:lnTo>
                  <a:pt x="874830" y="541193"/>
                </a:lnTo>
                <a:lnTo>
                  <a:pt x="905939" y="535000"/>
                </a:lnTo>
                <a:lnTo>
                  <a:pt x="937924" y="531397"/>
                </a:lnTo>
                <a:lnTo>
                  <a:pt x="970347" y="529090"/>
                </a:lnTo>
                <a:lnTo>
                  <a:pt x="1001914" y="528516"/>
                </a:lnTo>
                <a:lnTo>
                  <a:pt x="1033061" y="530972"/>
                </a:lnTo>
                <a:lnTo>
                  <a:pt x="1063352" y="535161"/>
                </a:lnTo>
                <a:lnTo>
                  <a:pt x="1094080" y="540645"/>
                </a:lnTo>
                <a:lnTo>
                  <a:pt x="1123952" y="547863"/>
                </a:lnTo>
                <a:lnTo>
                  <a:pt x="1153404" y="558110"/>
                </a:lnTo>
                <a:lnTo>
                  <a:pt x="1181561" y="568796"/>
                </a:lnTo>
                <a:lnTo>
                  <a:pt x="1209300" y="582510"/>
                </a:lnTo>
                <a:lnTo>
                  <a:pt x="1237038" y="596225"/>
                </a:lnTo>
                <a:lnTo>
                  <a:pt x="1263062" y="613406"/>
                </a:lnTo>
                <a:lnTo>
                  <a:pt x="1287790" y="631026"/>
                </a:lnTo>
                <a:lnTo>
                  <a:pt x="1313395" y="651237"/>
                </a:lnTo>
                <a:lnTo>
                  <a:pt x="1320175" y="620070"/>
                </a:lnTo>
                <a:lnTo>
                  <a:pt x="1329127" y="591056"/>
                </a:lnTo>
                <a:lnTo>
                  <a:pt x="1339374" y="561603"/>
                </a:lnTo>
                <a:lnTo>
                  <a:pt x="1353089" y="533865"/>
                </a:lnTo>
                <a:lnTo>
                  <a:pt x="1366803" y="506127"/>
                </a:lnTo>
                <a:lnTo>
                  <a:pt x="1382689" y="480541"/>
                </a:lnTo>
                <a:lnTo>
                  <a:pt x="1399871" y="454517"/>
                </a:lnTo>
                <a:lnTo>
                  <a:pt x="1419225" y="430646"/>
                </a:lnTo>
                <a:lnTo>
                  <a:pt x="1440312" y="407631"/>
                </a:lnTo>
                <a:lnTo>
                  <a:pt x="1461837" y="385913"/>
                </a:lnTo>
                <a:lnTo>
                  <a:pt x="1485096" y="365051"/>
                </a:lnTo>
                <a:lnTo>
                  <a:pt x="1510527" y="346342"/>
                </a:lnTo>
                <a:lnTo>
                  <a:pt x="1537692" y="328490"/>
                </a:lnTo>
                <a:lnTo>
                  <a:pt x="1565295" y="311933"/>
                </a:lnTo>
                <a:lnTo>
                  <a:pt x="1593774" y="297968"/>
                </a:lnTo>
                <a:lnTo>
                  <a:pt x="1623987" y="284859"/>
                </a:lnTo>
                <a:close/>
              </a:path>
            </a:pathLst>
          </a:custGeom>
          <a:solidFill>
            <a:srgbClr val="FFC000"/>
          </a:solidFill>
          <a:ln w="38100">
            <a:solidFill>
              <a:schemeClr val="bg1"/>
            </a:solidFill>
          </a:ln>
          <a:effectLst>
            <a:outerShdw blurRad="355600" dist="25400" sx="101000" sy="101000" algn="ctr" rotWithShape="0">
              <a:schemeClr val="tx1">
                <a:lumMod val="85000"/>
                <a:lumOff val="15000"/>
                <a:alpha val="54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vert="horz" lIns="91440" tIns="45720" rIns="91440" bIns="45720" rtlCol="0" anchor="ctr">
            <a:normAutofit/>
          </a:bodyPr>
          <a:lstStyle>
            <a:lvl1pPr>
              <a:defRPr lang="zh-CN" altLang="en-US" sz="100">
                <a:solidFill>
                  <a:schemeClr val="lt1"/>
                </a:solidFill>
              </a:defRPr>
            </a:lvl1pPr>
          </a:lstStyle>
          <a:p>
            <a:pPr marL="0" lvl="0" algn="ctr"/>
            <a:endParaRPr lang="zh-CN" altLang="en-US"/>
          </a:p>
        </p:txBody>
      </p:sp>
      <p:sp>
        <p:nvSpPr>
          <p:cNvPr id="11" name="图片占位符 10"/>
          <p:cNvSpPr>
            <a:spLocks noGrp="1"/>
          </p:cNvSpPr>
          <p:nvPr>
            <p:ph type="pic" sz="quarter" idx="11"/>
          </p:nvPr>
        </p:nvSpPr>
        <p:spPr>
          <a:xfrm>
            <a:off x="1682951" y="1317732"/>
            <a:ext cx="4087250" cy="5142594"/>
          </a:xfrm>
          <a:custGeom>
            <a:avLst/>
            <a:gdLst>
              <a:gd name="connsiteX0" fmla="*/ 758005 w 4087250"/>
              <a:gd name="connsiteY0" fmla="*/ 849 h 5142594"/>
              <a:gd name="connsiteX1" fmla="*/ 811045 w 4087250"/>
              <a:gd name="connsiteY1" fmla="*/ 1949 h 5142594"/>
              <a:gd name="connsiteX2" fmla="*/ 3856981 w 4087250"/>
              <a:gd name="connsiteY2" fmla="*/ 372993 h 5142594"/>
              <a:gd name="connsiteX3" fmla="*/ 4085302 w 4087250"/>
              <a:gd name="connsiteY3" fmla="*/ 664655 h 5142594"/>
              <a:gd name="connsiteX4" fmla="*/ 3567867 w 4087250"/>
              <a:gd name="connsiteY4" fmla="*/ 4912326 h 5142594"/>
              <a:gd name="connsiteX5" fmla="*/ 3276206 w 4087250"/>
              <a:gd name="connsiteY5" fmla="*/ 5140646 h 5142594"/>
              <a:gd name="connsiteX6" fmla="*/ 230269 w 4087250"/>
              <a:gd name="connsiteY6" fmla="*/ 4769603 h 5142594"/>
              <a:gd name="connsiteX7" fmla="*/ 1949 w 4087250"/>
              <a:gd name="connsiteY7" fmla="*/ 4477941 h 5142594"/>
              <a:gd name="connsiteX8" fmla="*/ 519383 w 4087250"/>
              <a:gd name="connsiteY8" fmla="*/ 230269 h 5142594"/>
              <a:gd name="connsiteX9" fmla="*/ 758005 w 4087250"/>
              <a:gd name="connsiteY9" fmla="*/ 849 h 514259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4087250" h="5142594">
                <a:moveTo>
                  <a:pt x="758005" y="849"/>
                </a:moveTo>
                <a:cubicBezTo>
                  <a:pt x="775351" y="-553"/>
                  <a:pt x="793097" y="-237"/>
                  <a:pt x="811045" y="1949"/>
                </a:cubicBezTo>
                <a:lnTo>
                  <a:pt x="3856981" y="372993"/>
                </a:lnTo>
                <a:cubicBezTo>
                  <a:pt x="4000571" y="390484"/>
                  <a:pt x="4102793" y="521065"/>
                  <a:pt x="4085302" y="664655"/>
                </a:cubicBezTo>
                <a:lnTo>
                  <a:pt x="3567867" y="4912326"/>
                </a:lnTo>
                <a:cubicBezTo>
                  <a:pt x="3550376" y="5055916"/>
                  <a:pt x="3419795" y="5158138"/>
                  <a:pt x="3276206" y="5140646"/>
                </a:cubicBezTo>
                <a:lnTo>
                  <a:pt x="230269" y="4769603"/>
                </a:lnTo>
                <a:cubicBezTo>
                  <a:pt x="86680" y="4752111"/>
                  <a:pt x="-15542" y="4621530"/>
                  <a:pt x="1949" y="4477941"/>
                </a:cubicBezTo>
                <a:lnTo>
                  <a:pt x="519383" y="230269"/>
                </a:lnTo>
                <a:cubicBezTo>
                  <a:pt x="534688" y="104628"/>
                  <a:pt x="636578" y="10660"/>
                  <a:pt x="758005" y="849"/>
                </a:cubicBezTo>
                <a:close/>
              </a:path>
            </a:pathLst>
          </a:custGeom>
          <a:solidFill>
            <a:srgbClr val="FFC000"/>
          </a:solidFill>
          <a:ln w="38100">
            <a:solidFill>
              <a:schemeClr val="bg1"/>
            </a:solidFill>
          </a:ln>
          <a:effectLst>
            <a:outerShdw blurRad="355600" dist="25400" sx="101000" sy="101000" algn="ctr" rotWithShape="0">
              <a:schemeClr val="tx1">
                <a:lumMod val="85000"/>
                <a:lumOff val="15000"/>
                <a:alpha val="54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vert="horz" lIns="91440" tIns="45720" rIns="91440" bIns="45720" rtlCol="0" anchor="ctr">
            <a:normAutofit/>
          </a:bodyPr>
          <a:lstStyle>
            <a:lvl1pPr>
              <a:defRPr lang="zh-CN" altLang="en-US" sz="100">
                <a:solidFill>
                  <a:schemeClr val="lt1"/>
                </a:solidFill>
              </a:defRPr>
            </a:lvl1pPr>
          </a:lstStyle>
          <a:p>
            <a:pPr marL="0" lvl="0" algn="ctr"/>
            <a:endParaRPr lang="zh-CN" altLang="en-US"/>
          </a:p>
        </p:txBody>
      </p:sp>
      <p:sp>
        <p:nvSpPr>
          <p:cNvPr id="10" name="图片占位符 9"/>
          <p:cNvSpPr>
            <a:spLocks noGrp="1"/>
          </p:cNvSpPr>
          <p:nvPr>
            <p:ph type="pic" sz="quarter" idx="12"/>
          </p:nvPr>
        </p:nvSpPr>
        <p:spPr>
          <a:xfrm>
            <a:off x="8369543" y="931633"/>
            <a:ext cx="2733757" cy="2733757"/>
          </a:xfrm>
          <a:custGeom>
            <a:avLst/>
            <a:gdLst>
              <a:gd name="connsiteX0" fmla="*/ 810409 w 2733757"/>
              <a:gd name="connsiteY0" fmla="*/ 0 h 2733757"/>
              <a:gd name="connsiteX1" fmla="*/ 1467160 w 2733757"/>
              <a:gd name="connsiteY1" fmla="*/ 276174 h 2733757"/>
              <a:gd name="connsiteX2" fmla="*/ 1490559 w 2733757"/>
              <a:gd name="connsiteY2" fmla="*/ 288391 h 2733757"/>
              <a:gd name="connsiteX3" fmla="*/ 1512523 w 2733757"/>
              <a:gd name="connsiteY3" fmla="*/ 301195 h 2733757"/>
              <a:gd name="connsiteX4" fmla="*/ 1533638 w 2733757"/>
              <a:gd name="connsiteY4" fmla="*/ 316019 h 2733757"/>
              <a:gd name="connsiteX5" fmla="*/ 1554327 w 2733757"/>
              <a:gd name="connsiteY5" fmla="*/ 331854 h 2733757"/>
              <a:gd name="connsiteX6" fmla="*/ 1573582 w 2733757"/>
              <a:gd name="connsiteY6" fmla="*/ 348274 h 2733757"/>
              <a:gd name="connsiteX7" fmla="*/ 1590976 w 2733757"/>
              <a:gd name="connsiteY7" fmla="*/ 366290 h 2733757"/>
              <a:gd name="connsiteX8" fmla="*/ 1606935 w 2733757"/>
              <a:gd name="connsiteY8" fmla="*/ 384891 h 2733757"/>
              <a:gd name="connsiteX9" fmla="*/ 1622469 w 2733757"/>
              <a:gd name="connsiteY9" fmla="*/ 404503 h 2733757"/>
              <a:gd name="connsiteX10" fmla="*/ 1636567 w 2733757"/>
              <a:gd name="connsiteY10" fmla="*/ 424700 h 2733757"/>
              <a:gd name="connsiteX11" fmla="*/ 1648806 w 2733757"/>
              <a:gd name="connsiteY11" fmla="*/ 446494 h 2733757"/>
              <a:gd name="connsiteX12" fmla="*/ 1660034 w 2733757"/>
              <a:gd name="connsiteY12" fmla="*/ 467862 h 2733757"/>
              <a:gd name="connsiteX13" fmla="*/ 1669402 w 2733757"/>
              <a:gd name="connsiteY13" fmla="*/ 490826 h 2733757"/>
              <a:gd name="connsiteX14" fmla="*/ 1678770 w 2733757"/>
              <a:gd name="connsiteY14" fmla="*/ 513791 h 2733757"/>
              <a:gd name="connsiteX15" fmla="*/ 1685268 w 2733757"/>
              <a:gd name="connsiteY15" fmla="*/ 537926 h 2733757"/>
              <a:gd name="connsiteX16" fmla="*/ 1690755 w 2733757"/>
              <a:gd name="connsiteY16" fmla="*/ 561636 h 2733757"/>
              <a:gd name="connsiteX17" fmla="*/ 1695392 w 2733757"/>
              <a:gd name="connsiteY17" fmla="*/ 587367 h 2733757"/>
              <a:gd name="connsiteX18" fmla="*/ 1716015 w 2733757"/>
              <a:gd name="connsiteY18" fmla="*/ 572258 h 2733757"/>
              <a:gd name="connsiteX19" fmla="*/ 1736797 w 2733757"/>
              <a:gd name="connsiteY19" fmla="*/ 559595 h 2733757"/>
              <a:gd name="connsiteX20" fmla="*/ 1758591 w 2733757"/>
              <a:gd name="connsiteY20" fmla="*/ 547356 h 2733757"/>
              <a:gd name="connsiteX21" fmla="*/ 1781555 w 2733757"/>
              <a:gd name="connsiteY21" fmla="*/ 537988 h 2733757"/>
              <a:gd name="connsiteX22" fmla="*/ 1804519 w 2733757"/>
              <a:gd name="connsiteY22" fmla="*/ 528620 h 2733757"/>
              <a:gd name="connsiteX23" fmla="*/ 1827644 w 2733757"/>
              <a:gd name="connsiteY23" fmla="*/ 521698 h 2733757"/>
              <a:gd name="connsiteX24" fmla="*/ 1851779 w 2733757"/>
              <a:gd name="connsiteY24" fmla="*/ 515200 h 2733757"/>
              <a:gd name="connsiteX25" fmla="*/ 1876075 w 2733757"/>
              <a:gd name="connsiteY25" fmla="*/ 511148 h 2733757"/>
              <a:gd name="connsiteX26" fmla="*/ 1900957 w 2733757"/>
              <a:gd name="connsiteY26" fmla="*/ 508532 h 2733757"/>
              <a:gd name="connsiteX27" fmla="*/ 1925413 w 2733757"/>
              <a:gd name="connsiteY27" fmla="*/ 506926 h 2733757"/>
              <a:gd name="connsiteX28" fmla="*/ 1950455 w 2733757"/>
              <a:gd name="connsiteY28" fmla="*/ 506755 h 2733757"/>
              <a:gd name="connsiteX29" fmla="*/ 1975658 w 2733757"/>
              <a:gd name="connsiteY29" fmla="*/ 509030 h 2733757"/>
              <a:gd name="connsiteX30" fmla="*/ 2001446 w 2733757"/>
              <a:gd name="connsiteY30" fmla="*/ 512739 h 2733757"/>
              <a:gd name="connsiteX31" fmla="*/ 2026809 w 2733757"/>
              <a:gd name="connsiteY31" fmla="*/ 517460 h 2733757"/>
              <a:gd name="connsiteX32" fmla="*/ 2051323 w 2733757"/>
              <a:gd name="connsiteY32" fmla="*/ 524201 h 2733757"/>
              <a:gd name="connsiteX33" fmla="*/ 2076422 w 2733757"/>
              <a:gd name="connsiteY33" fmla="*/ 532377 h 2733757"/>
              <a:gd name="connsiteX34" fmla="*/ 2733172 w 2733757"/>
              <a:gd name="connsiteY34" fmla="*/ 808551 h 2733757"/>
              <a:gd name="connsiteX35" fmla="*/ 2733757 w 2733757"/>
              <a:gd name="connsiteY35" fmla="*/ 809986 h 2733757"/>
              <a:gd name="connsiteX36" fmla="*/ 2733333 w 2733757"/>
              <a:gd name="connsiteY36" fmla="*/ 810996 h 2733757"/>
              <a:gd name="connsiteX37" fmla="*/ 2458434 w 2733757"/>
              <a:gd name="connsiteY37" fmla="*/ 1464715 h 2733757"/>
              <a:gd name="connsiteX38" fmla="*/ 2447652 w 2733757"/>
              <a:gd name="connsiteY38" fmla="*/ 1487529 h 2733757"/>
              <a:gd name="connsiteX39" fmla="*/ 2432988 w 2733757"/>
              <a:gd name="connsiteY39" fmla="*/ 1511089 h 2733757"/>
              <a:gd name="connsiteX40" fmla="*/ 2419599 w 2733757"/>
              <a:gd name="connsiteY40" fmla="*/ 1531618 h 2733757"/>
              <a:gd name="connsiteX41" fmla="*/ 2403764 w 2733757"/>
              <a:gd name="connsiteY41" fmla="*/ 1552307 h 2733757"/>
              <a:gd name="connsiteX42" fmla="*/ 2387344 w 2733757"/>
              <a:gd name="connsiteY42" fmla="*/ 1571562 h 2733757"/>
              <a:gd name="connsiteX43" fmla="*/ 2369328 w 2733757"/>
              <a:gd name="connsiteY43" fmla="*/ 1588956 h 2733757"/>
              <a:gd name="connsiteX44" fmla="*/ 2350302 w 2733757"/>
              <a:gd name="connsiteY44" fmla="*/ 1605925 h 2733757"/>
              <a:gd name="connsiteX45" fmla="*/ 2330690 w 2733757"/>
              <a:gd name="connsiteY45" fmla="*/ 1621459 h 2733757"/>
              <a:gd name="connsiteX46" fmla="*/ 2310068 w 2733757"/>
              <a:gd name="connsiteY46" fmla="*/ 1636568 h 2733757"/>
              <a:gd name="connsiteX47" fmla="*/ 2289285 w 2733757"/>
              <a:gd name="connsiteY47" fmla="*/ 1649232 h 2733757"/>
              <a:gd name="connsiteX48" fmla="*/ 2266906 w 2733757"/>
              <a:gd name="connsiteY48" fmla="*/ 1660035 h 2733757"/>
              <a:gd name="connsiteX49" fmla="*/ 2243942 w 2733757"/>
              <a:gd name="connsiteY49" fmla="*/ 1669403 h 2733757"/>
              <a:gd name="connsiteX50" fmla="*/ 2219967 w 2733757"/>
              <a:gd name="connsiteY50" fmla="*/ 1678346 h 2733757"/>
              <a:gd name="connsiteX51" fmla="*/ 2195832 w 2733757"/>
              <a:gd name="connsiteY51" fmla="*/ 1684844 h 2733757"/>
              <a:gd name="connsiteX52" fmla="*/ 2172122 w 2733757"/>
              <a:gd name="connsiteY52" fmla="*/ 1690331 h 2733757"/>
              <a:gd name="connsiteX53" fmla="*/ 2146391 w 2733757"/>
              <a:gd name="connsiteY53" fmla="*/ 1694968 h 2733757"/>
              <a:gd name="connsiteX54" fmla="*/ 2161500 w 2733757"/>
              <a:gd name="connsiteY54" fmla="*/ 1715590 h 2733757"/>
              <a:gd name="connsiteX55" fmla="*/ 2174163 w 2733757"/>
              <a:gd name="connsiteY55" fmla="*/ 1736373 h 2733757"/>
              <a:gd name="connsiteX56" fmla="*/ 2185977 w 2733757"/>
              <a:gd name="connsiteY56" fmla="*/ 1759177 h 2733757"/>
              <a:gd name="connsiteX57" fmla="*/ 2196780 w 2733757"/>
              <a:gd name="connsiteY57" fmla="*/ 1781555 h 2733757"/>
              <a:gd name="connsiteX58" fmla="*/ 2205723 w 2733757"/>
              <a:gd name="connsiteY58" fmla="*/ 1805530 h 2733757"/>
              <a:gd name="connsiteX59" fmla="*/ 2213656 w 2733757"/>
              <a:gd name="connsiteY59" fmla="*/ 1829080 h 2733757"/>
              <a:gd name="connsiteX60" fmla="*/ 2218718 w 2733757"/>
              <a:gd name="connsiteY60" fmla="*/ 1853801 h 2733757"/>
              <a:gd name="connsiteX61" fmla="*/ 2223195 w 2733757"/>
              <a:gd name="connsiteY61" fmla="*/ 1877086 h 2733757"/>
              <a:gd name="connsiteX62" fmla="*/ 2225812 w 2733757"/>
              <a:gd name="connsiteY62" fmla="*/ 1901967 h 2733757"/>
              <a:gd name="connsiteX63" fmla="*/ 2226993 w 2733757"/>
              <a:gd name="connsiteY63" fmla="*/ 1927435 h 2733757"/>
              <a:gd name="connsiteX64" fmla="*/ 2226739 w 2733757"/>
              <a:gd name="connsiteY64" fmla="*/ 1953487 h 2733757"/>
              <a:gd name="connsiteX65" fmla="*/ 2224464 w 2733757"/>
              <a:gd name="connsiteY65" fmla="*/ 1978689 h 2733757"/>
              <a:gd name="connsiteX66" fmla="*/ 2221179 w 2733757"/>
              <a:gd name="connsiteY66" fmla="*/ 2003467 h 2733757"/>
              <a:gd name="connsiteX67" fmla="*/ 2215449 w 2733757"/>
              <a:gd name="connsiteY67" fmla="*/ 2028405 h 2733757"/>
              <a:gd name="connsiteX68" fmla="*/ 2209293 w 2733757"/>
              <a:gd name="connsiteY68" fmla="*/ 2054354 h 2733757"/>
              <a:gd name="connsiteX69" fmla="*/ 2200531 w 2733757"/>
              <a:gd name="connsiteY69" fmla="*/ 2078018 h 2733757"/>
              <a:gd name="connsiteX70" fmla="*/ 1925208 w 2733757"/>
              <a:gd name="connsiteY70" fmla="*/ 2732747 h 2733757"/>
              <a:gd name="connsiteX71" fmla="*/ 1924783 w 2733757"/>
              <a:gd name="connsiteY71" fmla="*/ 2733757 h 2733757"/>
              <a:gd name="connsiteX72" fmla="*/ 1923772 w 2733757"/>
              <a:gd name="connsiteY72" fmla="*/ 2733332 h 2733757"/>
              <a:gd name="connsiteX73" fmla="*/ 1272074 w 2733757"/>
              <a:gd name="connsiteY73" fmla="*/ 2459283 h 2733757"/>
              <a:gd name="connsiteX74" fmla="*/ 1247240 w 2733757"/>
              <a:gd name="connsiteY74" fmla="*/ 2447651 h 2733757"/>
              <a:gd name="connsiteX75" fmla="*/ 1225275 w 2733757"/>
              <a:gd name="connsiteY75" fmla="*/ 2434847 h 2733757"/>
              <a:gd name="connsiteX76" fmla="*/ 1203151 w 2733757"/>
              <a:gd name="connsiteY76" fmla="*/ 2419598 h 2733757"/>
              <a:gd name="connsiteX77" fmla="*/ 1182461 w 2733757"/>
              <a:gd name="connsiteY77" fmla="*/ 2403764 h 2733757"/>
              <a:gd name="connsiteX78" fmla="*/ 1163207 w 2733757"/>
              <a:gd name="connsiteY78" fmla="*/ 2387344 h 2733757"/>
              <a:gd name="connsiteX79" fmla="*/ 1145813 w 2733757"/>
              <a:gd name="connsiteY79" fmla="*/ 2369328 h 2733757"/>
              <a:gd name="connsiteX80" fmla="*/ 1128843 w 2733757"/>
              <a:gd name="connsiteY80" fmla="*/ 2350301 h 2733757"/>
              <a:gd name="connsiteX81" fmla="*/ 1113309 w 2733757"/>
              <a:gd name="connsiteY81" fmla="*/ 2330689 h 2733757"/>
              <a:gd name="connsiteX82" fmla="*/ 1099210 w 2733757"/>
              <a:gd name="connsiteY82" fmla="*/ 2310492 h 2733757"/>
              <a:gd name="connsiteX83" fmla="*/ 1085537 w 2733757"/>
              <a:gd name="connsiteY83" fmla="*/ 2289284 h 2733757"/>
              <a:gd name="connsiteX84" fmla="*/ 1074733 w 2733757"/>
              <a:gd name="connsiteY84" fmla="*/ 2266905 h 2733757"/>
              <a:gd name="connsiteX85" fmla="*/ 1064355 w 2733757"/>
              <a:gd name="connsiteY85" fmla="*/ 2243517 h 2733757"/>
              <a:gd name="connsiteX86" fmla="*/ 1055997 w 2733757"/>
              <a:gd name="connsiteY86" fmla="*/ 2220977 h 2733757"/>
              <a:gd name="connsiteX87" fmla="*/ 1048914 w 2733757"/>
              <a:gd name="connsiteY87" fmla="*/ 2195406 h 2733757"/>
              <a:gd name="connsiteX88" fmla="*/ 1043427 w 2733757"/>
              <a:gd name="connsiteY88" fmla="*/ 2171696 h 2733757"/>
              <a:gd name="connsiteX89" fmla="*/ 1038950 w 2733757"/>
              <a:gd name="connsiteY89" fmla="*/ 2148411 h 2733757"/>
              <a:gd name="connsiteX90" fmla="*/ 1018167 w 2733757"/>
              <a:gd name="connsiteY90" fmla="*/ 2161074 h 2733757"/>
              <a:gd name="connsiteX91" fmla="*/ 997385 w 2733757"/>
              <a:gd name="connsiteY91" fmla="*/ 2173738 h 2733757"/>
              <a:gd name="connsiteX92" fmla="*/ 974156 w 2733757"/>
              <a:gd name="connsiteY92" fmla="*/ 2186562 h 2733757"/>
              <a:gd name="connsiteX93" fmla="*/ 952202 w 2733757"/>
              <a:gd name="connsiteY93" fmla="*/ 2196354 h 2733757"/>
              <a:gd name="connsiteX94" fmla="*/ 928227 w 2733757"/>
              <a:gd name="connsiteY94" fmla="*/ 2205298 h 2733757"/>
              <a:gd name="connsiteX95" fmla="*/ 904678 w 2733757"/>
              <a:gd name="connsiteY95" fmla="*/ 2213230 h 2733757"/>
              <a:gd name="connsiteX96" fmla="*/ 879957 w 2733757"/>
              <a:gd name="connsiteY96" fmla="*/ 2218293 h 2733757"/>
              <a:gd name="connsiteX97" fmla="*/ 855661 w 2733757"/>
              <a:gd name="connsiteY97" fmla="*/ 2222344 h 2733757"/>
              <a:gd name="connsiteX98" fmla="*/ 830780 w 2733757"/>
              <a:gd name="connsiteY98" fmla="*/ 2224961 h 2733757"/>
              <a:gd name="connsiteX99" fmla="*/ 805313 w 2733757"/>
              <a:gd name="connsiteY99" fmla="*/ 2226142 h 2733757"/>
              <a:gd name="connsiteX100" fmla="*/ 779260 w 2733757"/>
              <a:gd name="connsiteY100" fmla="*/ 2225889 h 2733757"/>
              <a:gd name="connsiteX101" fmla="*/ 754058 w 2733757"/>
              <a:gd name="connsiteY101" fmla="*/ 2223614 h 2733757"/>
              <a:gd name="connsiteX102" fmla="*/ 729280 w 2733757"/>
              <a:gd name="connsiteY102" fmla="*/ 2220329 h 2733757"/>
              <a:gd name="connsiteX103" fmla="*/ 702906 w 2733757"/>
              <a:gd name="connsiteY103" fmla="*/ 2215184 h 2733757"/>
              <a:gd name="connsiteX104" fmla="*/ 678393 w 2733757"/>
              <a:gd name="connsiteY104" fmla="*/ 2208442 h 2733757"/>
              <a:gd name="connsiteX105" fmla="*/ 652708 w 2733757"/>
              <a:gd name="connsiteY105" fmla="*/ 2198831 h 2733757"/>
              <a:gd name="connsiteX106" fmla="*/ 1010 w 2733757"/>
              <a:gd name="connsiteY106" fmla="*/ 1924782 h 2733757"/>
              <a:gd name="connsiteX107" fmla="*/ 0 w 2733757"/>
              <a:gd name="connsiteY107" fmla="*/ 1924357 h 2733757"/>
              <a:gd name="connsiteX108" fmla="*/ 425 w 2733757"/>
              <a:gd name="connsiteY108" fmla="*/ 1923346 h 2733757"/>
              <a:gd name="connsiteX109" fmla="*/ 275748 w 2733757"/>
              <a:gd name="connsiteY109" fmla="*/ 1268618 h 2733757"/>
              <a:gd name="connsiteX110" fmla="*/ 286530 w 2733757"/>
              <a:gd name="connsiteY110" fmla="*/ 1245804 h 2733757"/>
              <a:gd name="connsiteX111" fmla="*/ 300769 w 2733757"/>
              <a:gd name="connsiteY111" fmla="*/ 1223254 h 2733757"/>
              <a:gd name="connsiteX112" fmla="*/ 314583 w 2733757"/>
              <a:gd name="connsiteY112" fmla="*/ 1201715 h 2733757"/>
              <a:gd name="connsiteX113" fmla="*/ 329993 w 2733757"/>
              <a:gd name="connsiteY113" fmla="*/ 1182036 h 2733757"/>
              <a:gd name="connsiteX114" fmla="*/ 346413 w 2733757"/>
              <a:gd name="connsiteY114" fmla="*/ 1162781 h 2733757"/>
              <a:gd name="connsiteX115" fmla="*/ 364854 w 2733757"/>
              <a:gd name="connsiteY115" fmla="*/ 1144377 h 2733757"/>
              <a:gd name="connsiteX116" fmla="*/ 383880 w 2733757"/>
              <a:gd name="connsiteY116" fmla="*/ 1127407 h 2733757"/>
              <a:gd name="connsiteX117" fmla="*/ 403492 w 2733757"/>
              <a:gd name="connsiteY117" fmla="*/ 1111874 h 2733757"/>
              <a:gd name="connsiteX118" fmla="*/ 423264 w 2733757"/>
              <a:gd name="connsiteY118" fmla="*/ 1098785 h 2733757"/>
              <a:gd name="connsiteX119" fmla="*/ 444472 w 2733757"/>
              <a:gd name="connsiteY119" fmla="*/ 1085111 h 2733757"/>
              <a:gd name="connsiteX120" fmla="*/ 466851 w 2733757"/>
              <a:gd name="connsiteY120" fmla="*/ 1074308 h 2733757"/>
              <a:gd name="connsiteX121" fmla="*/ 490240 w 2733757"/>
              <a:gd name="connsiteY121" fmla="*/ 1063930 h 2733757"/>
              <a:gd name="connsiteX122" fmla="*/ 513790 w 2733757"/>
              <a:gd name="connsiteY122" fmla="*/ 1055997 h 2733757"/>
              <a:gd name="connsiteX123" fmla="*/ 538350 w 2733757"/>
              <a:gd name="connsiteY123" fmla="*/ 1048489 h 2733757"/>
              <a:gd name="connsiteX124" fmla="*/ 562060 w 2733757"/>
              <a:gd name="connsiteY124" fmla="*/ 1043002 h 2733757"/>
              <a:gd name="connsiteX125" fmla="*/ 587367 w 2733757"/>
              <a:gd name="connsiteY125" fmla="*/ 1039375 h 2733757"/>
              <a:gd name="connsiteX126" fmla="*/ 572682 w 2733757"/>
              <a:gd name="connsiteY126" fmla="*/ 1017742 h 2733757"/>
              <a:gd name="connsiteX127" fmla="*/ 560019 w 2733757"/>
              <a:gd name="connsiteY127" fmla="*/ 996959 h 2733757"/>
              <a:gd name="connsiteX128" fmla="*/ 547780 w 2733757"/>
              <a:gd name="connsiteY128" fmla="*/ 975166 h 2733757"/>
              <a:gd name="connsiteX129" fmla="*/ 537402 w 2733757"/>
              <a:gd name="connsiteY129" fmla="*/ 951777 h 2733757"/>
              <a:gd name="connsiteX130" fmla="*/ 528034 w 2733757"/>
              <a:gd name="connsiteY130" fmla="*/ 928813 h 2733757"/>
              <a:gd name="connsiteX131" fmla="*/ 520101 w 2733757"/>
              <a:gd name="connsiteY131" fmla="*/ 905263 h 2733757"/>
              <a:gd name="connsiteX132" fmla="*/ 514614 w 2733757"/>
              <a:gd name="connsiteY132" fmla="*/ 881553 h 2733757"/>
              <a:gd name="connsiteX133" fmla="*/ 510987 w 2733757"/>
              <a:gd name="connsiteY133" fmla="*/ 856246 h 2733757"/>
              <a:gd name="connsiteX134" fmla="*/ 508370 w 2733757"/>
              <a:gd name="connsiteY134" fmla="*/ 831365 h 2733757"/>
              <a:gd name="connsiteX135" fmla="*/ 507189 w 2733757"/>
              <a:gd name="connsiteY135" fmla="*/ 805898 h 2733757"/>
              <a:gd name="connsiteX136" fmla="*/ 507018 w 2733757"/>
              <a:gd name="connsiteY136" fmla="*/ 780856 h 2733757"/>
              <a:gd name="connsiteX137" fmla="*/ 509293 w 2733757"/>
              <a:gd name="connsiteY137" fmla="*/ 755653 h 2733757"/>
              <a:gd name="connsiteX138" fmla="*/ 513003 w 2733757"/>
              <a:gd name="connsiteY138" fmla="*/ 729865 h 2733757"/>
              <a:gd name="connsiteX139" fmla="*/ 518309 w 2733757"/>
              <a:gd name="connsiteY139" fmla="*/ 705937 h 2733757"/>
              <a:gd name="connsiteX140" fmla="*/ 524889 w 2733757"/>
              <a:gd name="connsiteY140" fmla="*/ 678978 h 2733757"/>
              <a:gd name="connsiteX141" fmla="*/ 533651 w 2733757"/>
              <a:gd name="connsiteY141" fmla="*/ 655315 h 2733757"/>
              <a:gd name="connsiteX142" fmla="*/ 808549 w 2733757"/>
              <a:gd name="connsiteY142" fmla="*/ 1596 h 2733757"/>
              <a:gd name="connsiteX143" fmla="*/ 808974 w 2733757"/>
              <a:gd name="connsiteY143" fmla="*/ 586 h 273375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Lst>
            <a:rect l="l" t="t" r="r" b="b"/>
            <a:pathLst>
              <a:path w="2733757" h="2733757">
                <a:moveTo>
                  <a:pt x="810409" y="0"/>
                </a:moveTo>
                <a:lnTo>
                  <a:pt x="1467160" y="276174"/>
                </a:lnTo>
                <a:lnTo>
                  <a:pt x="1490559" y="288391"/>
                </a:lnTo>
                <a:lnTo>
                  <a:pt x="1512523" y="301195"/>
                </a:lnTo>
                <a:lnTo>
                  <a:pt x="1533638" y="316019"/>
                </a:lnTo>
                <a:lnTo>
                  <a:pt x="1554327" y="331854"/>
                </a:lnTo>
                <a:lnTo>
                  <a:pt x="1573582" y="348274"/>
                </a:lnTo>
                <a:lnTo>
                  <a:pt x="1590976" y="366290"/>
                </a:lnTo>
                <a:lnTo>
                  <a:pt x="1606935" y="384891"/>
                </a:lnTo>
                <a:lnTo>
                  <a:pt x="1622469" y="404503"/>
                </a:lnTo>
                <a:lnTo>
                  <a:pt x="1636567" y="424700"/>
                </a:lnTo>
                <a:lnTo>
                  <a:pt x="1648806" y="446494"/>
                </a:lnTo>
                <a:lnTo>
                  <a:pt x="1660034" y="467862"/>
                </a:lnTo>
                <a:lnTo>
                  <a:pt x="1669402" y="490826"/>
                </a:lnTo>
                <a:lnTo>
                  <a:pt x="1678770" y="513791"/>
                </a:lnTo>
                <a:lnTo>
                  <a:pt x="1685268" y="537926"/>
                </a:lnTo>
                <a:lnTo>
                  <a:pt x="1690755" y="561636"/>
                </a:lnTo>
                <a:lnTo>
                  <a:pt x="1695392" y="587367"/>
                </a:lnTo>
                <a:lnTo>
                  <a:pt x="1716015" y="572258"/>
                </a:lnTo>
                <a:lnTo>
                  <a:pt x="1736797" y="559595"/>
                </a:lnTo>
                <a:lnTo>
                  <a:pt x="1758591" y="547356"/>
                </a:lnTo>
                <a:lnTo>
                  <a:pt x="1781555" y="537988"/>
                </a:lnTo>
                <a:lnTo>
                  <a:pt x="1804519" y="528620"/>
                </a:lnTo>
                <a:lnTo>
                  <a:pt x="1827644" y="521698"/>
                </a:lnTo>
                <a:lnTo>
                  <a:pt x="1851779" y="515200"/>
                </a:lnTo>
                <a:lnTo>
                  <a:pt x="1876075" y="511148"/>
                </a:lnTo>
                <a:lnTo>
                  <a:pt x="1900957" y="508532"/>
                </a:lnTo>
                <a:lnTo>
                  <a:pt x="1925413" y="506926"/>
                </a:lnTo>
                <a:lnTo>
                  <a:pt x="1950455" y="506755"/>
                </a:lnTo>
                <a:lnTo>
                  <a:pt x="1975658" y="509030"/>
                </a:lnTo>
                <a:lnTo>
                  <a:pt x="2001446" y="512739"/>
                </a:lnTo>
                <a:lnTo>
                  <a:pt x="2026809" y="517460"/>
                </a:lnTo>
                <a:lnTo>
                  <a:pt x="2051323" y="524201"/>
                </a:lnTo>
                <a:lnTo>
                  <a:pt x="2076422" y="532377"/>
                </a:lnTo>
                <a:lnTo>
                  <a:pt x="2733172" y="808551"/>
                </a:lnTo>
                <a:lnTo>
                  <a:pt x="2733757" y="809986"/>
                </a:lnTo>
                <a:lnTo>
                  <a:pt x="2733333" y="810996"/>
                </a:lnTo>
                <a:lnTo>
                  <a:pt x="2458434" y="1464715"/>
                </a:lnTo>
                <a:lnTo>
                  <a:pt x="2447652" y="1487529"/>
                </a:lnTo>
                <a:lnTo>
                  <a:pt x="2432988" y="1511089"/>
                </a:lnTo>
                <a:lnTo>
                  <a:pt x="2419599" y="1531618"/>
                </a:lnTo>
                <a:lnTo>
                  <a:pt x="2403764" y="1552307"/>
                </a:lnTo>
                <a:lnTo>
                  <a:pt x="2387344" y="1571562"/>
                </a:lnTo>
                <a:lnTo>
                  <a:pt x="2369328" y="1588956"/>
                </a:lnTo>
                <a:lnTo>
                  <a:pt x="2350302" y="1605925"/>
                </a:lnTo>
                <a:lnTo>
                  <a:pt x="2330690" y="1621459"/>
                </a:lnTo>
                <a:lnTo>
                  <a:pt x="2310068" y="1636568"/>
                </a:lnTo>
                <a:lnTo>
                  <a:pt x="2289285" y="1649232"/>
                </a:lnTo>
                <a:lnTo>
                  <a:pt x="2266906" y="1660035"/>
                </a:lnTo>
                <a:lnTo>
                  <a:pt x="2243942" y="1669403"/>
                </a:lnTo>
                <a:lnTo>
                  <a:pt x="2219967" y="1678346"/>
                </a:lnTo>
                <a:lnTo>
                  <a:pt x="2195832" y="1684844"/>
                </a:lnTo>
                <a:lnTo>
                  <a:pt x="2172122" y="1690331"/>
                </a:lnTo>
                <a:lnTo>
                  <a:pt x="2146391" y="1694968"/>
                </a:lnTo>
                <a:lnTo>
                  <a:pt x="2161500" y="1715590"/>
                </a:lnTo>
                <a:lnTo>
                  <a:pt x="2174163" y="1736373"/>
                </a:lnTo>
                <a:lnTo>
                  <a:pt x="2185977" y="1759177"/>
                </a:lnTo>
                <a:lnTo>
                  <a:pt x="2196780" y="1781555"/>
                </a:lnTo>
                <a:lnTo>
                  <a:pt x="2205723" y="1805530"/>
                </a:lnTo>
                <a:lnTo>
                  <a:pt x="2213656" y="1829080"/>
                </a:lnTo>
                <a:lnTo>
                  <a:pt x="2218718" y="1853801"/>
                </a:lnTo>
                <a:lnTo>
                  <a:pt x="2223195" y="1877086"/>
                </a:lnTo>
                <a:lnTo>
                  <a:pt x="2225812" y="1901967"/>
                </a:lnTo>
                <a:lnTo>
                  <a:pt x="2226993" y="1927435"/>
                </a:lnTo>
                <a:lnTo>
                  <a:pt x="2226739" y="1953487"/>
                </a:lnTo>
                <a:lnTo>
                  <a:pt x="2224464" y="1978689"/>
                </a:lnTo>
                <a:lnTo>
                  <a:pt x="2221179" y="2003467"/>
                </a:lnTo>
                <a:lnTo>
                  <a:pt x="2215449" y="2028405"/>
                </a:lnTo>
                <a:lnTo>
                  <a:pt x="2209293" y="2054354"/>
                </a:lnTo>
                <a:lnTo>
                  <a:pt x="2200531" y="2078018"/>
                </a:lnTo>
                <a:lnTo>
                  <a:pt x="1925208" y="2732747"/>
                </a:lnTo>
                <a:lnTo>
                  <a:pt x="1924783" y="2733757"/>
                </a:lnTo>
                <a:lnTo>
                  <a:pt x="1923772" y="2733332"/>
                </a:lnTo>
                <a:lnTo>
                  <a:pt x="1272074" y="2459283"/>
                </a:lnTo>
                <a:lnTo>
                  <a:pt x="1247240" y="2447651"/>
                </a:lnTo>
                <a:lnTo>
                  <a:pt x="1225275" y="2434847"/>
                </a:lnTo>
                <a:lnTo>
                  <a:pt x="1203151" y="2419598"/>
                </a:lnTo>
                <a:lnTo>
                  <a:pt x="1182461" y="2403764"/>
                </a:lnTo>
                <a:lnTo>
                  <a:pt x="1163207" y="2387344"/>
                </a:lnTo>
                <a:lnTo>
                  <a:pt x="1145813" y="2369328"/>
                </a:lnTo>
                <a:lnTo>
                  <a:pt x="1128843" y="2350301"/>
                </a:lnTo>
                <a:lnTo>
                  <a:pt x="1113309" y="2330689"/>
                </a:lnTo>
                <a:lnTo>
                  <a:pt x="1099210" y="2310492"/>
                </a:lnTo>
                <a:lnTo>
                  <a:pt x="1085537" y="2289284"/>
                </a:lnTo>
                <a:lnTo>
                  <a:pt x="1074733" y="2266905"/>
                </a:lnTo>
                <a:lnTo>
                  <a:pt x="1064355" y="2243517"/>
                </a:lnTo>
                <a:lnTo>
                  <a:pt x="1055997" y="2220977"/>
                </a:lnTo>
                <a:lnTo>
                  <a:pt x="1048914" y="2195406"/>
                </a:lnTo>
                <a:lnTo>
                  <a:pt x="1043427" y="2171696"/>
                </a:lnTo>
                <a:lnTo>
                  <a:pt x="1038950" y="2148411"/>
                </a:lnTo>
                <a:lnTo>
                  <a:pt x="1018167" y="2161074"/>
                </a:lnTo>
                <a:lnTo>
                  <a:pt x="997385" y="2173738"/>
                </a:lnTo>
                <a:lnTo>
                  <a:pt x="974156" y="2186562"/>
                </a:lnTo>
                <a:lnTo>
                  <a:pt x="952202" y="2196354"/>
                </a:lnTo>
                <a:lnTo>
                  <a:pt x="928227" y="2205298"/>
                </a:lnTo>
                <a:lnTo>
                  <a:pt x="904678" y="2213230"/>
                </a:lnTo>
                <a:lnTo>
                  <a:pt x="879957" y="2218293"/>
                </a:lnTo>
                <a:lnTo>
                  <a:pt x="855661" y="2222344"/>
                </a:lnTo>
                <a:lnTo>
                  <a:pt x="830780" y="2224961"/>
                </a:lnTo>
                <a:lnTo>
                  <a:pt x="805313" y="2226142"/>
                </a:lnTo>
                <a:lnTo>
                  <a:pt x="779260" y="2225889"/>
                </a:lnTo>
                <a:lnTo>
                  <a:pt x="754058" y="2223614"/>
                </a:lnTo>
                <a:lnTo>
                  <a:pt x="729280" y="2220329"/>
                </a:lnTo>
                <a:lnTo>
                  <a:pt x="702906" y="2215184"/>
                </a:lnTo>
                <a:lnTo>
                  <a:pt x="678393" y="2208442"/>
                </a:lnTo>
                <a:lnTo>
                  <a:pt x="652708" y="2198831"/>
                </a:lnTo>
                <a:lnTo>
                  <a:pt x="1010" y="1924782"/>
                </a:lnTo>
                <a:lnTo>
                  <a:pt x="0" y="1924357"/>
                </a:lnTo>
                <a:lnTo>
                  <a:pt x="425" y="1923346"/>
                </a:lnTo>
                <a:lnTo>
                  <a:pt x="275748" y="1268618"/>
                </a:lnTo>
                <a:lnTo>
                  <a:pt x="286530" y="1245804"/>
                </a:lnTo>
                <a:lnTo>
                  <a:pt x="300769" y="1223254"/>
                </a:lnTo>
                <a:lnTo>
                  <a:pt x="314583" y="1201715"/>
                </a:lnTo>
                <a:lnTo>
                  <a:pt x="329993" y="1182036"/>
                </a:lnTo>
                <a:lnTo>
                  <a:pt x="346413" y="1162781"/>
                </a:lnTo>
                <a:lnTo>
                  <a:pt x="364854" y="1144377"/>
                </a:lnTo>
                <a:lnTo>
                  <a:pt x="383880" y="1127407"/>
                </a:lnTo>
                <a:lnTo>
                  <a:pt x="403492" y="1111874"/>
                </a:lnTo>
                <a:lnTo>
                  <a:pt x="423264" y="1098785"/>
                </a:lnTo>
                <a:lnTo>
                  <a:pt x="444472" y="1085111"/>
                </a:lnTo>
                <a:lnTo>
                  <a:pt x="466851" y="1074308"/>
                </a:lnTo>
                <a:lnTo>
                  <a:pt x="490240" y="1063930"/>
                </a:lnTo>
                <a:lnTo>
                  <a:pt x="513790" y="1055997"/>
                </a:lnTo>
                <a:lnTo>
                  <a:pt x="538350" y="1048489"/>
                </a:lnTo>
                <a:lnTo>
                  <a:pt x="562060" y="1043002"/>
                </a:lnTo>
                <a:lnTo>
                  <a:pt x="587367" y="1039375"/>
                </a:lnTo>
                <a:lnTo>
                  <a:pt x="572682" y="1017742"/>
                </a:lnTo>
                <a:lnTo>
                  <a:pt x="560019" y="996959"/>
                </a:lnTo>
                <a:lnTo>
                  <a:pt x="547780" y="975166"/>
                </a:lnTo>
                <a:lnTo>
                  <a:pt x="537402" y="951777"/>
                </a:lnTo>
                <a:lnTo>
                  <a:pt x="528034" y="928813"/>
                </a:lnTo>
                <a:lnTo>
                  <a:pt x="520101" y="905263"/>
                </a:lnTo>
                <a:lnTo>
                  <a:pt x="514614" y="881553"/>
                </a:lnTo>
                <a:lnTo>
                  <a:pt x="510987" y="856246"/>
                </a:lnTo>
                <a:lnTo>
                  <a:pt x="508370" y="831365"/>
                </a:lnTo>
                <a:lnTo>
                  <a:pt x="507189" y="805898"/>
                </a:lnTo>
                <a:lnTo>
                  <a:pt x="507018" y="780856"/>
                </a:lnTo>
                <a:lnTo>
                  <a:pt x="509293" y="755653"/>
                </a:lnTo>
                <a:lnTo>
                  <a:pt x="513003" y="729865"/>
                </a:lnTo>
                <a:lnTo>
                  <a:pt x="518309" y="705937"/>
                </a:lnTo>
                <a:lnTo>
                  <a:pt x="524889" y="678978"/>
                </a:lnTo>
                <a:lnTo>
                  <a:pt x="533651" y="655315"/>
                </a:lnTo>
                <a:lnTo>
                  <a:pt x="808549" y="1596"/>
                </a:lnTo>
                <a:lnTo>
                  <a:pt x="808974" y="586"/>
                </a:lnTo>
                <a:close/>
              </a:path>
            </a:pathLst>
          </a:custGeom>
          <a:solidFill>
            <a:srgbClr val="FFC000"/>
          </a:solidFill>
          <a:ln w="38100">
            <a:solidFill>
              <a:schemeClr val="bg1"/>
            </a:solidFill>
          </a:ln>
          <a:effectLst>
            <a:outerShdw blurRad="355600" dist="25400" sx="101000" sy="101000" algn="ctr" rotWithShape="0">
              <a:schemeClr val="tx1">
                <a:lumMod val="85000"/>
                <a:lumOff val="15000"/>
                <a:alpha val="54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vert="horz" lIns="91440" tIns="45720" rIns="91440" bIns="45720" rtlCol="0" anchor="ctr">
            <a:normAutofit/>
          </a:bodyPr>
          <a:lstStyle>
            <a:lvl1pPr>
              <a:defRPr lang="zh-CN" altLang="en-US" sz="100">
                <a:solidFill>
                  <a:schemeClr val="lt1"/>
                </a:solidFill>
              </a:defRPr>
            </a:lvl1pPr>
          </a:lstStyle>
          <a:p>
            <a:pPr marL="0" lvl="0" algn="ctr"/>
            <a:endParaRPr lang="zh-CN" altLang="en-US"/>
          </a:p>
        </p:txBody>
      </p:sp>
      <p:pic>
        <p:nvPicPr>
          <p:cNvPr id="74" name="图形 73">
            <a:extLst>
              <a:ext uri="{FF2B5EF4-FFF2-40B4-BE49-F238E27FC236}">
                <a16:creationId xmlns:a16="http://schemas.microsoft.com/office/drawing/2014/main" id="{0A36961B-FF3F-4FC1-A220-731D8512322B}"/>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a:off x="713685" y="5410200"/>
            <a:ext cx="11478315" cy="1069974"/>
          </a:xfrm>
          <a:prstGeom prst="rect">
            <a:avLst/>
          </a:prstGeom>
        </p:spPr>
      </p:pic>
      <p:pic>
        <p:nvPicPr>
          <p:cNvPr id="75" name="图片 74">
            <a:extLst>
              <a:ext uri="{FF2B5EF4-FFF2-40B4-BE49-F238E27FC236}">
                <a16:creationId xmlns:a16="http://schemas.microsoft.com/office/drawing/2014/main" id="{3515D066-5769-4C6B-91A5-AE6E3B98FD27}"/>
              </a:ext>
            </a:extLst>
          </p:cNvPr>
          <p:cNvPicPr>
            <a:picLocks noChangeAspect="1"/>
          </p:cNvPicPr>
          <p:nvPr userDrawn="1"/>
        </p:nvPicPr>
        <p:blipFill>
          <a:blip r:embed="rId4">
            <a:extLst>
              <a:ext uri="{28A0092B-C50C-407E-A947-70E740481C1C}">
                <a14:useLocalDpi xmlns:a14="http://schemas.microsoft.com/office/drawing/2010/main" val="0"/>
              </a:ext>
            </a:extLst>
          </a:blip>
          <a:stretch>
            <a:fillRect/>
          </a:stretch>
        </p:blipFill>
        <p:spPr>
          <a:xfrm>
            <a:off x="0" y="6229170"/>
            <a:ext cx="12192000" cy="628830"/>
          </a:xfrm>
          <a:prstGeom prst="rect">
            <a:avLst/>
          </a:prstGeom>
        </p:spPr>
      </p:pic>
      <p:pic>
        <p:nvPicPr>
          <p:cNvPr id="76" name="图形 75">
            <a:extLst>
              <a:ext uri="{FF2B5EF4-FFF2-40B4-BE49-F238E27FC236}">
                <a16:creationId xmlns:a16="http://schemas.microsoft.com/office/drawing/2014/main" id="{ADE407FE-C405-461A-A629-5512D6BEE182}"/>
              </a:ext>
            </a:extLst>
          </p:cNvPr>
          <p:cNvPicPr>
            <a:picLocks noChangeAspect="1"/>
          </p:cNvPicPr>
          <p:nvPr userDrawn="1"/>
        </p:nvPicPr>
        <p:blipFill>
          <a:blip r:embed="rId5">
            <a:extLst>
              <a:ext uri="{96DAC541-7B7A-43D3-8B79-37D633B846F1}">
                <asvg:svgBlip xmlns:asvg="http://schemas.microsoft.com/office/drawing/2016/SVG/main" r:embed="rId6"/>
              </a:ext>
            </a:extLst>
          </a:blip>
          <a:stretch>
            <a:fillRect/>
          </a:stretch>
        </p:blipFill>
        <p:spPr>
          <a:xfrm>
            <a:off x="355601" y="4902200"/>
            <a:ext cx="2183367" cy="2071686"/>
          </a:xfrm>
          <a:prstGeom prst="rect">
            <a:avLst/>
          </a:prstGeom>
        </p:spPr>
      </p:pic>
      <p:pic>
        <p:nvPicPr>
          <p:cNvPr id="77" name="图形 76">
            <a:extLst>
              <a:ext uri="{FF2B5EF4-FFF2-40B4-BE49-F238E27FC236}">
                <a16:creationId xmlns:a16="http://schemas.microsoft.com/office/drawing/2014/main" id="{8ABFE4C6-82B1-408A-BDEE-D8ED8A3EE9B1}"/>
              </a:ext>
            </a:extLst>
          </p:cNvPr>
          <p:cNvPicPr>
            <a:picLocks noChangeAspect="1"/>
          </p:cNvPicPr>
          <p:nvPr userDrawn="1"/>
        </p:nvPicPr>
        <p:blipFill>
          <a:blip r:embed="rId7">
            <a:extLst>
              <a:ext uri="{96DAC541-7B7A-43D3-8B79-37D633B846F1}">
                <asvg:svgBlip xmlns:asvg="http://schemas.microsoft.com/office/drawing/2016/SVG/main" r:embed="rId8"/>
              </a:ext>
            </a:extLst>
          </a:blip>
          <a:stretch>
            <a:fillRect/>
          </a:stretch>
        </p:blipFill>
        <p:spPr>
          <a:xfrm>
            <a:off x="319986" y="162694"/>
            <a:ext cx="811555" cy="800438"/>
          </a:xfrm>
          <a:prstGeom prst="rect">
            <a:avLst/>
          </a:prstGeom>
        </p:spPr>
      </p:pic>
      <p:sp>
        <p:nvSpPr>
          <p:cNvPr id="78" name="矩形 69">
            <a:extLst>
              <a:ext uri="{FF2B5EF4-FFF2-40B4-BE49-F238E27FC236}">
                <a16:creationId xmlns:a16="http://schemas.microsoft.com/office/drawing/2014/main" id="{3E2B5C68-5F10-472F-994F-C00B3CC674CE}"/>
              </a:ext>
            </a:extLst>
          </p:cNvPr>
          <p:cNvSpPr>
            <a:spLocks noChangeArrowheads="1"/>
          </p:cNvSpPr>
          <p:nvPr userDrawn="1"/>
        </p:nvSpPr>
        <p:spPr bwMode="auto">
          <a:xfrm>
            <a:off x="1278256" y="270525"/>
            <a:ext cx="2646878" cy="584775"/>
          </a:xfrm>
          <a:prstGeom prst="rect">
            <a:avLst/>
          </a:prstGeo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rtlCol="0">
            <a:spAutoFit/>
          </a:bodyPr>
          <a:lstStyle>
            <a:lvl1pPr>
              <a:defRPr>
                <a:solidFill>
                  <a:schemeClr val="tx1"/>
                </a:solidFill>
                <a:latin typeface="Arial" charset="0"/>
                <a:ea typeface="宋体" charset="-122"/>
              </a:defRPr>
            </a:lvl1pPr>
            <a:lvl2pPr marL="742950" indent="-285750">
              <a:defRPr>
                <a:solidFill>
                  <a:schemeClr val="tx1"/>
                </a:solidFill>
                <a:latin typeface="Arial" charset="0"/>
                <a:ea typeface="宋体" charset="-122"/>
              </a:defRPr>
            </a:lvl2pPr>
            <a:lvl3pPr marL="1143000" indent="-228600">
              <a:defRPr>
                <a:solidFill>
                  <a:schemeClr val="tx1"/>
                </a:solidFill>
                <a:latin typeface="Arial" charset="0"/>
                <a:ea typeface="宋体" charset="-122"/>
              </a:defRPr>
            </a:lvl3pPr>
            <a:lvl4pPr marL="1600200" indent="-228600">
              <a:defRPr>
                <a:solidFill>
                  <a:schemeClr val="tx1"/>
                </a:solidFill>
                <a:latin typeface="Arial" charset="0"/>
                <a:ea typeface="宋体" charset="-122"/>
              </a:defRPr>
            </a:lvl4pPr>
            <a:lvl5pPr marL="2057400" indent="-228600">
              <a:defRPr>
                <a:solidFill>
                  <a:schemeClr val="tx1"/>
                </a:solidFill>
                <a:latin typeface="Arial" charset="0"/>
                <a:ea typeface="宋体" charset="-122"/>
              </a:defRPr>
            </a:lvl5pPr>
            <a:lvl6pPr marL="2514600" indent="-228600" eaLnBrk="0" fontAlgn="base" hangingPunct="0">
              <a:spcBef>
                <a:spcPct val="0"/>
              </a:spcBef>
              <a:spcAft>
                <a:spcPct val="0"/>
              </a:spcAft>
              <a:defRPr>
                <a:solidFill>
                  <a:schemeClr val="tx1"/>
                </a:solidFill>
                <a:latin typeface="Arial" charset="0"/>
                <a:ea typeface="宋体" charset="-122"/>
              </a:defRPr>
            </a:lvl6pPr>
            <a:lvl7pPr marL="2971800" indent="-228600" eaLnBrk="0" fontAlgn="base" hangingPunct="0">
              <a:spcBef>
                <a:spcPct val="0"/>
              </a:spcBef>
              <a:spcAft>
                <a:spcPct val="0"/>
              </a:spcAft>
              <a:defRPr>
                <a:solidFill>
                  <a:schemeClr val="tx1"/>
                </a:solidFill>
                <a:latin typeface="Arial" charset="0"/>
                <a:ea typeface="宋体" charset="-122"/>
              </a:defRPr>
            </a:lvl7pPr>
            <a:lvl8pPr marL="3429000" indent="-228600" eaLnBrk="0" fontAlgn="base" hangingPunct="0">
              <a:spcBef>
                <a:spcPct val="0"/>
              </a:spcBef>
              <a:spcAft>
                <a:spcPct val="0"/>
              </a:spcAft>
              <a:defRPr>
                <a:solidFill>
                  <a:schemeClr val="tx1"/>
                </a:solidFill>
                <a:latin typeface="Arial" charset="0"/>
                <a:ea typeface="宋体" charset="-122"/>
              </a:defRPr>
            </a:lvl8pPr>
            <a:lvl9pPr marL="3886200" indent="-228600" eaLnBrk="0" fontAlgn="base" hangingPunct="0">
              <a:spcBef>
                <a:spcPct val="0"/>
              </a:spcBef>
              <a:spcAft>
                <a:spcPct val="0"/>
              </a:spcAft>
              <a:defRPr>
                <a:solidFill>
                  <a:schemeClr val="tx1"/>
                </a:solidFill>
                <a:latin typeface="Arial" charset="0"/>
                <a:ea typeface="宋体" charset="-122"/>
              </a:defRPr>
            </a:lvl9pPr>
          </a:lstStyle>
          <a:p>
            <a:r>
              <a:rPr lang="zh-CN" altLang="en-US" sz="3200" b="1" dirty="0">
                <a:ln w="6350">
                  <a:solidFill>
                    <a:schemeClr val="bg1"/>
                  </a:solidFill>
                </a:ln>
                <a:solidFill>
                  <a:srgbClr val="0070C0"/>
                </a:solidFill>
                <a:effectLst>
                  <a:outerShdw blurRad="38100" dist="38100" dir="2700000" algn="tl">
                    <a:srgbClr val="000000">
                      <a:alpha val="43137"/>
                    </a:srgbClr>
                  </a:outerShdw>
                </a:effectLst>
                <a:latin typeface="华康少女文字W5(P)" panose="040F0500000000000000" pitchFamily="82" charset="-122"/>
                <a:ea typeface="华康少女文字W5(P)" panose="040F0500000000000000" pitchFamily="82" charset="-122"/>
                <a:sym typeface="微软雅黑" pitchFamily="34" charset="-122"/>
              </a:rPr>
              <a:t>点击添加标题</a:t>
            </a:r>
            <a:endParaRPr lang="en-US" altLang="zh-CN" sz="3200" b="1" dirty="0">
              <a:ln w="6350">
                <a:solidFill>
                  <a:schemeClr val="bg1"/>
                </a:solidFill>
              </a:ln>
              <a:solidFill>
                <a:srgbClr val="0070C0"/>
              </a:solidFill>
              <a:effectLst>
                <a:outerShdw blurRad="38100" dist="38100" dir="2700000" algn="tl">
                  <a:srgbClr val="000000">
                    <a:alpha val="43137"/>
                  </a:srgbClr>
                </a:outerShdw>
              </a:effectLst>
              <a:latin typeface="华康少女文字W5(P)" panose="040F0500000000000000" pitchFamily="82" charset="-122"/>
              <a:ea typeface="华康少女文字W5(P)" panose="040F0500000000000000" pitchFamily="82" charset="-122"/>
              <a:sym typeface="微软雅黑" pitchFamily="34" charset="-122"/>
            </a:endParaRPr>
          </a:p>
        </p:txBody>
      </p:sp>
    </p:spTree>
    <p:extLst>
      <p:ext uri="{BB962C8B-B14F-4D97-AF65-F5344CB8AC3E}">
        <p14:creationId xmlns:p14="http://schemas.microsoft.com/office/powerpoint/2010/main" val="1428571050"/>
      </p:ext>
    </p:extLst>
  </p:cSld>
  <p:clrMapOvr>
    <a:masterClrMapping/>
  </p:clrMapOvr>
  <mc:AlternateContent xmlns:mc="http://schemas.openxmlformats.org/markup-compatibility/2006" xmlns:p14="http://schemas.microsoft.com/office/powerpoint/2010/main">
    <mc:Choice Requires="p14">
      <p:transition spd="slow" p14:dur="1200" advClick="0" advTm="0">
        <p14:prism/>
      </p:transition>
    </mc:Choice>
    <mc:Fallback xmlns="">
      <p:transition spd="slow" advClick="0" advTm="0">
        <p:fade/>
      </p:transition>
    </mc:Fallback>
  </mc:AlternateContent>
  <mc:AlternateContent xmlns:mc="http://schemas.openxmlformats.org/markup-compatibility/2006">
    <mc:Choice xmlns:p14="http://schemas.microsoft.com/office/powerpoint/2010/main"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nodeType="withEffect" p14:presetBounceEnd="54000">
                                      <p:stCondLst>
                                        <p:cond delay="0"/>
                                      </p:stCondLst>
                                      <p:childTnLst>
                                        <p:set>
                                          <p:cBhvr>
                                            <p:cTn id="6" dur="1" fill="hold">
                                              <p:stCondLst>
                                                <p:cond delay="0"/>
                                              </p:stCondLst>
                                            </p:cTn>
                                            <p:tgtEl>
                                              <p:spTgt spid="74"/>
                                            </p:tgtEl>
                                            <p:attrNameLst>
                                              <p:attrName>style.visibility</p:attrName>
                                            </p:attrNameLst>
                                          </p:cBhvr>
                                          <p:to>
                                            <p:strVal val="visible"/>
                                          </p:to>
                                        </p:set>
                                        <p:anim calcmode="lin" valueType="num" p14:bounceEnd="54000">
                                          <p:cBhvr additive="base">
                                            <p:cTn id="7" dur="750" fill="hold"/>
                                            <p:tgtEl>
                                              <p:spTgt spid="74"/>
                                            </p:tgtEl>
                                            <p:attrNameLst>
                                              <p:attrName>ppt_x</p:attrName>
                                            </p:attrNameLst>
                                          </p:cBhvr>
                                          <p:tavLst>
                                            <p:tav tm="0">
                                              <p:val>
                                                <p:strVal val="#ppt_x"/>
                                              </p:val>
                                            </p:tav>
                                            <p:tav tm="100000">
                                              <p:val>
                                                <p:strVal val="#ppt_x"/>
                                              </p:val>
                                            </p:tav>
                                          </p:tavLst>
                                        </p:anim>
                                        <p:anim calcmode="lin" valueType="num" p14:bounceEnd="54000">
                                          <p:cBhvr additive="base">
                                            <p:cTn id="8" dur="750" fill="hold"/>
                                            <p:tgtEl>
                                              <p:spTgt spid="74"/>
                                            </p:tgtEl>
                                            <p:attrNameLst>
                                              <p:attrName>ppt_y</p:attrName>
                                            </p:attrNameLst>
                                          </p:cBhvr>
                                          <p:tavLst>
                                            <p:tav tm="0">
                                              <p:val>
                                                <p:strVal val="1+#ppt_h/2"/>
                                              </p:val>
                                            </p:tav>
                                            <p:tav tm="100000">
                                              <p:val>
                                                <p:strVal val="#ppt_y"/>
                                              </p:val>
                                            </p:tav>
                                          </p:tavLst>
                                        </p:anim>
                                      </p:childTnLst>
                                    </p:cTn>
                                  </p:par>
                                  <p:par>
                                    <p:cTn id="9" presetID="2" presetClass="entr" presetSubtype="4" fill="hold" nodeType="withEffect" p14:presetBounceEnd="54000">
                                      <p:stCondLst>
                                        <p:cond delay="250"/>
                                      </p:stCondLst>
                                      <p:childTnLst>
                                        <p:set>
                                          <p:cBhvr>
                                            <p:cTn id="10" dur="1" fill="hold">
                                              <p:stCondLst>
                                                <p:cond delay="0"/>
                                              </p:stCondLst>
                                            </p:cTn>
                                            <p:tgtEl>
                                              <p:spTgt spid="76"/>
                                            </p:tgtEl>
                                            <p:attrNameLst>
                                              <p:attrName>style.visibility</p:attrName>
                                            </p:attrNameLst>
                                          </p:cBhvr>
                                          <p:to>
                                            <p:strVal val="visible"/>
                                          </p:to>
                                        </p:set>
                                        <p:anim calcmode="lin" valueType="num" p14:bounceEnd="54000">
                                          <p:cBhvr additive="base">
                                            <p:cTn id="11" dur="750" fill="hold"/>
                                            <p:tgtEl>
                                              <p:spTgt spid="76"/>
                                            </p:tgtEl>
                                            <p:attrNameLst>
                                              <p:attrName>ppt_x</p:attrName>
                                            </p:attrNameLst>
                                          </p:cBhvr>
                                          <p:tavLst>
                                            <p:tav tm="0">
                                              <p:val>
                                                <p:strVal val="#ppt_x"/>
                                              </p:val>
                                            </p:tav>
                                            <p:tav tm="100000">
                                              <p:val>
                                                <p:strVal val="#ppt_x"/>
                                              </p:val>
                                            </p:tav>
                                          </p:tavLst>
                                        </p:anim>
                                        <p:anim calcmode="lin" valueType="num" p14:bounceEnd="54000">
                                          <p:cBhvr additive="base">
                                            <p:cTn id="12" dur="750" fill="hold"/>
                                            <p:tgtEl>
                                              <p:spTgt spid="76"/>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mc:Choice>
    <mc:Fallback>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nodeType="withEffect">
                                      <p:stCondLst>
                                        <p:cond delay="0"/>
                                      </p:stCondLst>
                                      <p:childTnLst>
                                        <p:set>
                                          <p:cBhvr>
                                            <p:cTn id="6" dur="1" fill="hold">
                                              <p:stCondLst>
                                                <p:cond delay="0"/>
                                              </p:stCondLst>
                                            </p:cTn>
                                            <p:tgtEl>
                                              <p:spTgt spid="74"/>
                                            </p:tgtEl>
                                            <p:attrNameLst>
                                              <p:attrName>style.visibility</p:attrName>
                                            </p:attrNameLst>
                                          </p:cBhvr>
                                          <p:to>
                                            <p:strVal val="visible"/>
                                          </p:to>
                                        </p:set>
                                        <p:anim calcmode="lin" valueType="num">
                                          <p:cBhvr additive="base">
                                            <p:cTn id="7" dur="750" fill="hold"/>
                                            <p:tgtEl>
                                              <p:spTgt spid="74"/>
                                            </p:tgtEl>
                                            <p:attrNameLst>
                                              <p:attrName>ppt_x</p:attrName>
                                            </p:attrNameLst>
                                          </p:cBhvr>
                                          <p:tavLst>
                                            <p:tav tm="0">
                                              <p:val>
                                                <p:strVal val="#ppt_x"/>
                                              </p:val>
                                            </p:tav>
                                            <p:tav tm="100000">
                                              <p:val>
                                                <p:strVal val="#ppt_x"/>
                                              </p:val>
                                            </p:tav>
                                          </p:tavLst>
                                        </p:anim>
                                        <p:anim calcmode="lin" valueType="num">
                                          <p:cBhvr additive="base">
                                            <p:cTn id="8" dur="750" fill="hold"/>
                                            <p:tgtEl>
                                              <p:spTgt spid="74"/>
                                            </p:tgtEl>
                                            <p:attrNameLst>
                                              <p:attrName>ppt_y</p:attrName>
                                            </p:attrNameLst>
                                          </p:cBhvr>
                                          <p:tavLst>
                                            <p:tav tm="0">
                                              <p:val>
                                                <p:strVal val="1+#ppt_h/2"/>
                                              </p:val>
                                            </p:tav>
                                            <p:tav tm="100000">
                                              <p:val>
                                                <p:strVal val="#ppt_y"/>
                                              </p:val>
                                            </p:tav>
                                          </p:tavLst>
                                        </p:anim>
                                      </p:childTnLst>
                                    </p:cTn>
                                  </p:par>
                                  <p:par>
                                    <p:cTn id="9" presetID="2" presetClass="entr" presetSubtype="4" fill="hold" nodeType="withEffect">
                                      <p:stCondLst>
                                        <p:cond delay="250"/>
                                      </p:stCondLst>
                                      <p:childTnLst>
                                        <p:set>
                                          <p:cBhvr>
                                            <p:cTn id="10" dur="1" fill="hold">
                                              <p:stCondLst>
                                                <p:cond delay="0"/>
                                              </p:stCondLst>
                                            </p:cTn>
                                            <p:tgtEl>
                                              <p:spTgt spid="76"/>
                                            </p:tgtEl>
                                            <p:attrNameLst>
                                              <p:attrName>style.visibility</p:attrName>
                                            </p:attrNameLst>
                                          </p:cBhvr>
                                          <p:to>
                                            <p:strVal val="visible"/>
                                          </p:to>
                                        </p:set>
                                        <p:anim calcmode="lin" valueType="num">
                                          <p:cBhvr additive="base">
                                            <p:cTn id="11" dur="750" fill="hold"/>
                                            <p:tgtEl>
                                              <p:spTgt spid="76"/>
                                            </p:tgtEl>
                                            <p:attrNameLst>
                                              <p:attrName>ppt_x</p:attrName>
                                            </p:attrNameLst>
                                          </p:cBhvr>
                                          <p:tavLst>
                                            <p:tav tm="0">
                                              <p:val>
                                                <p:strVal val="#ppt_x"/>
                                              </p:val>
                                            </p:tav>
                                            <p:tav tm="100000">
                                              <p:val>
                                                <p:strVal val="#ppt_x"/>
                                              </p:val>
                                            </p:tav>
                                          </p:tavLst>
                                        </p:anim>
                                        <p:anim calcmode="lin" valueType="num">
                                          <p:cBhvr additive="base">
                                            <p:cTn id="12" dur="750" fill="hold"/>
                                            <p:tgtEl>
                                              <p:spTgt spid="76"/>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mc:Fallback>
  </mc:AlternateConten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image" Target="../media/image1.pn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theme" Target="../theme/theme1.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标题占位符 1">
            <a:extLst>
              <a:ext uri="{FF2B5EF4-FFF2-40B4-BE49-F238E27FC236}">
                <a16:creationId xmlns:a16="http://schemas.microsoft.com/office/drawing/2014/main" id="{C3FA1F20-6250-4C09-8CE6-1BEE439F11CB}"/>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zh-CN" altLang="en-US"/>
              <a:t>单击此处编辑母版标题样式</a:t>
            </a:r>
          </a:p>
        </p:txBody>
      </p:sp>
      <p:sp>
        <p:nvSpPr>
          <p:cNvPr id="3" name="文本占位符 2">
            <a:extLst>
              <a:ext uri="{FF2B5EF4-FFF2-40B4-BE49-F238E27FC236}">
                <a16:creationId xmlns:a16="http://schemas.microsoft.com/office/drawing/2014/main" id="{81FE79E8-6BE5-4684-985D-B987C0878226}"/>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日期占位符 3">
            <a:extLst>
              <a:ext uri="{FF2B5EF4-FFF2-40B4-BE49-F238E27FC236}">
                <a16:creationId xmlns:a16="http://schemas.microsoft.com/office/drawing/2014/main" id="{013FE056-1C43-4A98-9A62-8DE3C9926A3D}"/>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496B880E-3BE9-4A10-966A-C1D42C70BCF6}" type="datetimeFigureOut">
              <a:rPr lang="zh-CN" altLang="en-US" smtClean="0"/>
              <a:t>2017/9/15</a:t>
            </a:fld>
            <a:endParaRPr lang="zh-CN" altLang="en-US"/>
          </a:p>
        </p:txBody>
      </p:sp>
      <p:sp>
        <p:nvSpPr>
          <p:cNvPr id="5" name="页脚占位符 4">
            <a:extLst>
              <a:ext uri="{FF2B5EF4-FFF2-40B4-BE49-F238E27FC236}">
                <a16:creationId xmlns:a16="http://schemas.microsoft.com/office/drawing/2014/main" id="{E892D5BC-DF88-454C-A566-965428B6903B}"/>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zh-CN" altLang="en-US"/>
          </a:p>
        </p:txBody>
      </p:sp>
      <p:sp>
        <p:nvSpPr>
          <p:cNvPr id="6" name="灯片编号占位符 5">
            <a:extLst>
              <a:ext uri="{FF2B5EF4-FFF2-40B4-BE49-F238E27FC236}">
                <a16:creationId xmlns:a16="http://schemas.microsoft.com/office/drawing/2014/main" id="{94CBBA3D-058B-4788-B8F8-4C7734EE5F57}"/>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D05F30F0-2D64-4950-B991-DBE38FB597C1}" type="slidenum">
              <a:rPr lang="zh-CN" altLang="en-US" smtClean="0"/>
              <a:t>‹#›</a:t>
            </a:fld>
            <a:endParaRPr lang="zh-CN" altLang="en-US"/>
          </a:p>
        </p:txBody>
      </p:sp>
      <p:pic>
        <p:nvPicPr>
          <p:cNvPr id="7" name="图片 6">
            <a:extLst>
              <a:ext uri="{FF2B5EF4-FFF2-40B4-BE49-F238E27FC236}">
                <a16:creationId xmlns:a16="http://schemas.microsoft.com/office/drawing/2014/main" id="{AF54EFC6-459E-4E1C-BB99-7DE191FC5295}"/>
              </a:ext>
            </a:extLst>
          </p:cNvPr>
          <p:cNvPicPr>
            <a:picLocks noChangeAspect="1"/>
          </p:cNvPicPr>
          <p:nvPr userDrawn="1"/>
        </p:nvPicPr>
        <p:blipFill rotWithShape="1">
          <a:blip r:embed="rId18">
            <a:extLst>
              <a:ext uri="{28A0092B-C50C-407E-A947-70E740481C1C}">
                <a14:useLocalDpi xmlns:a14="http://schemas.microsoft.com/office/drawing/2010/main" val="0"/>
              </a:ext>
            </a:extLst>
          </a:blip>
          <a:srcRect l="12241" r="14846"/>
          <a:stretch/>
        </p:blipFill>
        <p:spPr>
          <a:xfrm>
            <a:off x="-13399" y="0"/>
            <a:ext cx="12205399" cy="6692630"/>
          </a:xfrm>
          <a:prstGeom prst="rect">
            <a:avLst/>
          </a:prstGeom>
        </p:spPr>
      </p:pic>
    </p:spTree>
    <p:extLst>
      <p:ext uri="{BB962C8B-B14F-4D97-AF65-F5344CB8AC3E}">
        <p14:creationId xmlns:p14="http://schemas.microsoft.com/office/powerpoint/2010/main" val="3193540561"/>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 id="2147483661" r:id="rId13"/>
    <p:sldLayoutId id="2147483662" r:id="rId14"/>
    <p:sldLayoutId id="2147483663" r:id="rId15"/>
    <p:sldLayoutId id="2147483664" r:id="rId16"/>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8" Type="http://schemas.openxmlformats.org/officeDocument/2006/relationships/image" Target="../media/image12.png"/><Relationship Id="rId13" Type="http://schemas.openxmlformats.org/officeDocument/2006/relationships/image" Target="../media/image17.svg"/><Relationship Id="rId3" Type="http://schemas.openxmlformats.org/officeDocument/2006/relationships/slideLayout" Target="../slideLayouts/slideLayout1.xml"/><Relationship Id="rId7" Type="http://schemas.openxmlformats.org/officeDocument/2006/relationships/image" Target="../media/image11.svg"/><Relationship Id="rId12" Type="http://schemas.openxmlformats.org/officeDocument/2006/relationships/image" Target="../media/image16.png"/><Relationship Id="rId17" Type="http://schemas.openxmlformats.org/officeDocument/2006/relationships/image" Target="../media/image21.png"/><Relationship Id="rId2" Type="http://schemas.openxmlformats.org/officeDocument/2006/relationships/audio" Target="../media/media1.WAV"/><Relationship Id="rId16" Type="http://schemas.openxmlformats.org/officeDocument/2006/relationships/image" Target="../media/image20.png"/><Relationship Id="rId1" Type="http://schemas.microsoft.com/office/2007/relationships/media" Target="../media/media1.WAV"/><Relationship Id="rId6" Type="http://schemas.openxmlformats.org/officeDocument/2006/relationships/image" Target="../media/image10.png"/><Relationship Id="rId11" Type="http://schemas.openxmlformats.org/officeDocument/2006/relationships/image" Target="../media/image15.svg"/><Relationship Id="rId5" Type="http://schemas.openxmlformats.org/officeDocument/2006/relationships/image" Target="../media/image9.png"/><Relationship Id="rId15" Type="http://schemas.openxmlformats.org/officeDocument/2006/relationships/image" Target="../media/image19.png"/><Relationship Id="rId10" Type="http://schemas.openxmlformats.org/officeDocument/2006/relationships/image" Target="../media/image14.png"/><Relationship Id="rId4" Type="http://schemas.openxmlformats.org/officeDocument/2006/relationships/image" Target="../media/image1.png"/><Relationship Id="rId9" Type="http://schemas.openxmlformats.org/officeDocument/2006/relationships/image" Target="../media/image13.svg"/><Relationship Id="rId14" Type="http://schemas.openxmlformats.org/officeDocument/2006/relationships/image" Target="../media/image18.png"/></Relationships>
</file>

<file path=ppt/slides/_rels/slide2.xml.rels><?xml version="1.0" encoding="UTF-8" standalone="yes"?>
<Relationships xmlns="http://schemas.openxmlformats.org/package/2006/relationships"><Relationship Id="rId8" Type="http://schemas.openxmlformats.org/officeDocument/2006/relationships/image" Target="../media/image28.png"/><Relationship Id="rId13" Type="http://schemas.openxmlformats.org/officeDocument/2006/relationships/image" Target="../media/image20.png"/><Relationship Id="rId3" Type="http://schemas.openxmlformats.org/officeDocument/2006/relationships/image" Target="../media/image23.svg"/><Relationship Id="rId7" Type="http://schemas.openxmlformats.org/officeDocument/2006/relationships/image" Target="../media/image27.png"/><Relationship Id="rId12" Type="http://schemas.openxmlformats.org/officeDocument/2006/relationships/image" Target="../media/image9.png"/><Relationship Id="rId2" Type="http://schemas.openxmlformats.org/officeDocument/2006/relationships/image" Target="../media/image22.png"/><Relationship Id="rId1" Type="http://schemas.openxmlformats.org/officeDocument/2006/relationships/slideLayout" Target="../slideLayouts/slideLayout3.xml"/><Relationship Id="rId6" Type="http://schemas.openxmlformats.org/officeDocument/2006/relationships/image" Target="../media/image26.png"/><Relationship Id="rId11" Type="http://schemas.openxmlformats.org/officeDocument/2006/relationships/image" Target="../media/image8.svg"/><Relationship Id="rId5" Type="http://schemas.openxmlformats.org/officeDocument/2006/relationships/image" Target="../media/image25.png"/><Relationship Id="rId10" Type="http://schemas.openxmlformats.org/officeDocument/2006/relationships/image" Target="../media/image7.png"/><Relationship Id="rId4" Type="http://schemas.openxmlformats.org/officeDocument/2006/relationships/image" Target="../media/image24.png"/><Relationship Id="rId9" Type="http://schemas.openxmlformats.org/officeDocument/2006/relationships/image" Target="../media/image29.png"/></Relationships>
</file>

<file path=ppt/slides/_rels/slide3.xml.rels><?xml version="1.0" encoding="UTF-8" standalone="yes"?>
<Relationships xmlns="http://schemas.openxmlformats.org/package/2006/relationships"><Relationship Id="rId8" Type="http://schemas.openxmlformats.org/officeDocument/2006/relationships/image" Target="../media/image8.svg"/><Relationship Id="rId3" Type="http://schemas.openxmlformats.org/officeDocument/2006/relationships/image" Target="../media/image23.svg"/><Relationship Id="rId7" Type="http://schemas.openxmlformats.org/officeDocument/2006/relationships/image" Target="../media/image7.png"/><Relationship Id="rId2" Type="http://schemas.openxmlformats.org/officeDocument/2006/relationships/image" Target="../media/image22.png"/><Relationship Id="rId1" Type="http://schemas.openxmlformats.org/officeDocument/2006/relationships/slideLayout" Target="../slideLayouts/slideLayout3.xml"/><Relationship Id="rId6" Type="http://schemas.openxmlformats.org/officeDocument/2006/relationships/image" Target="../media/image29.png"/><Relationship Id="rId5" Type="http://schemas.openxmlformats.org/officeDocument/2006/relationships/image" Target="../media/image25.png"/><Relationship Id="rId10" Type="http://schemas.openxmlformats.org/officeDocument/2006/relationships/image" Target="../media/image20.png"/><Relationship Id="rId4" Type="http://schemas.openxmlformats.org/officeDocument/2006/relationships/image" Target="../media/image24.png"/><Relationship Id="rId9" Type="http://schemas.openxmlformats.org/officeDocument/2006/relationships/image" Target="../media/image9.png"/></Relationships>
</file>

<file path=ppt/slides/_rels/slide4.xml.rels><?xml version="1.0" encoding="UTF-8" standalone="yes"?>
<Relationships xmlns="http://schemas.openxmlformats.org/package/2006/relationships"><Relationship Id="rId3" Type="http://schemas.openxmlformats.org/officeDocument/2006/relationships/image" Target="../media/image30.emf"/><Relationship Id="rId2" Type="http://schemas.openxmlformats.org/officeDocument/2006/relationships/notesSlide" Target="../notesSlides/notesSlide1.xml"/><Relationship Id="rId1" Type="http://schemas.openxmlformats.org/officeDocument/2006/relationships/slideLayout" Target="../slideLayouts/slideLayout4.xml"/></Relationships>
</file>

<file path=ppt/slides/_rels/slide5.xml.rels><?xml version="1.0" encoding="UTF-8" standalone="yes"?>
<Relationships xmlns="http://schemas.openxmlformats.org/package/2006/relationships"><Relationship Id="rId3" Type="http://schemas.openxmlformats.org/officeDocument/2006/relationships/image" Target="../media/image31.emf"/><Relationship Id="rId2" Type="http://schemas.openxmlformats.org/officeDocument/2006/relationships/notesSlide" Target="../notesSlides/notesSlide2.xml"/><Relationship Id="rId1" Type="http://schemas.openxmlformats.org/officeDocument/2006/relationships/slideLayout" Target="../slideLayouts/slideLayout4.xml"/></Relationships>
</file>

<file path=ppt/slides/_rels/slide6.xml.rels><?xml version="1.0" encoding="UTF-8" standalone="yes"?>
<Relationships xmlns="http://schemas.openxmlformats.org/package/2006/relationships"><Relationship Id="rId3" Type="http://schemas.openxmlformats.org/officeDocument/2006/relationships/image" Target="../media/image32.jpg"/><Relationship Id="rId2" Type="http://schemas.openxmlformats.org/officeDocument/2006/relationships/notesSlide" Target="../notesSlides/notesSlide3.xml"/><Relationship Id="rId1" Type="http://schemas.openxmlformats.org/officeDocument/2006/relationships/slideLayout" Target="../slideLayouts/slideLayout4.xml"/></Relationships>
</file>

<file path=ppt/slides/_rels/slide7.xml.rels><?xml version="1.0" encoding="UTF-8" standalone="yes"?>
<Relationships xmlns="http://schemas.openxmlformats.org/package/2006/relationships"><Relationship Id="rId3" Type="http://schemas.openxmlformats.org/officeDocument/2006/relationships/image" Target="../media/image33.jpg"/><Relationship Id="rId2" Type="http://schemas.openxmlformats.org/officeDocument/2006/relationships/notesSlide" Target="../notesSlides/notesSlide4.xml"/><Relationship Id="rId1" Type="http://schemas.openxmlformats.org/officeDocument/2006/relationships/slideLayout" Target="../slideLayouts/slideLayout4.xml"/><Relationship Id="rId4" Type="http://schemas.openxmlformats.org/officeDocument/2006/relationships/image" Target="../media/image34.jpg"/></Relationships>
</file>

<file path=ppt/slides/_rels/slide8.xml.rels><?xml version="1.0" encoding="UTF-8" standalone="yes"?>
<Relationships xmlns="http://schemas.openxmlformats.org/package/2006/relationships"><Relationship Id="rId3" Type="http://schemas.openxmlformats.org/officeDocument/2006/relationships/image" Target="../media/image33.jpg"/><Relationship Id="rId2" Type="http://schemas.openxmlformats.org/officeDocument/2006/relationships/notesSlide" Target="../notesSlides/notesSlide5.xml"/><Relationship Id="rId1" Type="http://schemas.openxmlformats.org/officeDocument/2006/relationships/slideLayout" Target="../slideLayouts/slideLayout4.xml"/><Relationship Id="rId5" Type="http://schemas.openxmlformats.org/officeDocument/2006/relationships/image" Target="../media/image32.jpg"/><Relationship Id="rId4" Type="http://schemas.openxmlformats.org/officeDocument/2006/relationships/image" Target="../media/image34.jpg"/></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4.xml"/></Relationships>
</file>

<file path=ppt/slides/_rels/slide10.xml.rels><?xml version="1.0" encoding="UTF-8" standalone="yes"?>
<Relationships xmlns="http://schemas.openxmlformats.org/package/2006/relationships"><Relationship Id="rId3" Type="http://schemas.openxmlformats.org/officeDocument/2006/relationships/image" Target="../media/image34.jpg"/><Relationship Id="rId2" Type="http://schemas.openxmlformats.org/officeDocument/2006/relationships/notesSlide" Target="../notesSlides/notesSlide7.xml"/><Relationship Id="rId1" Type="http://schemas.openxmlformats.org/officeDocument/2006/relationships/slideLayout" Target="../slideLayouts/slideLayout4.xml"/></Relationships>
</file>

<file path=ppt/slides/_rels/slide11.xml.rels><?xml version="1.0" encoding="UTF-8" standalone="yes"?>
<Relationships xmlns="http://schemas.openxmlformats.org/package/2006/relationships"><Relationship Id="rId8" Type="http://schemas.openxmlformats.org/officeDocument/2006/relationships/image" Target="../media/image8.svg"/><Relationship Id="rId3" Type="http://schemas.openxmlformats.org/officeDocument/2006/relationships/image" Target="../media/image23.svg"/><Relationship Id="rId7" Type="http://schemas.openxmlformats.org/officeDocument/2006/relationships/image" Target="../media/image7.png"/><Relationship Id="rId2" Type="http://schemas.openxmlformats.org/officeDocument/2006/relationships/image" Target="../media/image22.png"/><Relationship Id="rId1" Type="http://schemas.openxmlformats.org/officeDocument/2006/relationships/slideLayout" Target="../slideLayouts/slideLayout3.xml"/><Relationship Id="rId6" Type="http://schemas.openxmlformats.org/officeDocument/2006/relationships/image" Target="../media/image29.png"/><Relationship Id="rId5" Type="http://schemas.openxmlformats.org/officeDocument/2006/relationships/image" Target="../media/image26.png"/><Relationship Id="rId10" Type="http://schemas.openxmlformats.org/officeDocument/2006/relationships/image" Target="../media/image20.png"/><Relationship Id="rId4" Type="http://schemas.openxmlformats.org/officeDocument/2006/relationships/image" Target="../media/image24.png"/><Relationship Id="rId9" Type="http://schemas.openxmlformats.org/officeDocument/2006/relationships/image" Target="../media/image9.png"/></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4.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4.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4.xml"/></Relationships>
</file>

<file path=ppt/slides/_rels/slide15.xml.rels><?xml version="1.0" encoding="UTF-8" standalone="yes"?>
<Relationships xmlns="http://schemas.openxmlformats.org/package/2006/relationships"><Relationship Id="rId8" Type="http://schemas.openxmlformats.org/officeDocument/2006/relationships/image" Target="../media/image8.svg"/><Relationship Id="rId3" Type="http://schemas.openxmlformats.org/officeDocument/2006/relationships/image" Target="../media/image23.svg"/><Relationship Id="rId7" Type="http://schemas.openxmlformats.org/officeDocument/2006/relationships/image" Target="../media/image7.png"/><Relationship Id="rId2" Type="http://schemas.openxmlformats.org/officeDocument/2006/relationships/image" Target="../media/image22.png"/><Relationship Id="rId1" Type="http://schemas.openxmlformats.org/officeDocument/2006/relationships/slideLayout" Target="../slideLayouts/slideLayout3.xml"/><Relationship Id="rId6" Type="http://schemas.openxmlformats.org/officeDocument/2006/relationships/image" Target="../media/image29.png"/><Relationship Id="rId5" Type="http://schemas.openxmlformats.org/officeDocument/2006/relationships/image" Target="../media/image27.png"/><Relationship Id="rId10" Type="http://schemas.openxmlformats.org/officeDocument/2006/relationships/image" Target="../media/image20.png"/><Relationship Id="rId4" Type="http://schemas.openxmlformats.org/officeDocument/2006/relationships/image" Target="../media/image24.png"/><Relationship Id="rId9" Type="http://schemas.openxmlformats.org/officeDocument/2006/relationships/image" Target="../media/image9.png"/></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4.xml"/></Relationships>
</file>

<file path=ppt/slides/_rels/slide17.xml.rels><?xml version="1.0" encoding="UTF-8" standalone="yes"?>
<Relationships xmlns="http://schemas.openxmlformats.org/package/2006/relationships"><Relationship Id="rId3" Type="http://schemas.openxmlformats.org/officeDocument/2006/relationships/image" Target="../media/image35.png"/><Relationship Id="rId2" Type="http://schemas.openxmlformats.org/officeDocument/2006/relationships/notesSlide" Target="../notesSlides/notesSlide12.xml"/><Relationship Id="rId1" Type="http://schemas.openxmlformats.org/officeDocument/2006/relationships/slideLayout" Target="../slideLayouts/slideLayout4.xml"/><Relationship Id="rId4" Type="http://schemas.microsoft.com/office/2007/relationships/hdphoto" Target="../media/hdphoto1.wdp"/></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4.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4.xml"/></Relationships>
</file>

<file path=ppt/slides/_rels/slide20.xml.rels><?xml version="1.0" encoding="UTF-8" standalone="yes"?>
<Relationships xmlns="http://schemas.openxmlformats.org/package/2006/relationships"><Relationship Id="rId8" Type="http://schemas.openxmlformats.org/officeDocument/2006/relationships/image" Target="../media/image8.svg"/><Relationship Id="rId3" Type="http://schemas.openxmlformats.org/officeDocument/2006/relationships/image" Target="../media/image23.svg"/><Relationship Id="rId7" Type="http://schemas.openxmlformats.org/officeDocument/2006/relationships/image" Target="../media/image7.png"/><Relationship Id="rId2" Type="http://schemas.openxmlformats.org/officeDocument/2006/relationships/image" Target="../media/image22.png"/><Relationship Id="rId1" Type="http://schemas.openxmlformats.org/officeDocument/2006/relationships/slideLayout" Target="../slideLayouts/slideLayout3.xml"/><Relationship Id="rId6" Type="http://schemas.openxmlformats.org/officeDocument/2006/relationships/image" Target="../media/image29.png"/><Relationship Id="rId5" Type="http://schemas.openxmlformats.org/officeDocument/2006/relationships/image" Target="../media/image28.png"/><Relationship Id="rId10" Type="http://schemas.openxmlformats.org/officeDocument/2006/relationships/image" Target="../media/image20.png"/><Relationship Id="rId4" Type="http://schemas.openxmlformats.org/officeDocument/2006/relationships/image" Target="../media/image24.png"/><Relationship Id="rId9" Type="http://schemas.openxmlformats.org/officeDocument/2006/relationships/image" Target="../media/image9.png"/></Relationships>
</file>

<file path=ppt/slides/_rels/slide21.xml.rels><?xml version="1.0" encoding="UTF-8" standalone="yes"?>
<Relationships xmlns="http://schemas.openxmlformats.org/package/2006/relationships"><Relationship Id="rId3" Type="http://schemas.openxmlformats.org/officeDocument/2006/relationships/image" Target="../media/image36.png"/><Relationship Id="rId7" Type="http://schemas.openxmlformats.org/officeDocument/2006/relationships/image" Target="../media/image40.png"/><Relationship Id="rId2" Type="http://schemas.openxmlformats.org/officeDocument/2006/relationships/notesSlide" Target="../notesSlides/notesSlide15.xml"/><Relationship Id="rId1" Type="http://schemas.openxmlformats.org/officeDocument/2006/relationships/slideLayout" Target="../slideLayouts/slideLayout12.xml"/><Relationship Id="rId6" Type="http://schemas.openxmlformats.org/officeDocument/2006/relationships/image" Target="../media/image39.png"/><Relationship Id="rId5" Type="http://schemas.openxmlformats.org/officeDocument/2006/relationships/image" Target="../media/image38.png"/><Relationship Id="rId4" Type="http://schemas.openxmlformats.org/officeDocument/2006/relationships/image" Target="../media/image37.png"/></Relationships>
</file>

<file path=ppt/slides/_rels/slide22.xml.rels><?xml version="1.0" encoding="UTF-8" standalone="yes"?>
<Relationships xmlns="http://schemas.openxmlformats.org/package/2006/relationships"><Relationship Id="rId3" Type="http://schemas.openxmlformats.org/officeDocument/2006/relationships/image" Target="../media/image41.png"/><Relationship Id="rId2" Type="http://schemas.openxmlformats.org/officeDocument/2006/relationships/notesSlide" Target="../notesSlides/notesSlide16.xml"/><Relationship Id="rId1" Type="http://schemas.openxmlformats.org/officeDocument/2006/relationships/slideLayout" Target="../slideLayouts/slideLayout13.xml"/><Relationship Id="rId5" Type="http://schemas.openxmlformats.org/officeDocument/2006/relationships/image" Target="../media/image43.png"/><Relationship Id="rId4" Type="http://schemas.openxmlformats.org/officeDocument/2006/relationships/image" Target="../media/image42.png"/></Relationships>
</file>

<file path=ppt/slides/_rels/slide23.xml.rels><?xml version="1.0" encoding="UTF-8" standalone="yes"?>
<Relationships xmlns="http://schemas.openxmlformats.org/package/2006/relationships"><Relationship Id="rId3" Type="http://schemas.openxmlformats.org/officeDocument/2006/relationships/image" Target="../media/image44.png"/><Relationship Id="rId2" Type="http://schemas.openxmlformats.org/officeDocument/2006/relationships/notesSlide" Target="../notesSlides/notesSlide17.xml"/><Relationship Id="rId1" Type="http://schemas.openxmlformats.org/officeDocument/2006/relationships/slideLayout" Target="../slideLayouts/slideLayout14.xml"/><Relationship Id="rId6" Type="http://schemas.openxmlformats.org/officeDocument/2006/relationships/image" Target="../media/image47.png"/><Relationship Id="rId5" Type="http://schemas.openxmlformats.org/officeDocument/2006/relationships/image" Target="../media/image46.png"/><Relationship Id="rId4" Type="http://schemas.openxmlformats.org/officeDocument/2006/relationships/image" Target="../media/image45.png"/></Relationships>
</file>

<file path=ppt/slides/_rels/slide24.xml.rels><?xml version="1.0" encoding="UTF-8" standalone="yes"?>
<Relationships xmlns="http://schemas.openxmlformats.org/package/2006/relationships"><Relationship Id="rId3" Type="http://schemas.openxmlformats.org/officeDocument/2006/relationships/image" Target="../media/image48.png"/><Relationship Id="rId2" Type="http://schemas.openxmlformats.org/officeDocument/2006/relationships/notesSlide" Target="../notesSlides/notesSlide18.xml"/><Relationship Id="rId1" Type="http://schemas.openxmlformats.org/officeDocument/2006/relationships/slideLayout" Target="../slideLayouts/slideLayout15.xml"/><Relationship Id="rId4" Type="http://schemas.openxmlformats.org/officeDocument/2006/relationships/image" Target="../media/image49.png"/></Relationships>
</file>

<file path=ppt/slides/_rels/slide25.xml.rels><?xml version="1.0" encoding="UTF-8" standalone="yes"?>
<Relationships xmlns="http://schemas.openxmlformats.org/package/2006/relationships"><Relationship Id="rId3" Type="http://schemas.openxmlformats.org/officeDocument/2006/relationships/image" Target="../media/image50.jpg"/><Relationship Id="rId2" Type="http://schemas.openxmlformats.org/officeDocument/2006/relationships/notesSlide" Target="../notesSlides/notesSlide19.xml"/><Relationship Id="rId1" Type="http://schemas.openxmlformats.org/officeDocument/2006/relationships/slideLayout" Target="../slideLayouts/slideLayout16.xml"/><Relationship Id="rId5" Type="http://schemas.openxmlformats.org/officeDocument/2006/relationships/image" Target="../media/image52.png"/><Relationship Id="rId4" Type="http://schemas.openxmlformats.org/officeDocument/2006/relationships/image" Target="../media/image51.png"/></Relationships>
</file>

<file path=ppt/slides/_rels/slide26.xml.rels><?xml version="1.0" encoding="UTF-8" standalone="yes"?>
<Relationships xmlns="http://schemas.openxmlformats.org/package/2006/relationships"><Relationship Id="rId8" Type="http://schemas.openxmlformats.org/officeDocument/2006/relationships/image" Target="../media/image14.png"/><Relationship Id="rId13" Type="http://schemas.openxmlformats.org/officeDocument/2006/relationships/image" Target="../media/image19.png"/><Relationship Id="rId3" Type="http://schemas.openxmlformats.org/officeDocument/2006/relationships/image" Target="../media/image9.png"/><Relationship Id="rId7" Type="http://schemas.openxmlformats.org/officeDocument/2006/relationships/image" Target="../media/image13.svg"/><Relationship Id="rId12" Type="http://schemas.openxmlformats.org/officeDocument/2006/relationships/image" Target="../media/image18.png"/><Relationship Id="rId2" Type="http://schemas.openxmlformats.org/officeDocument/2006/relationships/image" Target="../media/image1.png"/><Relationship Id="rId1" Type="http://schemas.openxmlformats.org/officeDocument/2006/relationships/slideLayout" Target="../slideLayouts/slideLayout1.xml"/><Relationship Id="rId6" Type="http://schemas.openxmlformats.org/officeDocument/2006/relationships/image" Target="../media/image12.png"/><Relationship Id="rId11" Type="http://schemas.openxmlformats.org/officeDocument/2006/relationships/image" Target="../media/image17.svg"/><Relationship Id="rId5" Type="http://schemas.openxmlformats.org/officeDocument/2006/relationships/image" Target="../media/image11.svg"/><Relationship Id="rId10" Type="http://schemas.openxmlformats.org/officeDocument/2006/relationships/image" Target="../media/image16.png"/><Relationship Id="rId4" Type="http://schemas.openxmlformats.org/officeDocument/2006/relationships/image" Target="../media/image10.png"/><Relationship Id="rId9" Type="http://schemas.openxmlformats.org/officeDocument/2006/relationships/image" Target="../media/image15.svg"/><Relationship Id="rId14" Type="http://schemas.openxmlformats.org/officeDocument/2006/relationships/image" Target="../media/image20.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8" name="图片 17">
            <a:extLst>
              <a:ext uri="{FF2B5EF4-FFF2-40B4-BE49-F238E27FC236}">
                <a16:creationId xmlns:a16="http://schemas.microsoft.com/office/drawing/2014/main" id="{AEC50282-8F3A-4BB1-A345-4121D1EF023E}"/>
              </a:ext>
            </a:extLst>
          </p:cNvPr>
          <p:cNvPicPr>
            <a:picLocks noChangeAspect="1"/>
          </p:cNvPicPr>
          <p:nvPr/>
        </p:nvPicPr>
        <p:blipFill rotWithShape="1">
          <a:blip r:embed="rId4">
            <a:extLst>
              <a:ext uri="{28A0092B-C50C-407E-A947-70E740481C1C}">
                <a14:useLocalDpi xmlns:a14="http://schemas.microsoft.com/office/drawing/2010/main" val="0"/>
              </a:ext>
            </a:extLst>
          </a:blip>
          <a:srcRect l="12241" r="14846"/>
          <a:stretch/>
        </p:blipFill>
        <p:spPr>
          <a:xfrm>
            <a:off x="-13399" y="0"/>
            <a:ext cx="12205399" cy="6355079"/>
          </a:xfrm>
          <a:prstGeom prst="rect">
            <a:avLst/>
          </a:prstGeom>
        </p:spPr>
      </p:pic>
      <p:sp>
        <p:nvSpPr>
          <p:cNvPr id="19" name="矩形 18">
            <a:extLst>
              <a:ext uri="{FF2B5EF4-FFF2-40B4-BE49-F238E27FC236}">
                <a16:creationId xmlns:a16="http://schemas.microsoft.com/office/drawing/2014/main" id="{1AA22CA4-D8DF-45D9-A63A-9E734C32B589}"/>
              </a:ext>
            </a:extLst>
          </p:cNvPr>
          <p:cNvSpPr/>
          <p:nvPr/>
        </p:nvSpPr>
        <p:spPr>
          <a:xfrm>
            <a:off x="-13399" y="0"/>
            <a:ext cx="12205399" cy="3627121"/>
          </a:xfrm>
          <a:prstGeom prst="rect">
            <a:avLst/>
          </a:prstGeom>
          <a:gradFill>
            <a:gsLst>
              <a:gs pos="0">
                <a:srgbClr val="00B0F0">
                  <a:alpha val="70000"/>
                </a:srgbClr>
              </a:gs>
              <a:gs pos="100000">
                <a:srgbClr val="E9FCFF">
                  <a:alpha val="0"/>
                </a:srgbClr>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10" name="图片 9" descr="图片包含 气球&#10;&#10;已生成高可信度的说明">
            <a:extLst>
              <a:ext uri="{FF2B5EF4-FFF2-40B4-BE49-F238E27FC236}">
                <a16:creationId xmlns:a16="http://schemas.microsoft.com/office/drawing/2014/main" id="{FE289014-93CF-4F58-9ADC-DCDB42EC42C9}"/>
              </a:ext>
            </a:extLst>
          </p:cNvPr>
          <p:cNvPicPr>
            <a:picLocks noChangeAspect="1"/>
          </p:cNvPicPr>
          <p:nvPr/>
        </p:nvPicPr>
        <p:blipFill rotWithShape="1">
          <a:blip r:embed="rId5">
            <a:extLst>
              <a:ext uri="{28A0092B-C50C-407E-A947-70E740481C1C}">
                <a14:useLocalDpi xmlns:a14="http://schemas.microsoft.com/office/drawing/2010/main" val="0"/>
              </a:ext>
            </a:extLst>
          </a:blip>
          <a:srcRect l="81715" t="13240" r="9040" b="66913"/>
          <a:stretch/>
        </p:blipFill>
        <p:spPr>
          <a:xfrm>
            <a:off x="10219964" y="645164"/>
            <a:ext cx="1127052" cy="1360967"/>
          </a:xfrm>
          <a:prstGeom prst="rect">
            <a:avLst/>
          </a:prstGeom>
        </p:spPr>
      </p:pic>
      <p:pic>
        <p:nvPicPr>
          <p:cNvPr id="11" name="图片 10" descr="图片包含 气球&#10;&#10;已生成高可信度的说明">
            <a:extLst>
              <a:ext uri="{FF2B5EF4-FFF2-40B4-BE49-F238E27FC236}">
                <a16:creationId xmlns:a16="http://schemas.microsoft.com/office/drawing/2014/main" id="{40A028AA-A011-439A-AE0C-BC49CE1ED61D}"/>
              </a:ext>
            </a:extLst>
          </p:cNvPr>
          <p:cNvPicPr>
            <a:picLocks noChangeAspect="1"/>
          </p:cNvPicPr>
          <p:nvPr/>
        </p:nvPicPr>
        <p:blipFill rotWithShape="1">
          <a:blip r:embed="rId5">
            <a:extLst>
              <a:ext uri="{28A0092B-C50C-407E-A947-70E740481C1C}">
                <a14:useLocalDpi xmlns:a14="http://schemas.microsoft.com/office/drawing/2010/main" val="0"/>
              </a:ext>
            </a:extLst>
          </a:blip>
          <a:srcRect l="29583" t="13425" r="61172" b="66728"/>
          <a:stretch/>
        </p:blipFill>
        <p:spPr>
          <a:xfrm>
            <a:off x="1958854" y="1356249"/>
            <a:ext cx="1127052" cy="1360967"/>
          </a:xfrm>
          <a:prstGeom prst="rect">
            <a:avLst/>
          </a:prstGeom>
        </p:spPr>
      </p:pic>
      <p:pic>
        <p:nvPicPr>
          <p:cNvPr id="12" name="图片 11" descr="图片包含 气球&#10;&#10;已生成高可信度的说明">
            <a:extLst>
              <a:ext uri="{FF2B5EF4-FFF2-40B4-BE49-F238E27FC236}">
                <a16:creationId xmlns:a16="http://schemas.microsoft.com/office/drawing/2014/main" id="{A5E637DA-218A-46E0-993C-B4036EE542A6}"/>
              </a:ext>
            </a:extLst>
          </p:cNvPr>
          <p:cNvPicPr>
            <a:picLocks noChangeAspect="1"/>
          </p:cNvPicPr>
          <p:nvPr/>
        </p:nvPicPr>
        <p:blipFill rotWithShape="1">
          <a:blip r:embed="rId5">
            <a:extLst>
              <a:ext uri="{28A0092B-C50C-407E-A947-70E740481C1C}">
                <a14:useLocalDpi xmlns:a14="http://schemas.microsoft.com/office/drawing/2010/main" val="0"/>
              </a:ext>
            </a:extLst>
          </a:blip>
          <a:srcRect l="1201" t="3749" r="85542" b="62732"/>
          <a:stretch/>
        </p:blipFill>
        <p:spPr>
          <a:xfrm>
            <a:off x="232802" y="79029"/>
            <a:ext cx="1616149" cy="2298549"/>
          </a:xfrm>
          <a:prstGeom prst="rect">
            <a:avLst/>
          </a:prstGeom>
        </p:spPr>
      </p:pic>
      <p:pic>
        <p:nvPicPr>
          <p:cNvPr id="13" name="图片 12" descr="图片包含 气球&#10;&#10;已生成高可信度的说明">
            <a:extLst>
              <a:ext uri="{FF2B5EF4-FFF2-40B4-BE49-F238E27FC236}">
                <a16:creationId xmlns:a16="http://schemas.microsoft.com/office/drawing/2014/main" id="{A51BF07B-9FD3-44EC-9D54-F9217D2BEF3D}"/>
              </a:ext>
            </a:extLst>
          </p:cNvPr>
          <p:cNvPicPr>
            <a:picLocks noChangeAspect="1"/>
          </p:cNvPicPr>
          <p:nvPr/>
        </p:nvPicPr>
        <p:blipFill rotWithShape="1">
          <a:blip r:embed="rId5">
            <a:extLst>
              <a:ext uri="{28A0092B-C50C-407E-A947-70E740481C1C}">
                <a14:useLocalDpi xmlns:a14="http://schemas.microsoft.com/office/drawing/2010/main" val="0"/>
              </a:ext>
            </a:extLst>
          </a:blip>
          <a:srcRect l="10677" t="42953" r="78682" b="35788"/>
          <a:stretch/>
        </p:blipFill>
        <p:spPr>
          <a:xfrm>
            <a:off x="441876" y="2403220"/>
            <a:ext cx="1297172" cy="1457863"/>
          </a:xfrm>
          <a:prstGeom prst="rect">
            <a:avLst/>
          </a:prstGeom>
        </p:spPr>
      </p:pic>
      <p:pic>
        <p:nvPicPr>
          <p:cNvPr id="5" name="图形 4">
            <a:extLst>
              <a:ext uri="{FF2B5EF4-FFF2-40B4-BE49-F238E27FC236}">
                <a16:creationId xmlns:a16="http://schemas.microsoft.com/office/drawing/2014/main" id="{3612EB75-E29D-4334-A8E4-53179626D1A9}"/>
              </a:ext>
            </a:extLst>
          </p:cNvPr>
          <p:cNvPicPr>
            <a:picLocks noChangeAspect="1"/>
          </p:cNvPicPr>
          <p:nvPr/>
        </p:nvPicPr>
        <p:blipFill>
          <a:blip r:embed="rId6">
            <a:extLst>
              <a:ext uri="{96DAC541-7B7A-43D3-8B79-37D633B846F1}">
                <asvg:svgBlip xmlns:asvg="http://schemas.microsoft.com/office/drawing/2016/SVG/main" r:embed="rId7"/>
              </a:ext>
            </a:extLst>
          </a:blip>
          <a:stretch>
            <a:fillRect/>
          </a:stretch>
        </p:blipFill>
        <p:spPr>
          <a:xfrm>
            <a:off x="892814" y="3856235"/>
            <a:ext cx="3789925" cy="2181518"/>
          </a:xfrm>
          <a:prstGeom prst="rect">
            <a:avLst/>
          </a:prstGeom>
        </p:spPr>
      </p:pic>
      <p:pic>
        <p:nvPicPr>
          <p:cNvPr id="4" name="图形 3">
            <a:extLst>
              <a:ext uri="{FF2B5EF4-FFF2-40B4-BE49-F238E27FC236}">
                <a16:creationId xmlns:a16="http://schemas.microsoft.com/office/drawing/2014/main" id="{5E20685E-F11F-4FC1-8AC0-E489749A0D8B}"/>
              </a:ext>
            </a:extLst>
          </p:cNvPr>
          <p:cNvPicPr>
            <a:picLocks noChangeAspect="1"/>
          </p:cNvPicPr>
          <p:nvPr/>
        </p:nvPicPr>
        <p:blipFill>
          <a:blip r:embed="rId8">
            <a:extLst>
              <a:ext uri="{96DAC541-7B7A-43D3-8B79-37D633B846F1}">
                <asvg:svgBlip xmlns:asvg="http://schemas.microsoft.com/office/drawing/2016/SVG/main" r:embed="rId9"/>
              </a:ext>
            </a:extLst>
          </a:blip>
          <a:stretch>
            <a:fillRect/>
          </a:stretch>
        </p:blipFill>
        <p:spPr>
          <a:xfrm>
            <a:off x="-13399" y="5084983"/>
            <a:ext cx="5590234" cy="1773017"/>
          </a:xfrm>
          <a:prstGeom prst="rect">
            <a:avLst/>
          </a:prstGeom>
        </p:spPr>
      </p:pic>
      <p:pic>
        <p:nvPicPr>
          <p:cNvPr id="6" name="图形 5">
            <a:extLst>
              <a:ext uri="{FF2B5EF4-FFF2-40B4-BE49-F238E27FC236}">
                <a16:creationId xmlns:a16="http://schemas.microsoft.com/office/drawing/2014/main" id="{1C694955-34A6-4431-AC93-C45AD234C2EA}"/>
              </a:ext>
            </a:extLst>
          </p:cNvPr>
          <p:cNvPicPr>
            <a:picLocks noChangeAspect="1"/>
          </p:cNvPicPr>
          <p:nvPr/>
        </p:nvPicPr>
        <p:blipFill>
          <a:blip r:embed="rId10">
            <a:extLst>
              <a:ext uri="{96DAC541-7B7A-43D3-8B79-37D633B846F1}">
                <asvg:svgBlip xmlns:asvg="http://schemas.microsoft.com/office/drawing/2016/SVG/main" r:embed="rId11"/>
              </a:ext>
            </a:extLst>
          </a:blip>
          <a:stretch>
            <a:fillRect/>
          </a:stretch>
        </p:blipFill>
        <p:spPr>
          <a:xfrm>
            <a:off x="101161" y="4307899"/>
            <a:ext cx="1857693" cy="1617286"/>
          </a:xfrm>
          <a:prstGeom prst="rect">
            <a:avLst/>
          </a:prstGeom>
        </p:spPr>
      </p:pic>
      <p:pic>
        <p:nvPicPr>
          <p:cNvPr id="7" name="图形 6">
            <a:extLst>
              <a:ext uri="{FF2B5EF4-FFF2-40B4-BE49-F238E27FC236}">
                <a16:creationId xmlns:a16="http://schemas.microsoft.com/office/drawing/2014/main" id="{5701B870-9D38-4091-B803-3ADC91AFAEEC}"/>
              </a:ext>
            </a:extLst>
          </p:cNvPr>
          <p:cNvPicPr>
            <a:picLocks noChangeAspect="1"/>
          </p:cNvPicPr>
          <p:nvPr/>
        </p:nvPicPr>
        <p:blipFill rotWithShape="1">
          <a:blip r:embed="rId12">
            <a:extLst>
              <a:ext uri="{96DAC541-7B7A-43D3-8B79-37D633B846F1}">
                <asvg:svgBlip xmlns:asvg="http://schemas.microsoft.com/office/drawing/2016/SVG/main" r:embed="rId13"/>
              </a:ext>
            </a:extLst>
          </a:blip>
          <a:srcRect b="31899"/>
          <a:stretch/>
        </p:blipFill>
        <p:spPr>
          <a:xfrm>
            <a:off x="1432560" y="5189215"/>
            <a:ext cx="10759440" cy="1668786"/>
          </a:xfrm>
          <a:prstGeom prst="rect">
            <a:avLst/>
          </a:prstGeom>
        </p:spPr>
      </p:pic>
      <p:pic>
        <p:nvPicPr>
          <p:cNvPr id="9" name="图片 8" descr="图片包含 气球&#10;&#10;已生成高可信度的说明">
            <a:extLst>
              <a:ext uri="{FF2B5EF4-FFF2-40B4-BE49-F238E27FC236}">
                <a16:creationId xmlns:a16="http://schemas.microsoft.com/office/drawing/2014/main" id="{DF38E27B-9AA2-4B17-B419-92B610037A6B}"/>
              </a:ext>
            </a:extLst>
          </p:cNvPr>
          <p:cNvPicPr>
            <a:picLocks noChangeAspect="1"/>
          </p:cNvPicPr>
          <p:nvPr/>
        </p:nvPicPr>
        <p:blipFill rotWithShape="1">
          <a:blip r:embed="rId5">
            <a:extLst>
              <a:ext uri="{28A0092B-C50C-407E-A947-70E740481C1C}">
                <a14:useLocalDpi xmlns:a14="http://schemas.microsoft.com/office/drawing/2010/main" val="0"/>
              </a:ext>
            </a:extLst>
          </a:blip>
          <a:srcRect l="43333" t="43851" r="22810" b="7112"/>
          <a:stretch/>
        </p:blipFill>
        <p:spPr>
          <a:xfrm>
            <a:off x="8300720" y="3627121"/>
            <a:ext cx="4127794" cy="3362900"/>
          </a:xfrm>
          <a:prstGeom prst="rect">
            <a:avLst/>
          </a:prstGeom>
        </p:spPr>
      </p:pic>
      <p:pic>
        <p:nvPicPr>
          <p:cNvPr id="15" name="图片 14" descr="图片包含 浅色, 天空, 户外, 交通&#10;&#10;已生成极高可信度的说明">
            <a:extLst>
              <a:ext uri="{FF2B5EF4-FFF2-40B4-BE49-F238E27FC236}">
                <a16:creationId xmlns:a16="http://schemas.microsoft.com/office/drawing/2014/main" id="{7CA788A8-B68B-4C8A-8790-50EF0F87649C}"/>
              </a:ext>
            </a:extLst>
          </p:cNvPr>
          <p:cNvPicPr>
            <a:picLocks noChangeAspect="1"/>
          </p:cNvPicPr>
          <p:nvPr/>
        </p:nvPicPr>
        <p:blipFill>
          <a:blip r:embed="rId14">
            <a:extLst>
              <a:ext uri="{28A0092B-C50C-407E-A947-70E740481C1C}">
                <a14:useLocalDpi xmlns:a14="http://schemas.microsoft.com/office/drawing/2010/main" val="0"/>
              </a:ext>
            </a:extLst>
          </a:blip>
          <a:stretch>
            <a:fillRect/>
          </a:stretch>
        </p:blipFill>
        <p:spPr>
          <a:xfrm>
            <a:off x="-1439028" y="727819"/>
            <a:ext cx="1418086" cy="872670"/>
          </a:xfrm>
          <a:prstGeom prst="rect">
            <a:avLst/>
          </a:prstGeom>
        </p:spPr>
      </p:pic>
      <p:pic>
        <p:nvPicPr>
          <p:cNvPr id="16" name="图片 15" descr="图片包含 浅色, 天空, 户外, 交通&#10;&#10;已生成极高可信度的说明">
            <a:extLst>
              <a:ext uri="{FF2B5EF4-FFF2-40B4-BE49-F238E27FC236}">
                <a16:creationId xmlns:a16="http://schemas.microsoft.com/office/drawing/2014/main" id="{E2D1070C-429E-4D46-9DA8-1B3C4490FD32}"/>
              </a:ext>
            </a:extLst>
          </p:cNvPr>
          <p:cNvPicPr>
            <a:picLocks noChangeAspect="1"/>
          </p:cNvPicPr>
          <p:nvPr/>
        </p:nvPicPr>
        <p:blipFill>
          <a:blip r:embed="rId14">
            <a:extLst>
              <a:ext uri="{28A0092B-C50C-407E-A947-70E740481C1C}">
                <a14:useLocalDpi xmlns:a14="http://schemas.microsoft.com/office/drawing/2010/main" val="0"/>
              </a:ext>
            </a:extLst>
          </a:blip>
          <a:stretch>
            <a:fillRect/>
          </a:stretch>
        </p:blipFill>
        <p:spPr>
          <a:xfrm>
            <a:off x="-1708568" y="1941243"/>
            <a:ext cx="1418086" cy="872670"/>
          </a:xfrm>
          <a:prstGeom prst="rect">
            <a:avLst/>
          </a:prstGeom>
        </p:spPr>
      </p:pic>
      <p:pic>
        <p:nvPicPr>
          <p:cNvPr id="23" name="图片 22" descr="图片包含 物体&#10;&#10;已生成高可信度的说明">
            <a:extLst>
              <a:ext uri="{FF2B5EF4-FFF2-40B4-BE49-F238E27FC236}">
                <a16:creationId xmlns:a16="http://schemas.microsoft.com/office/drawing/2014/main" id="{D95A5475-B7A1-47CB-851D-703900FCCAF1}"/>
              </a:ext>
            </a:extLst>
          </p:cNvPr>
          <p:cNvPicPr>
            <a:picLocks noChangeAspect="1"/>
          </p:cNvPicPr>
          <p:nvPr/>
        </p:nvPicPr>
        <p:blipFill>
          <a:blip r:embed="rId15">
            <a:extLst>
              <a:ext uri="{28A0092B-C50C-407E-A947-70E740481C1C}">
                <a14:useLocalDpi xmlns:a14="http://schemas.microsoft.com/office/drawing/2010/main" val="0"/>
              </a:ext>
            </a:extLst>
          </a:blip>
          <a:stretch>
            <a:fillRect/>
          </a:stretch>
        </p:blipFill>
        <p:spPr>
          <a:xfrm>
            <a:off x="3871529" y="452641"/>
            <a:ext cx="4470510" cy="1162799"/>
          </a:xfrm>
          <a:prstGeom prst="rect">
            <a:avLst/>
          </a:prstGeom>
        </p:spPr>
      </p:pic>
      <p:pic>
        <p:nvPicPr>
          <p:cNvPr id="25" name="图片 24">
            <a:extLst>
              <a:ext uri="{FF2B5EF4-FFF2-40B4-BE49-F238E27FC236}">
                <a16:creationId xmlns:a16="http://schemas.microsoft.com/office/drawing/2014/main" id="{2565578F-7F59-4619-A940-320BC7BCFD2B}"/>
              </a:ext>
            </a:extLst>
          </p:cNvPr>
          <p:cNvPicPr>
            <a:picLocks noChangeAspect="1"/>
          </p:cNvPicPr>
          <p:nvPr/>
        </p:nvPicPr>
        <p:blipFill>
          <a:blip r:embed="rId16">
            <a:extLst>
              <a:ext uri="{28A0092B-C50C-407E-A947-70E740481C1C}">
                <a14:useLocalDpi xmlns:a14="http://schemas.microsoft.com/office/drawing/2010/main" val="0"/>
              </a:ext>
            </a:extLst>
          </a:blip>
          <a:stretch>
            <a:fillRect/>
          </a:stretch>
        </p:blipFill>
        <p:spPr>
          <a:xfrm>
            <a:off x="9723832" y="2080893"/>
            <a:ext cx="1988988" cy="656819"/>
          </a:xfrm>
          <a:prstGeom prst="rect">
            <a:avLst/>
          </a:prstGeom>
        </p:spPr>
      </p:pic>
      <p:sp>
        <p:nvSpPr>
          <p:cNvPr id="26" name="文本框 25">
            <a:extLst>
              <a:ext uri="{FF2B5EF4-FFF2-40B4-BE49-F238E27FC236}">
                <a16:creationId xmlns:a16="http://schemas.microsoft.com/office/drawing/2014/main" id="{59B4F115-C8CD-4F54-B286-BD485D7AE03C}"/>
              </a:ext>
            </a:extLst>
          </p:cNvPr>
          <p:cNvSpPr txBox="1"/>
          <p:nvPr/>
        </p:nvSpPr>
        <p:spPr>
          <a:xfrm>
            <a:off x="2984595" y="2629273"/>
            <a:ext cx="6340197" cy="1015663"/>
          </a:xfrm>
          <a:prstGeom prst="rect">
            <a:avLst/>
          </a:prstGeom>
          <a:noFill/>
        </p:spPr>
        <p:txBody>
          <a:bodyPr wrap="none" rtlCol="0">
            <a:spAutoFit/>
          </a:bodyPr>
          <a:lstStyle/>
          <a:p>
            <a:r>
              <a:rPr lang="zh-CN" altLang="en-US" sz="6000" b="1" dirty="0">
                <a:ln w="6350">
                  <a:solidFill>
                    <a:schemeClr val="bg1"/>
                  </a:solidFill>
                </a:ln>
                <a:solidFill>
                  <a:srgbClr val="E25667"/>
                </a:solidFill>
                <a:effectLst>
                  <a:outerShdw blurRad="38100" dist="38100" dir="2700000" algn="tl">
                    <a:srgbClr val="000000">
                      <a:alpha val="43137"/>
                    </a:srgbClr>
                  </a:outerShdw>
                </a:effectLst>
                <a:latin typeface="华康少女文字W5(P)" panose="040F0500000000000000" pitchFamily="82" charset="-122"/>
                <a:ea typeface="华康少女文字W5(P)" panose="040F0500000000000000" pitchFamily="82" charset="-122"/>
              </a:rPr>
              <a:t>开学季家长会系列</a:t>
            </a:r>
            <a:endParaRPr lang="zh-CN" altLang="en-US" sz="6000" b="1" dirty="0">
              <a:ln w="6350">
                <a:solidFill>
                  <a:schemeClr val="bg1"/>
                </a:solidFill>
              </a:ln>
              <a:effectLst>
                <a:outerShdw blurRad="38100" dist="38100" dir="2700000" algn="tl">
                  <a:srgbClr val="000000">
                    <a:alpha val="43137"/>
                  </a:srgbClr>
                </a:outerShdw>
              </a:effectLst>
              <a:latin typeface="华康少女文字W5(P)" panose="040F0500000000000000" pitchFamily="82" charset="-122"/>
              <a:ea typeface="华康少女文字W5(P)" panose="040F0500000000000000" pitchFamily="82" charset="-122"/>
            </a:endParaRPr>
          </a:p>
        </p:txBody>
      </p:sp>
      <p:sp>
        <p:nvSpPr>
          <p:cNvPr id="27" name="文本框 26">
            <a:extLst>
              <a:ext uri="{FF2B5EF4-FFF2-40B4-BE49-F238E27FC236}">
                <a16:creationId xmlns:a16="http://schemas.microsoft.com/office/drawing/2014/main" id="{5254FE84-03F6-4F5A-96AF-EB609C2400A3}"/>
              </a:ext>
            </a:extLst>
          </p:cNvPr>
          <p:cNvSpPr txBox="1"/>
          <p:nvPr/>
        </p:nvSpPr>
        <p:spPr>
          <a:xfrm>
            <a:off x="4030415" y="3880254"/>
            <a:ext cx="4134465" cy="523220"/>
          </a:xfrm>
          <a:prstGeom prst="rect">
            <a:avLst/>
          </a:prstGeom>
          <a:noFill/>
        </p:spPr>
        <p:txBody>
          <a:bodyPr wrap="none" rtlCol="0">
            <a:spAutoFit/>
          </a:bodyPr>
          <a:lstStyle/>
          <a:p>
            <a:r>
              <a:rPr lang="zh-CN" altLang="en-US" sz="2800" dirty="0">
                <a:ln w="6350">
                  <a:noFill/>
                </a:ln>
                <a:latin typeface="迷你简稚艺" panose="03000509000000000000" pitchFamily="65" charset="-122"/>
                <a:ea typeface="迷你简稚艺" panose="03000509000000000000" pitchFamily="65" charset="-122"/>
              </a:rPr>
              <a:t>请插入您的相关文本内容</a:t>
            </a:r>
          </a:p>
        </p:txBody>
      </p:sp>
      <p:sp>
        <p:nvSpPr>
          <p:cNvPr id="28" name="文本框 27">
            <a:extLst>
              <a:ext uri="{FF2B5EF4-FFF2-40B4-BE49-F238E27FC236}">
                <a16:creationId xmlns:a16="http://schemas.microsoft.com/office/drawing/2014/main" id="{0C6AAC0A-9A25-4B6B-B743-13858702A445}"/>
              </a:ext>
            </a:extLst>
          </p:cNvPr>
          <p:cNvSpPr txBox="1"/>
          <p:nvPr/>
        </p:nvSpPr>
        <p:spPr>
          <a:xfrm>
            <a:off x="5163738" y="4736564"/>
            <a:ext cx="1867819" cy="369332"/>
          </a:xfrm>
          <a:prstGeom prst="rect">
            <a:avLst/>
          </a:prstGeom>
          <a:noFill/>
        </p:spPr>
        <p:txBody>
          <a:bodyPr wrap="none" rtlCol="0">
            <a:spAutoFit/>
          </a:bodyPr>
          <a:lstStyle/>
          <a:p>
            <a:r>
              <a:rPr lang="en-US" altLang="zh-CN" dirty="0">
                <a:ln w="6350">
                  <a:noFill/>
                </a:ln>
                <a:solidFill>
                  <a:schemeClr val="tx1">
                    <a:lumMod val="95000"/>
                    <a:lumOff val="5000"/>
                  </a:schemeClr>
                </a:solidFill>
                <a:latin typeface="迷你简稚艺" panose="03000509000000000000" pitchFamily="65" charset="-122"/>
                <a:ea typeface="迷你简稚艺" panose="03000509000000000000" pitchFamily="65" charset="-122"/>
              </a:rPr>
              <a:t>X</a:t>
            </a:r>
            <a:r>
              <a:rPr lang="zh-CN" altLang="en-US" dirty="0">
                <a:ln w="6350">
                  <a:noFill/>
                </a:ln>
                <a:solidFill>
                  <a:schemeClr val="tx1">
                    <a:lumMod val="95000"/>
                    <a:lumOff val="5000"/>
                  </a:schemeClr>
                </a:solidFill>
                <a:latin typeface="迷你简稚艺" panose="03000509000000000000" pitchFamily="65" charset="-122"/>
                <a:ea typeface="迷你简稚艺" panose="03000509000000000000" pitchFamily="65" charset="-122"/>
              </a:rPr>
              <a:t>年</a:t>
            </a:r>
            <a:r>
              <a:rPr lang="en-US" altLang="zh-CN" dirty="0">
                <a:ln w="6350">
                  <a:noFill/>
                </a:ln>
                <a:solidFill>
                  <a:schemeClr val="tx1">
                    <a:lumMod val="95000"/>
                    <a:lumOff val="5000"/>
                  </a:schemeClr>
                </a:solidFill>
                <a:latin typeface="迷你简稚艺" panose="03000509000000000000" pitchFamily="65" charset="-122"/>
                <a:ea typeface="迷你简稚艺" panose="03000509000000000000" pitchFamily="65" charset="-122"/>
              </a:rPr>
              <a:t>X</a:t>
            </a:r>
            <a:r>
              <a:rPr lang="zh-CN" altLang="en-US" dirty="0">
                <a:ln w="6350">
                  <a:noFill/>
                </a:ln>
                <a:solidFill>
                  <a:schemeClr val="tx1">
                    <a:lumMod val="95000"/>
                    <a:lumOff val="5000"/>
                  </a:schemeClr>
                </a:solidFill>
                <a:latin typeface="迷你简稚艺" panose="03000509000000000000" pitchFamily="65" charset="-122"/>
                <a:ea typeface="迷你简稚艺" panose="03000509000000000000" pitchFamily="65" charset="-122"/>
              </a:rPr>
              <a:t>班：某某某</a:t>
            </a:r>
          </a:p>
        </p:txBody>
      </p:sp>
      <p:pic>
        <p:nvPicPr>
          <p:cNvPr id="20" name="背景音乐 - 轻快儿童音乐 - 铃声.wav">
            <a:hlinkClick r:id="" action="ppaction://media"/>
            <a:extLst>
              <a:ext uri="{FF2B5EF4-FFF2-40B4-BE49-F238E27FC236}">
                <a16:creationId xmlns:a16="http://schemas.microsoft.com/office/drawing/2014/main" id="{E0B45F67-FA34-4A15-B054-91C7A1DB8455}"/>
              </a:ext>
            </a:extLst>
          </p:cNvPr>
          <p:cNvPicPr>
            <a:picLocks noChangeAspect="1"/>
          </p:cNvPicPr>
          <p:nvPr>
            <a:audioFile r:link="rId2"/>
            <p:extLst>
              <p:ext uri="{DAA4B4D4-6D71-4841-9C94-3DE7FCFB9230}">
                <p14:media xmlns:p14="http://schemas.microsoft.com/office/powerpoint/2010/main" r:embed="rId1"/>
              </p:ext>
            </p:extLst>
          </p:nvPr>
        </p:nvPicPr>
        <p:blipFill>
          <a:blip r:embed="rId17"/>
          <a:stretch>
            <a:fillRect/>
          </a:stretch>
        </p:blipFill>
        <p:spPr>
          <a:xfrm>
            <a:off x="-816768" y="3424135"/>
            <a:ext cx="406400" cy="406400"/>
          </a:xfrm>
          <a:prstGeom prst="rect">
            <a:avLst/>
          </a:prstGeom>
        </p:spPr>
      </p:pic>
    </p:spTree>
    <p:extLst>
      <p:ext uri="{BB962C8B-B14F-4D97-AF65-F5344CB8AC3E}">
        <p14:creationId xmlns:p14="http://schemas.microsoft.com/office/powerpoint/2010/main" val="3170703387"/>
      </p:ext>
    </p:extLst>
  </p:cSld>
  <p:clrMapOvr>
    <a:masterClrMapping/>
  </p:clrMapOvr>
  <mc:AlternateContent xmlns:mc="http://schemas.openxmlformats.org/markup-compatibility/2006">
    <mc:Choice xmlns:p15="http://schemas.microsoft.com/office/powerpoint/2012/main" Requires="p15">
      <p:transition xmlns:p14="http://schemas.microsoft.com/office/powerpoint/2010/main" spd="slow" p14:dur="1250" advClick="0" advTm="0">
        <p15:prstTrans prst="airplane"/>
      </p:transition>
    </mc:Choice>
    <mc:Fallback>
      <p:transition spd="slow" advClick="0" advTm="0">
        <p:fade/>
      </p:transition>
    </mc:Fallback>
  </mc:AlternateContent>
  <mc:AlternateContent xmlns:mc="http://schemas.openxmlformats.org/markup-compatibility/2006">
    <mc:Choice xmlns:p14="http://schemas.microsoft.com/office/powerpoint/2010/main"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withEffect">
                                      <p:stCondLst>
                                        <p:cond delay="0"/>
                                      </p:stCondLst>
                                      <p:childTnLst>
                                        <p:cmd type="call" cmd="playFrom(0.0)">
                                          <p:cBhvr>
                                            <p:cTn id="6" dur="1" fill="hold"/>
                                            <p:tgtEl>
                                              <p:spTgt spid="20"/>
                                            </p:tgtEl>
                                          </p:cBhvr>
                                        </p:cmd>
                                      </p:childTnLst>
                                    </p:cTn>
                                  </p:par>
                                  <p:par>
                                    <p:cTn id="7" presetID="42" presetClass="path" presetSubtype="0" repeatCount="indefinite" accel="50000" decel="50000" fill="hold" nodeType="withEffect">
                                      <p:stCondLst>
                                        <p:cond delay="0"/>
                                      </p:stCondLst>
                                      <p:childTnLst>
                                        <p:animMotion origin="layout" path="M 1.04167E-6 7.40741E-7 L 1.1556 -0.01389 " pathEditMode="relative" rAng="0" ptsTypes="AA">
                                          <p:cBhvr>
                                            <p:cTn id="8" dur="7000" fill="hold"/>
                                            <p:tgtEl>
                                              <p:spTgt spid="16"/>
                                            </p:tgtEl>
                                            <p:attrNameLst>
                                              <p:attrName>ppt_x</p:attrName>
                                              <p:attrName>ppt_y</p:attrName>
                                            </p:attrNameLst>
                                          </p:cBhvr>
                                          <p:rCtr x="57773" y="-694"/>
                                        </p:animMotion>
                                      </p:childTnLst>
                                    </p:cTn>
                                  </p:par>
                                  <p:par>
                                    <p:cTn id="9" presetID="42" presetClass="path" presetSubtype="0" repeatCount="indefinite" accel="50000" decel="50000" fill="hold" nodeType="withEffect">
                                      <p:stCondLst>
                                        <p:cond delay="2000"/>
                                      </p:stCondLst>
                                      <p:childTnLst>
                                        <p:animMotion origin="layout" path="M -4.375E-6 4.07407E-6 L 1.1556 -0.01389 " pathEditMode="relative" rAng="0" ptsTypes="AA">
                                          <p:cBhvr>
                                            <p:cTn id="10" dur="7000" fill="hold"/>
                                            <p:tgtEl>
                                              <p:spTgt spid="15"/>
                                            </p:tgtEl>
                                            <p:attrNameLst>
                                              <p:attrName>ppt_x</p:attrName>
                                              <p:attrName>ppt_y</p:attrName>
                                            </p:attrNameLst>
                                          </p:cBhvr>
                                          <p:rCtr x="57773" y="-694"/>
                                        </p:animMotion>
                                      </p:childTnLst>
                                    </p:cTn>
                                  </p:par>
                                  <p:par>
                                    <p:cTn id="11" presetID="2" presetClass="entr" presetSubtype="4" fill="hold" nodeType="withEffect" p14:presetBounceEnd="54000">
                                      <p:stCondLst>
                                        <p:cond delay="0"/>
                                      </p:stCondLst>
                                      <p:childTnLst>
                                        <p:set>
                                          <p:cBhvr>
                                            <p:cTn id="12" dur="1" fill="hold">
                                              <p:stCondLst>
                                                <p:cond delay="0"/>
                                              </p:stCondLst>
                                            </p:cTn>
                                            <p:tgtEl>
                                              <p:spTgt spid="6"/>
                                            </p:tgtEl>
                                            <p:attrNameLst>
                                              <p:attrName>style.visibility</p:attrName>
                                            </p:attrNameLst>
                                          </p:cBhvr>
                                          <p:to>
                                            <p:strVal val="visible"/>
                                          </p:to>
                                        </p:set>
                                        <p:anim calcmode="lin" valueType="num" p14:bounceEnd="54000">
                                          <p:cBhvr additive="base">
                                            <p:cTn id="13" dur="750" fill="hold"/>
                                            <p:tgtEl>
                                              <p:spTgt spid="6"/>
                                            </p:tgtEl>
                                            <p:attrNameLst>
                                              <p:attrName>ppt_x</p:attrName>
                                            </p:attrNameLst>
                                          </p:cBhvr>
                                          <p:tavLst>
                                            <p:tav tm="0">
                                              <p:val>
                                                <p:strVal val="#ppt_x"/>
                                              </p:val>
                                            </p:tav>
                                            <p:tav tm="100000">
                                              <p:val>
                                                <p:strVal val="#ppt_x"/>
                                              </p:val>
                                            </p:tav>
                                          </p:tavLst>
                                        </p:anim>
                                        <p:anim calcmode="lin" valueType="num" p14:bounceEnd="54000">
                                          <p:cBhvr additive="base">
                                            <p:cTn id="14" dur="750" fill="hold"/>
                                            <p:tgtEl>
                                              <p:spTgt spid="6"/>
                                            </p:tgtEl>
                                            <p:attrNameLst>
                                              <p:attrName>ppt_y</p:attrName>
                                            </p:attrNameLst>
                                          </p:cBhvr>
                                          <p:tavLst>
                                            <p:tav tm="0">
                                              <p:val>
                                                <p:strVal val="1+#ppt_h/2"/>
                                              </p:val>
                                            </p:tav>
                                            <p:tav tm="100000">
                                              <p:val>
                                                <p:strVal val="#ppt_y"/>
                                              </p:val>
                                            </p:tav>
                                          </p:tavLst>
                                        </p:anim>
                                      </p:childTnLst>
                                    </p:cTn>
                                  </p:par>
                                  <p:par>
                                    <p:cTn id="15" presetID="2" presetClass="entr" presetSubtype="4" fill="hold" nodeType="withEffect" p14:presetBounceEnd="54000">
                                      <p:stCondLst>
                                        <p:cond delay="250"/>
                                      </p:stCondLst>
                                      <p:childTnLst>
                                        <p:set>
                                          <p:cBhvr>
                                            <p:cTn id="16" dur="1" fill="hold">
                                              <p:stCondLst>
                                                <p:cond delay="0"/>
                                              </p:stCondLst>
                                            </p:cTn>
                                            <p:tgtEl>
                                              <p:spTgt spid="5"/>
                                            </p:tgtEl>
                                            <p:attrNameLst>
                                              <p:attrName>style.visibility</p:attrName>
                                            </p:attrNameLst>
                                          </p:cBhvr>
                                          <p:to>
                                            <p:strVal val="visible"/>
                                          </p:to>
                                        </p:set>
                                        <p:anim calcmode="lin" valueType="num" p14:bounceEnd="54000">
                                          <p:cBhvr additive="base">
                                            <p:cTn id="17" dur="750" fill="hold"/>
                                            <p:tgtEl>
                                              <p:spTgt spid="5"/>
                                            </p:tgtEl>
                                            <p:attrNameLst>
                                              <p:attrName>ppt_x</p:attrName>
                                            </p:attrNameLst>
                                          </p:cBhvr>
                                          <p:tavLst>
                                            <p:tav tm="0">
                                              <p:val>
                                                <p:strVal val="#ppt_x"/>
                                              </p:val>
                                            </p:tav>
                                            <p:tav tm="100000">
                                              <p:val>
                                                <p:strVal val="#ppt_x"/>
                                              </p:val>
                                            </p:tav>
                                          </p:tavLst>
                                        </p:anim>
                                        <p:anim calcmode="lin" valueType="num" p14:bounceEnd="54000">
                                          <p:cBhvr additive="base">
                                            <p:cTn id="18" dur="750" fill="hold"/>
                                            <p:tgtEl>
                                              <p:spTgt spid="5"/>
                                            </p:tgtEl>
                                            <p:attrNameLst>
                                              <p:attrName>ppt_y</p:attrName>
                                            </p:attrNameLst>
                                          </p:cBhvr>
                                          <p:tavLst>
                                            <p:tav tm="0">
                                              <p:val>
                                                <p:strVal val="1+#ppt_h/2"/>
                                              </p:val>
                                            </p:tav>
                                            <p:tav tm="100000">
                                              <p:val>
                                                <p:strVal val="#ppt_y"/>
                                              </p:val>
                                            </p:tav>
                                          </p:tavLst>
                                        </p:anim>
                                      </p:childTnLst>
                                    </p:cTn>
                                  </p:par>
                                  <p:par>
                                    <p:cTn id="19" presetID="2" presetClass="entr" presetSubtype="4" fill="hold" nodeType="withEffect" p14:presetBounceEnd="54000">
                                      <p:stCondLst>
                                        <p:cond delay="500"/>
                                      </p:stCondLst>
                                      <p:childTnLst>
                                        <p:set>
                                          <p:cBhvr>
                                            <p:cTn id="20" dur="1" fill="hold">
                                              <p:stCondLst>
                                                <p:cond delay="0"/>
                                              </p:stCondLst>
                                            </p:cTn>
                                            <p:tgtEl>
                                              <p:spTgt spid="9"/>
                                            </p:tgtEl>
                                            <p:attrNameLst>
                                              <p:attrName>style.visibility</p:attrName>
                                            </p:attrNameLst>
                                          </p:cBhvr>
                                          <p:to>
                                            <p:strVal val="visible"/>
                                          </p:to>
                                        </p:set>
                                        <p:anim calcmode="lin" valueType="num" p14:bounceEnd="54000">
                                          <p:cBhvr additive="base">
                                            <p:cTn id="21" dur="750" fill="hold"/>
                                            <p:tgtEl>
                                              <p:spTgt spid="9"/>
                                            </p:tgtEl>
                                            <p:attrNameLst>
                                              <p:attrName>ppt_x</p:attrName>
                                            </p:attrNameLst>
                                          </p:cBhvr>
                                          <p:tavLst>
                                            <p:tav tm="0">
                                              <p:val>
                                                <p:strVal val="#ppt_x"/>
                                              </p:val>
                                            </p:tav>
                                            <p:tav tm="100000">
                                              <p:val>
                                                <p:strVal val="#ppt_x"/>
                                              </p:val>
                                            </p:tav>
                                          </p:tavLst>
                                        </p:anim>
                                        <p:anim calcmode="lin" valueType="num" p14:bounceEnd="54000">
                                          <p:cBhvr additive="base">
                                            <p:cTn id="22" dur="750" fill="hold"/>
                                            <p:tgtEl>
                                              <p:spTgt spid="9"/>
                                            </p:tgtEl>
                                            <p:attrNameLst>
                                              <p:attrName>ppt_y</p:attrName>
                                            </p:attrNameLst>
                                          </p:cBhvr>
                                          <p:tavLst>
                                            <p:tav tm="0">
                                              <p:val>
                                                <p:strVal val="1+#ppt_h/2"/>
                                              </p:val>
                                            </p:tav>
                                            <p:tav tm="100000">
                                              <p:val>
                                                <p:strVal val="#ppt_y"/>
                                              </p:val>
                                            </p:tav>
                                          </p:tavLst>
                                        </p:anim>
                                      </p:childTnLst>
                                    </p:cTn>
                                  </p:par>
                                  <p:par>
                                    <p:cTn id="23" presetID="25" presetClass="entr" presetSubtype="0" fill="hold" nodeType="withEffect">
                                      <p:stCondLst>
                                        <p:cond delay="500"/>
                                      </p:stCondLst>
                                      <p:childTnLst>
                                        <p:set>
                                          <p:cBhvr>
                                            <p:cTn id="24" dur="1" fill="hold">
                                              <p:stCondLst>
                                                <p:cond delay="0"/>
                                              </p:stCondLst>
                                            </p:cTn>
                                            <p:tgtEl>
                                              <p:spTgt spid="23"/>
                                            </p:tgtEl>
                                            <p:attrNameLst>
                                              <p:attrName>style.visibility</p:attrName>
                                            </p:attrNameLst>
                                          </p:cBhvr>
                                          <p:to>
                                            <p:strVal val="visible"/>
                                          </p:to>
                                        </p:set>
                                        <p:anim calcmode="lin" valueType="num">
                                          <p:cBhvr>
                                            <p:cTn id="25" dur="500" decel="50000" fill="hold">
                                              <p:stCondLst>
                                                <p:cond delay="0"/>
                                              </p:stCondLst>
                                            </p:cTn>
                                            <p:tgtEl>
                                              <p:spTgt spid="23"/>
                                            </p:tgtEl>
                                            <p:attrNameLst>
                                              <p:attrName>style.rotation</p:attrName>
                                            </p:attrNameLst>
                                          </p:cBhvr>
                                          <p:tavLst>
                                            <p:tav tm="0">
                                              <p:val>
                                                <p:fltVal val="-90"/>
                                              </p:val>
                                            </p:tav>
                                            <p:tav tm="100000">
                                              <p:val>
                                                <p:fltVal val="0"/>
                                              </p:val>
                                            </p:tav>
                                          </p:tavLst>
                                        </p:anim>
                                        <p:anim calcmode="lin" valueType="num">
                                          <p:cBhvr>
                                            <p:cTn id="26" dur="500" decel="50000" fill="hold">
                                              <p:stCondLst>
                                                <p:cond delay="0"/>
                                              </p:stCondLst>
                                            </p:cTn>
                                            <p:tgtEl>
                                              <p:spTgt spid="23"/>
                                            </p:tgtEl>
                                            <p:attrNameLst>
                                              <p:attrName>ppt_w</p:attrName>
                                            </p:attrNameLst>
                                          </p:cBhvr>
                                          <p:tavLst>
                                            <p:tav tm="0">
                                              <p:val>
                                                <p:strVal val="#ppt_w"/>
                                              </p:val>
                                            </p:tav>
                                            <p:tav tm="100000">
                                              <p:val>
                                                <p:strVal val="#ppt_w*.05"/>
                                              </p:val>
                                            </p:tav>
                                          </p:tavLst>
                                        </p:anim>
                                        <p:anim calcmode="lin" valueType="num">
                                          <p:cBhvr>
                                            <p:cTn id="27" dur="500" accel="50000" fill="hold">
                                              <p:stCondLst>
                                                <p:cond delay="500"/>
                                              </p:stCondLst>
                                            </p:cTn>
                                            <p:tgtEl>
                                              <p:spTgt spid="23"/>
                                            </p:tgtEl>
                                            <p:attrNameLst>
                                              <p:attrName>ppt_w</p:attrName>
                                            </p:attrNameLst>
                                          </p:cBhvr>
                                          <p:tavLst>
                                            <p:tav tm="0">
                                              <p:val>
                                                <p:strVal val="#ppt_w*.05"/>
                                              </p:val>
                                            </p:tav>
                                            <p:tav tm="100000">
                                              <p:val>
                                                <p:strVal val="#ppt_w"/>
                                              </p:val>
                                            </p:tav>
                                          </p:tavLst>
                                        </p:anim>
                                        <p:anim calcmode="lin" valueType="num">
                                          <p:cBhvr>
                                            <p:cTn id="28" dur="1000" fill="hold"/>
                                            <p:tgtEl>
                                              <p:spTgt spid="23"/>
                                            </p:tgtEl>
                                            <p:attrNameLst>
                                              <p:attrName>ppt_h</p:attrName>
                                            </p:attrNameLst>
                                          </p:cBhvr>
                                          <p:tavLst>
                                            <p:tav tm="0">
                                              <p:val>
                                                <p:strVal val="#ppt_h"/>
                                              </p:val>
                                            </p:tav>
                                            <p:tav tm="100000">
                                              <p:val>
                                                <p:strVal val="#ppt_h"/>
                                              </p:val>
                                            </p:tav>
                                          </p:tavLst>
                                        </p:anim>
                                        <p:anim calcmode="lin" valueType="num">
                                          <p:cBhvr>
                                            <p:cTn id="29" dur="500" decel="50000" fill="hold">
                                              <p:stCondLst>
                                                <p:cond delay="0"/>
                                              </p:stCondLst>
                                            </p:cTn>
                                            <p:tgtEl>
                                              <p:spTgt spid="23"/>
                                            </p:tgtEl>
                                            <p:attrNameLst>
                                              <p:attrName>ppt_x</p:attrName>
                                            </p:attrNameLst>
                                          </p:cBhvr>
                                          <p:tavLst>
                                            <p:tav tm="0">
                                              <p:val>
                                                <p:strVal val="#ppt_x+.4"/>
                                              </p:val>
                                            </p:tav>
                                            <p:tav tm="100000">
                                              <p:val>
                                                <p:strVal val="#ppt_x"/>
                                              </p:val>
                                            </p:tav>
                                          </p:tavLst>
                                        </p:anim>
                                        <p:anim calcmode="lin" valueType="num">
                                          <p:cBhvr>
                                            <p:cTn id="30" dur="500" decel="50000" fill="hold">
                                              <p:stCondLst>
                                                <p:cond delay="0"/>
                                              </p:stCondLst>
                                            </p:cTn>
                                            <p:tgtEl>
                                              <p:spTgt spid="23"/>
                                            </p:tgtEl>
                                            <p:attrNameLst>
                                              <p:attrName>ppt_y</p:attrName>
                                            </p:attrNameLst>
                                          </p:cBhvr>
                                          <p:tavLst>
                                            <p:tav tm="0">
                                              <p:val>
                                                <p:strVal val="#ppt_y-.2"/>
                                              </p:val>
                                            </p:tav>
                                            <p:tav tm="100000">
                                              <p:val>
                                                <p:strVal val="#ppt_y+.1"/>
                                              </p:val>
                                            </p:tav>
                                          </p:tavLst>
                                        </p:anim>
                                        <p:anim calcmode="lin" valueType="num">
                                          <p:cBhvr>
                                            <p:cTn id="31" dur="500" accel="50000" fill="hold">
                                              <p:stCondLst>
                                                <p:cond delay="500"/>
                                              </p:stCondLst>
                                            </p:cTn>
                                            <p:tgtEl>
                                              <p:spTgt spid="23"/>
                                            </p:tgtEl>
                                            <p:attrNameLst>
                                              <p:attrName>ppt_y</p:attrName>
                                            </p:attrNameLst>
                                          </p:cBhvr>
                                          <p:tavLst>
                                            <p:tav tm="0">
                                              <p:val>
                                                <p:strVal val="#ppt_y+.1"/>
                                              </p:val>
                                            </p:tav>
                                            <p:tav tm="100000">
                                              <p:val>
                                                <p:strVal val="#ppt_y"/>
                                              </p:val>
                                            </p:tav>
                                          </p:tavLst>
                                        </p:anim>
                                        <p:animEffect transition="in" filter="fade">
                                          <p:cBhvr>
                                            <p:cTn id="32" dur="1000" decel="50000">
                                              <p:stCondLst>
                                                <p:cond delay="0"/>
                                              </p:stCondLst>
                                            </p:cTn>
                                            <p:tgtEl>
                                              <p:spTgt spid="23"/>
                                            </p:tgtEl>
                                          </p:cBhvr>
                                        </p:animEffect>
                                      </p:childTnLst>
                                    </p:cTn>
                                  </p:par>
                                  <p:par>
                                    <p:cTn id="33" presetID="2" presetClass="entr" presetSubtype="4" decel="92000" fill="hold" nodeType="withEffect">
                                      <p:stCondLst>
                                        <p:cond delay="750"/>
                                      </p:stCondLst>
                                      <p:childTnLst>
                                        <p:set>
                                          <p:cBhvr>
                                            <p:cTn id="34" dur="1" fill="hold">
                                              <p:stCondLst>
                                                <p:cond delay="0"/>
                                              </p:stCondLst>
                                            </p:cTn>
                                            <p:tgtEl>
                                              <p:spTgt spid="11"/>
                                            </p:tgtEl>
                                            <p:attrNameLst>
                                              <p:attrName>style.visibility</p:attrName>
                                            </p:attrNameLst>
                                          </p:cBhvr>
                                          <p:to>
                                            <p:strVal val="visible"/>
                                          </p:to>
                                        </p:set>
                                        <p:anim calcmode="lin" valueType="num">
                                          <p:cBhvr additive="base">
                                            <p:cTn id="35" dur="1500" fill="hold"/>
                                            <p:tgtEl>
                                              <p:spTgt spid="11"/>
                                            </p:tgtEl>
                                            <p:attrNameLst>
                                              <p:attrName>ppt_x</p:attrName>
                                            </p:attrNameLst>
                                          </p:cBhvr>
                                          <p:tavLst>
                                            <p:tav tm="0">
                                              <p:val>
                                                <p:strVal val="#ppt_x"/>
                                              </p:val>
                                            </p:tav>
                                            <p:tav tm="100000">
                                              <p:val>
                                                <p:strVal val="#ppt_x"/>
                                              </p:val>
                                            </p:tav>
                                          </p:tavLst>
                                        </p:anim>
                                        <p:anim calcmode="lin" valueType="num">
                                          <p:cBhvr additive="base">
                                            <p:cTn id="36" dur="1500" fill="hold"/>
                                            <p:tgtEl>
                                              <p:spTgt spid="11"/>
                                            </p:tgtEl>
                                            <p:attrNameLst>
                                              <p:attrName>ppt_y</p:attrName>
                                            </p:attrNameLst>
                                          </p:cBhvr>
                                          <p:tavLst>
                                            <p:tav tm="0">
                                              <p:val>
                                                <p:strVal val="1+#ppt_h/2"/>
                                              </p:val>
                                            </p:tav>
                                            <p:tav tm="100000">
                                              <p:val>
                                                <p:strVal val="#ppt_y"/>
                                              </p:val>
                                            </p:tav>
                                          </p:tavLst>
                                        </p:anim>
                                      </p:childTnLst>
                                    </p:cTn>
                                  </p:par>
                                  <p:par>
                                    <p:cTn id="37" presetID="2" presetClass="entr" presetSubtype="4" decel="92000" fill="hold" nodeType="withEffect">
                                      <p:stCondLst>
                                        <p:cond delay="1000"/>
                                      </p:stCondLst>
                                      <p:childTnLst>
                                        <p:set>
                                          <p:cBhvr>
                                            <p:cTn id="38" dur="1" fill="hold">
                                              <p:stCondLst>
                                                <p:cond delay="0"/>
                                              </p:stCondLst>
                                            </p:cTn>
                                            <p:tgtEl>
                                              <p:spTgt spid="12"/>
                                            </p:tgtEl>
                                            <p:attrNameLst>
                                              <p:attrName>style.visibility</p:attrName>
                                            </p:attrNameLst>
                                          </p:cBhvr>
                                          <p:to>
                                            <p:strVal val="visible"/>
                                          </p:to>
                                        </p:set>
                                        <p:anim calcmode="lin" valueType="num">
                                          <p:cBhvr additive="base">
                                            <p:cTn id="39" dur="1500" fill="hold"/>
                                            <p:tgtEl>
                                              <p:spTgt spid="12"/>
                                            </p:tgtEl>
                                            <p:attrNameLst>
                                              <p:attrName>ppt_x</p:attrName>
                                            </p:attrNameLst>
                                          </p:cBhvr>
                                          <p:tavLst>
                                            <p:tav tm="0">
                                              <p:val>
                                                <p:strVal val="#ppt_x"/>
                                              </p:val>
                                            </p:tav>
                                            <p:tav tm="100000">
                                              <p:val>
                                                <p:strVal val="#ppt_x"/>
                                              </p:val>
                                            </p:tav>
                                          </p:tavLst>
                                        </p:anim>
                                        <p:anim calcmode="lin" valueType="num">
                                          <p:cBhvr additive="base">
                                            <p:cTn id="40" dur="1500" fill="hold"/>
                                            <p:tgtEl>
                                              <p:spTgt spid="12"/>
                                            </p:tgtEl>
                                            <p:attrNameLst>
                                              <p:attrName>ppt_y</p:attrName>
                                            </p:attrNameLst>
                                          </p:cBhvr>
                                          <p:tavLst>
                                            <p:tav tm="0">
                                              <p:val>
                                                <p:strVal val="1+#ppt_h/2"/>
                                              </p:val>
                                            </p:tav>
                                            <p:tav tm="100000">
                                              <p:val>
                                                <p:strVal val="#ppt_y"/>
                                              </p:val>
                                            </p:tav>
                                          </p:tavLst>
                                        </p:anim>
                                      </p:childTnLst>
                                    </p:cTn>
                                  </p:par>
                                  <p:par>
                                    <p:cTn id="41" presetID="2" presetClass="entr" presetSubtype="4" decel="92000" fill="hold" nodeType="withEffect">
                                      <p:stCondLst>
                                        <p:cond delay="1250"/>
                                      </p:stCondLst>
                                      <p:childTnLst>
                                        <p:set>
                                          <p:cBhvr>
                                            <p:cTn id="42" dur="1" fill="hold">
                                              <p:stCondLst>
                                                <p:cond delay="0"/>
                                              </p:stCondLst>
                                            </p:cTn>
                                            <p:tgtEl>
                                              <p:spTgt spid="13"/>
                                            </p:tgtEl>
                                            <p:attrNameLst>
                                              <p:attrName>style.visibility</p:attrName>
                                            </p:attrNameLst>
                                          </p:cBhvr>
                                          <p:to>
                                            <p:strVal val="visible"/>
                                          </p:to>
                                        </p:set>
                                        <p:anim calcmode="lin" valueType="num">
                                          <p:cBhvr additive="base">
                                            <p:cTn id="43" dur="1500" fill="hold"/>
                                            <p:tgtEl>
                                              <p:spTgt spid="13"/>
                                            </p:tgtEl>
                                            <p:attrNameLst>
                                              <p:attrName>ppt_x</p:attrName>
                                            </p:attrNameLst>
                                          </p:cBhvr>
                                          <p:tavLst>
                                            <p:tav tm="0">
                                              <p:val>
                                                <p:strVal val="#ppt_x"/>
                                              </p:val>
                                            </p:tav>
                                            <p:tav tm="100000">
                                              <p:val>
                                                <p:strVal val="#ppt_x"/>
                                              </p:val>
                                            </p:tav>
                                          </p:tavLst>
                                        </p:anim>
                                        <p:anim calcmode="lin" valueType="num">
                                          <p:cBhvr additive="base">
                                            <p:cTn id="44" dur="1500" fill="hold"/>
                                            <p:tgtEl>
                                              <p:spTgt spid="13"/>
                                            </p:tgtEl>
                                            <p:attrNameLst>
                                              <p:attrName>ppt_y</p:attrName>
                                            </p:attrNameLst>
                                          </p:cBhvr>
                                          <p:tavLst>
                                            <p:tav tm="0">
                                              <p:val>
                                                <p:strVal val="1+#ppt_h/2"/>
                                              </p:val>
                                            </p:tav>
                                            <p:tav tm="100000">
                                              <p:val>
                                                <p:strVal val="#ppt_y"/>
                                              </p:val>
                                            </p:tav>
                                          </p:tavLst>
                                        </p:anim>
                                      </p:childTnLst>
                                    </p:cTn>
                                  </p:par>
                                  <p:par>
                                    <p:cTn id="45" presetID="2" presetClass="entr" presetSubtype="4" decel="92000" fill="hold" nodeType="withEffect">
                                      <p:stCondLst>
                                        <p:cond delay="1500"/>
                                      </p:stCondLst>
                                      <p:childTnLst>
                                        <p:set>
                                          <p:cBhvr>
                                            <p:cTn id="46" dur="1" fill="hold">
                                              <p:stCondLst>
                                                <p:cond delay="0"/>
                                              </p:stCondLst>
                                            </p:cTn>
                                            <p:tgtEl>
                                              <p:spTgt spid="10"/>
                                            </p:tgtEl>
                                            <p:attrNameLst>
                                              <p:attrName>style.visibility</p:attrName>
                                            </p:attrNameLst>
                                          </p:cBhvr>
                                          <p:to>
                                            <p:strVal val="visible"/>
                                          </p:to>
                                        </p:set>
                                        <p:anim calcmode="lin" valueType="num">
                                          <p:cBhvr additive="base">
                                            <p:cTn id="47" dur="1500" fill="hold"/>
                                            <p:tgtEl>
                                              <p:spTgt spid="10"/>
                                            </p:tgtEl>
                                            <p:attrNameLst>
                                              <p:attrName>ppt_x</p:attrName>
                                            </p:attrNameLst>
                                          </p:cBhvr>
                                          <p:tavLst>
                                            <p:tav tm="0">
                                              <p:val>
                                                <p:strVal val="#ppt_x"/>
                                              </p:val>
                                            </p:tav>
                                            <p:tav tm="100000">
                                              <p:val>
                                                <p:strVal val="#ppt_x"/>
                                              </p:val>
                                            </p:tav>
                                          </p:tavLst>
                                        </p:anim>
                                        <p:anim calcmode="lin" valueType="num">
                                          <p:cBhvr additive="base">
                                            <p:cTn id="48" dur="1500" fill="hold"/>
                                            <p:tgtEl>
                                              <p:spTgt spid="10"/>
                                            </p:tgtEl>
                                            <p:attrNameLst>
                                              <p:attrName>ppt_y</p:attrName>
                                            </p:attrNameLst>
                                          </p:cBhvr>
                                          <p:tavLst>
                                            <p:tav tm="0">
                                              <p:val>
                                                <p:strVal val="1+#ppt_h/2"/>
                                              </p:val>
                                            </p:tav>
                                            <p:tav tm="100000">
                                              <p:val>
                                                <p:strVal val="#ppt_y"/>
                                              </p:val>
                                            </p:tav>
                                          </p:tavLst>
                                        </p:anim>
                                      </p:childTnLst>
                                    </p:cTn>
                                  </p:par>
                                  <p:par>
                                    <p:cTn id="49" presetID="2" presetClass="entr" presetSubtype="2" decel="92000" fill="hold" nodeType="withEffect">
                                      <p:stCondLst>
                                        <p:cond delay="1250"/>
                                      </p:stCondLst>
                                      <p:childTnLst>
                                        <p:set>
                                          <p:cBhvr>
                                            <p:cTn id="50" dur="1" fill="hold">
                                              <p:stCondLst>
                                                <p:cond delay="0"/>
                                              </p:stCondLst>
                                            </p:cTn>
                                            <p:tgtEl>
                                              <p:spTgt spid="25"/>
                                            </p:tgtEl>
                                            <p:attrNameLst>
                                              <p:attrName>style.visibility</p:attrName>
                                            </p:attrNameLst>
                                          </p:cBhvr>
                                          <p:to>
                                            <p:strVal val="visible"/>
                                          </p:to>
                                        </p:set>
                                        <p:anim calcmode="lin" valueType="num">
                                          <p:cBhvr additive="base">
                                            <p:cTn id="51" dur="750" fill="hold"/>
                                            <p:tgtEl>
                                              <p:spTgt spid="25"/>
                                            </p:tgtEl>
                                            <p:attrNameLst>
                                              <p:attrName>ppt_x</p:attrName>
                                            </p:attrNameLst>
                                          </p:cBhvr>
                                          <p:tavLst>
                                            <p:tav tm="0">
                                              <p:val>
                                                <p:strVal val="1+#ppt_w/2"/>
                                              </p:val>
                                            </p:tav>
                                            <p:tav tm="100000">
                                              <p:val>
                                                <p:strVal val="#ppt_x"/>
                                              </p:val>
                                            </p:tav>
                                          </p:tavLst>
                                        </p:anim>
                                        <p:anim calcmode="lin" valueType="num">
                                          <p:cBhvr additive="base">
                                            <p:cTn id="52" dur="750" fill="hold"/>
                                            <p:tgtEl>
                                              <p:spTgt spid="25"/>
                                            </p:tgtEl>
                                            <p:attrNameLst>
                                              <p:attrName>ppt_y</p:attrName>
                                            </p:attrNameLst>
                                          </p:cBhvr>
                                          <p:tavLst>
                                            <p:tav tm="0">
                                              <p:val>
                                                <p:strVal val="#ppt_y"/>
                                              </p:val>
                                            </p:tav>
                                            <p:tav tm="100000">
                                              <p:val>
                                                <p:strVal val="#ppt_y"/>
                                              </p:val>
                                            </p:tav>
                                          </p:tavLst>
                                        </p:anim>
                                      </p:childTnLst>
                                    </p:cTn>
                                  </p:par>
                                  <p:par>
                                    <p:cTn id="53" presetID="10" presetClass="entr" presetSubtype="0" fill="hold" grpId="0" nodeType="withEffect">
                                      <p:stCondLst>
                                        <p:cond delay="2500"/>
                                      </p:stCondLst>
                                      <p:childTnLst>
                                        <p:set>
                                          <p:cBhvr>
                                            <p:cTn id="54" dur="1" fill="hold">
                                              <p:stCondLst>
                                                <p:cond delay="0"/>
                                              </p:stCondLst>
                                            </p:cTn>
                                            <p:tgtEl>
                                              <p:spTgt spid="26"/>
                                            </p:tgtEl>
                                            <p:attrNameLst>
                                              <p:attrName>style.visibility</p:attrName>
                                            </p:attrNameLst>
                                          </p:cBhvr>
                                          <p:to>
                                            <p:strVal val="visible"/>
                                          </p:to>
                                        </p:set>
                                        <p:animEffect transition="in" filter="fade">
                                          <p:cBhvr>
                                            <p:cTn id="55" dur="500"/>
                                            <p:tgtEl>
                                              <p:spTgt spid="26"/>
                                            </p:tgtEl>
                                          </p:cBhvr>
                                        </p:animEffect>
                                      </p:childTnLst>
                                    </p:cTn>
                                  </p:par>
                                  <p:par>
                                    <p:cTn id="56" presetID="10" presetClass="entr" presetSubtype="0" fill="hold" grpId="0" nodeType="withEffect">
                                      <p:stCondLst>
                                        <p:cond delay="3250"/>
                                      </p:stCondLst>
                                      <p:childTnLst>
                                        <p:set>
                                          <p:cBhvr>
                                            <p:cTn id="57" dur="1" fill="hold">
                                              <p:stCondLst>
                                                <p:cond delay="0"/>
                                              </p:stCondLst>
                                            </p:cTn>
                                            <p:tgtEl>
                                              <p:spTgt spid="27"/>
                                            </p:tgtEl>
                                            <p:attrNameLst>
                                              <p:attrName>style.visibility</p:attrName>
                                            </p:attrNameLst>
                                          </p:cBhvr>
                                          <p:to>
                                            <p:strVal val="visible"/>
                                          </p:to>
                                        </p:set>
                                        <p:animEffect transition="in" filter="fade">
                                          <p:cBhvr>
                                            <p:cTn id="58" dur="500"/>
                                            <p:tgtEl>
                                              <p:spTgt spid="27"/>
                                            </p:tgtEl>
                                          </p:cBhvr>
                                        </p:animEffect>
                                      </p:childTnLst>
                                    </p:cTn>
                                  </p:par>
                                  <p:par>
                                    <p:cTn id="59" presetID="10" presetClass="entr" presetSubtype="0" fill="hold" grpId="0" nodeType="withEffect">
                                      <p:stCondLst>
                                        <p:cond delay="4250"/>
                                      </p:stCondLst>
                                      <p:childTnLst>
                                        <p:set>
                                          <p:cBhvr>
                                            <p:cTn id="60" dur="1" fill="hold">
                                              <p:stCondLst>
                                                <p:cond delay="0"/>
                                              </p:stCondLst>
                                            </p:cTn>
                                            <p:tgtEl>
                                              <p:spTgt spid="28"/>
                                            </p:tgtEl>
                                            <p:attrNameLst>
                                              <p:attrName>style.visibility</p:attrName>
                                            </p:attrNameLst>
                                          </p:cBhvr>
                                          <p:to>
                                            <p:strVal val="visible"/>
                                          </p:to>
                                        </p:set>
                                        <p:animEffect transition="in" filter="fade">
                                          <p:cBhvr>
                                            <p:cTn id="61" dur="500"/>
                                            <p:tgtEl>
                                              <p:spTgt spid="28"/>
                                            </p:tgtEl>
                                          </p:cBhvr>
                                        </p:animEffect>
                                      </p:childTnLst>
                                    </p:cTn>
                                  </p:par>
                                </p:childTnLst>
                              </p:cTn>
                            </p:par>
                          </p:childTnLst>
                        </p:cTn>
                      </p:par>
                    </p:childTnLst>
                  </p:cTn>
                  <p:prevCondLst>
                    <p:cond evt="onPrev" delay="0">
                      <p:tgtEl>
                        <p:sldTgt/>
                      </p:tgtEl>
                    </p:cond>
                  </p:prevCondLst>
                  <p:nextCondLst>
                    <p:cond evt="onNext" delay="0">
                      <p:tgtEl>
                        <p:sldTgt/>
                      </p:tgtEl>
                    </p:cond>
                  </p:nextCondLst>
                </p:seq>
                <p:audio>
                  <p:cMediaNode numSld="99" showWhenStopped="0">
                    <p:cTn id="62" repeatCount="indefinite" fill="hold" display="0">
                      <p:stCondLst>
                        <p:cond delay="indefinite"/>
                      </p:stCondLst>
                      <p:endCondLst>
                        <p:cond evt="onPrev" delay="0">
                          <p:tgtEl>
                            <p:sldTgt/>
                          </p:tgtEl>
                        </p:cond>
                        <p:cond evt="onStopAudio" delay="0">
                          <p:tgtEl>
                            <p:sldTgt/>
                          </p:tgtEl>
                        </p:cond>
                      </p:endCondLst>
                    </p:cTn>
                    <p:tgtEl>
                      <p:spTgt spid="20"/>
                    </p:tgtEl>
                  </p:cMediaNode>
                </p:audio>
              </p:childTnLst>
            </p:cTn>
          </p:par>
        </p:tnLst>
        <p:bldLst>
          <p:bldP spid="26" grpId="0"/>
          <p:bldP spid="27" grpId="0"/>
          <p:bldP spid="28" grpId="0"/>
        </p:bldLst>
      </p:timing>
    </mc:Choice>
    <mc:Fallback>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withEffect">
                                      <p:stCondLst>
                                        <p:cond delay="0"/>
                                      </p:stCondLst>
                                      <p:childTnLst>
                                        <p:cmd type="call" cmd="playFrom(0.0)">
                                          <p:cBhvr>
                                            <p:cTn id="6" dur="1" fill="hold"/>
                                            <p:tgtEl>
                                              <p:spTgt spid="20"/>
                                            </p:tgtEl>
                                          </p:cBhvr>
                                        </p:cmd>
                                      </p:childTnLst>
                                    </p:cTn>
                                  </p:par>
                                  <p:par>
                                    <p:cTn id="7" presetID="42" presetClass="path" presetSubtype="0" repeatCount="indefinite" accel="50000" decel="50000" fill="hold" nodeType="withEffect">
                                      <p:stCondLst>
                                        <p:cond delay="0"/>
                                      </p:stCondLst>
                                      <p:childTnLst>
                                        <p:animMotion origin="layout" path="M 1.04167E-6 7.40741E-7 L 1.1556 -0.01389 " pathEditMode="relative" rAng="0" ptsTypes="AA">
                                          <p:cBhvr>
                                            <p:cTn id="8" dur="7000" fill="hold"/>
                                            <p:tgtEl>
                                              <p:spTgt spid="16"/>
                                            </p:tgtEl>
                                            <p:attrNameLst>
                                              <p:attrName>ppt_x</p:attrName>
                                              <p:attrName>ppt_y</p:attrName>
                                            </p:attrNameLst>
                                          </p:cBhvr>
                                          <p:rCtr x="57773" y="-694"/>
                                        </p:animMotion>
                                      </p:childTnLst>
                                    </p:cTn>
                                  </p:par>
                                  <p:par>
                                    <p:cTn id="9" presetID="42" presetClass="path" presetSubtype="0" repeatCount="indefinite" accel="50000" decel="50000" fill="hold" nodeType="withEffect">
                                      <p:stCondLst>
                                        <p:cond delay="2000"/>
                                      </p:stCondLst>
                                      <p:childTnLst>
                                        <p:animMotion origin="layout" path="M -4.375E-6 4.07407E-6 L 1.1556 -0.01389 " pathEditMode="relative" rAng="0" ptsTypes="AA">
                                          <p:cBhvr>
                                            <p:cTn id="10" dur="7000" fill="hold"/>
                                            <p:tgtEl>
                                              <p:spTgt spid="15"/>
                                            </p:tgtEl>
                                            <p:attrNameLst>
                                              <p:attrName>ppt_x</p:attrName>
                                              <p:attrName>ppt_y</p:attrName>
                                            </p:attrNameLst>
                                          </p:cBhvr>
                                          <p:rCtr x="57773" y="-694"/>
                                        </p:animMotion>
                                      </p:childTnLst>
                                    </p:cTn>
                                  </p:par>
                                  <p:par>
                                    <p:cTn id="11" presetID="2" presetClass="entr" presetSubtype="4" fill="hold" nodeType="withEffect">
                                      <p:stCondLst>
                                        <p:cond delay="0"/>
                                      </p:stCondLst>
                                      <p:childTnLst>
                                        <p:set>
                                          <p:cBhvr>
                                            <p:cTn id="12" dur="1" fill="hold">
                                              <p:stCondLst>
                                                <p:cond delay="0"/>
                                              </p:stCondLst>
                                            </p:cTn>
                                            <p:tgtEl>
                                              <p:spTgt spid="6"/>
                                            </p:tgtEl>
                                            <p:attrNameLst>
                                              <p:attrName>style.visibility</p:attrName>
                                            </p:attrNameLst>
                                          </p:cBhvr>
                                          <p:to>
                                            <p:strVal val="visible"/>
                                          </p:to>
                                        </p:set>
                                        <p:anim calcmode="lin" valueType="num">
                                          <p:cBhvr additive="base">
                                            <p:cTn id="13" dur="750" fill="hold"/>
                                            <p:tgtEl>
                                              <p:spTgt spid="6"/>
                                            </p:tgtEl>
                                            <p:attrNameLst>
                                              <p:attrName>ppt_x</p:attrName>
                                            </p:attrNameLst>
                                          </p:cBhvr>
                                          <p:tavLst>
                                            <p:tav tm="0">
                                              <p:val>
                                                <p:strVal val="#ppt_x"/>
                                              </p:val>
                                            </p:tav>
                                            <p:tav tm="100000">
                                              <p:val>
                                                <p:strVal val="#ppt_x"/>
                                              </p:val>
                                            </p:tav>
                                          </p:tavLst>
                                        </p:anim>
                                        <p:anim calcmode="lin" valueType="num">
                                          <p:cBhvr additive="base">
                                            <p:cTn id="14" dur="750" fill="hold"/>
                                            <p:tgtEl>
                                              <p:spTgt spid="6"/>
                                            </p:tgtEl>
                                            <p:attrNameLst>
                                              <p:attrName>ppt_y</p:attrName>
                                            </p:attrNameLst>
                                          </p:cBhvr>
                                          <p:tavLst>
                                            <p:tav tm="0">
                                              <p:val>
                                                <p:strVal val="1+#ppt_h/2"/>
                                              </p:val>
                                            </p:tav>
                                            <p:tav tm="100000">
                                              <p:val>
                                                <p:strVal val="#ppt_y"/>
                                              </p:val>
                                            </p:tav>
                                          </p:tavLst>
                                        </p:anim>
                                      </p:childTnLst>
                                    </p:cTn>
                                  </p:par>
                                  <p:par>
                                    <p:cTn id="15" presetID="2" presetClass="entr" presetSubtype="4" fill="hold" nodeType="withEffect">
                                      <p:stCondLst>
                                        <p:cond delay="250"/>
                                      </p:stCondLst>
                                      <p:childTnLst>
                                        <p:set>
                                          <p:cBhvr>
                                            <p:cTn id="16" dur="1" fill="hold">
                                              <p:stCondLst>
                                                <p:cond delay="0"/>
                                              </p:stCondLst>
                                            </p:cTn>
                                            <p:tgtEl>
                                              <p:spTgt spid="5"/>
                                            </p:tgtEl>
                                            <p:attrNameLst>
                                              <p:attrName>style.visibility</p:attrName>
                                            </p:attrNameLst>
                                          </p:cBhvr>
                                          <p:to>
                                            <p:strVal val="visible"/>
                                          </p:to>
                                        </p:set>
                                        <p:anim calcmode="lin" valueType="num">
                                          <p:cBhvr additive="base">
                                            <p:cTn id="17" dur="750" fill="hold"/>
                                            <p:tgtEl>
                                              <p:spTgt spid="5"/>
                                            </p:tgtEl>
                                            <p:attrNameLst>
                                              <p:attrName>ppt_x</p:attrName>
                                            </p:attrNameLst>
                                          </p:cBhvr>
                                          <p:tavLst>
                                            <p:tav tm="0">
                                              <p:val>
                                                <p:strVal val="#ppt_x"/>
                                              </p:val>
                                            </p:tav>
                                            <p:tav tm="100000">
                                              <p:val>
                                                <p:strVal val="#ppt_x"/>
                                              </p:val>
                                            </p:tav>
                                          </p:tavLst>
                                        </p:anim>
                                        <p:anim calcmode="lin" valueType="num">
                                          <p:cBhvr additive="base">
                                            <p:cTn id="18" dur="750" fill="hold"/>
                                            <p:tgtEl>
                                              <p:spTgt spid="5"/>
                                            </p:tgtEl>
                                            <p:attrNameLst>
                                              <p:attrName>ppt_y</p:attrName>
                                            </p:attrNameLst>
                                          </p:cBhvr>
                                          <p:tavLst>
                                            <p:tav tm="0">
                                              <p:val>
                                                <p:strVal val="1+#ppt_h/2"/>
                                              </p:val>
                                            </p:tav>
                                            <p:tav tm="100000">
                                              <p:val>
                                                <p:strVal val="#ppt_y"/>
                                              </p:val>
                                            </p:tav>
                                          </p:tavLst>
                                        </p:anim>
                                      </p:childTnLst>
                                    </p:cTn>
                                  </p:par>
                                  <p:par>
                                    <p:cTn id="19" presetID="2" presetClass="entr" presetSubtype="4" fill="hold" nodeType="withEffect">
                                      <p:stCondLst>
                                        <p:cond delay="500"/>
                                      </p:stCondLst>
                                      <p:childTnLst>
                                        <p:set>
                                          <p:cBhvr>
                                            <p:cTn id="20" dur="1" fill="hold">
                                              <p:stCondLst>
                                                <p:cond delay="0"/>
                                              </p:stCondLst>
                                            </p:cTn>
                                            <p:tgtEl>
                                              <p:spTgt spid="9"/>
                                            </p:tgtEl>
                                            <p:attrNameLst>
                                              <p:attrName>style.visibility</p:attrName>
                                            </p:attrNameLst>
                                          </p:cBhvr>
                                          <p:to>
                                            <p:strVal val="visible"/>
                                          </p:to>
                                        </p:set>
                                        <p:anim calcmode="lin" valueType="num">
                                          <p:cBhvr additive="base">
                                            <p:cTn id="21" dur="750" fill="hold"/>
                                            <p:tgtEl>
                                              <p:spTgt spid="9"/>
                                            </p:tgtEl>
                                            <p:attrNameLst>
                                              <p:attrName>ppt_x</p:attrName>
                                            </p:attrNameLst>
                                          </p:cBhvr>
                                          <p:tavLst>
                                            <p:tav tm="0">
                                              <p:val>
                                                <p:strVal val="#ppt_x"/>
                                              </p:val>
                                            </p:tav>
                                            <p:tav tm="100000">
                                              <p:val>
                                                <p:strVal val="#ppt_x"/>
                                              </p:val>
                                            </p:tav>
                                          </p:tavLst>
                                        </p:anim>
                                        <p:anim calcmode="lin" valueType="num">
                                          <p:cBhvr additive="base">
                                            <p:cTn id="22" dur="750" fill="hold"/>
                                            <p:tgtEl>
                                              <p:spTgt spid="9"/>
                                            </p:tgtEl>
                                            <p:attrNameLst>
                                              <p:attrName>ppt_y</p:attrName>
                                            </p:attrNameLst>
                                          </p:cBhvr>
                                          <p:tavLst>
                                            <p:tav tm="0">
                                              <p:val>
                                                <p:strVal val="1+#ppt_h/2"/>
                                              </p:val>
                                            </p:tav>
                                            <p:tav tm="100000">
                                              <p:val>
                                                <p:strVal val="#ppt_y"/>
                                              </p:val>
                                            </p:tav>
                                          </p:tavLst>
                                        </p:anim>
                                      </p:childTnLst>
                                    </p:cTn>
                                  </p:par>
                                  <p:par>
                                    <p:cTn id="23" presetID="25" presetClass="entr" presetSubtype="0" fill="hold" nodeType="withEffect">
                                      <p:stCondLst>
                                        <p:cond delay="500"/>
                                      </p:stCondLst>
                                      <p:childTnLst>
                                        <p:set>
                                          <p:cBhvr>
                                            <p:cTn id="24" dur="1" fill="hold">
                                              <p:stCondLst>
                                                <p:cond delay="0"/>
                                              </p:stCondLst>
                                            </p:cTn>
                                            <p:tgtEl>
                                              <p:spTgt spid="23"/>
                                            </p:tgtEl>
                                            <p:attrNameLst>
                                              <p:attrName>style.visibility</p:attrName>
                                            </p:attrNameLst>
                                          </p:cBhvr>
                                          <p:to>
                                            <p:strVal val="visible"/>
                                          </p:to>
                                        </p:set>
                                        <p:anim calcmode="lin" valueType="num">
                                          <p:cBhvr>
                                            <p:cTn id="25" dur="500" decel="50000" fill="hold">
                                              <p:stCondLst>
                                                <p:cond delay="0"/>
                                              </p:stCondLst>
                                            </p:cTn>
                                            <p:tgtEl>
                                              <p:spTgt spid="23"/>
                                            </p:tgtEl>
                                            <p:attrNameLst>
                                              <p:attrName>style.rotation</p:attrName>
                                            </p:attrNameLst>
                                          </p:cBhvr>
                                          <p:tavLst>
                                            <p:tav tm="0">
                                              <p:val>
                                                <p:fltVal val="-90"/>
                                              </p:val>
                                            </p:tav>
                                            <p:tav tm="100000">
                                              <p:val>
                                                <p:fltVal val="0"/>
                                              </p:val>
                                            </p:tav>
                                          </p:tavLst>
                                        </p:anim>
                                        <p:anim calcmode="lin" valueType="num">
                                          <p:cBhvr>
                                            <p:cTn id="26" dur="500" decel="50000" fill="hold">
                                              <p:stCondLst>
                                                <p:cond delay="0"/>
                                              </p:stCondLst>
                                            </p:cTn>
                                            <p:tgtEl>
                                              <p:spTgt spid="23"/>
                                            </p:tgtEl>
                                            <p:attrNameLst>
                                              <p:attrName>ppt_w</p:attrName>
                                            </p:attrNameLst>
                                          </p:cBhvr>
                                          <p:tavLst>
                                            <p:tav tm="0">
                                              <p:val>
                                                <p:strVal val="#ppt_w"/>
                                              </p:val>
                                            </p:tav>
                                            <p:tav tm="100000">
                                              <p:val>
                                                <p:strVal val="#ppt_w*.05"/>
                                              </p:val>
                                            </p:tav>
                                          </p:tavLst>
                                        </p:anim>
                                        <p:anim calcmode="lin" valueType="num">
                                          <p:cBhvr>
                                            <p:cTn id="27" dur="500" accel="50000" fill="hold">
                                              <p:stCondLst>
                                                <p:cond delay="500"/>
                                              </p:stCondLst>
                                            </p:cTn>
                                            <p:tgtEl>
                                              <p:spTgt spid="23"/>
                                            </p:tgtEl>
                                            <p:attrNameLst>
                                              <p:attrName>ppt_w</p:attrName>
                                            </p:attrNameLst>
                                          </p:cBhvr>
                                          <p:tavLst>
                                            <p:tav tm="0">
                                              <p:val>
                                                <p:strVal val="#ppt_w*.05"/>
                                              </p:val>
                                            </p:tav>
                                            <p:tav tm="100000">
                                              <p:val>
                                                <p:strVal val="#ppt_w"/>
                                              </p:val>
                                            </p:tav>
                                          </p:tavLst>
                                        </p:anim>
                                        <p:anim calcmode="lin" valueType="num">
                                          <p:cBhvr>
                                            <p:cTn id="28" dur="1000" fill="hold"/>
                                            <p:tgtEl>
                                              <p:spTgt spid="23"/>
                                            </p:tgtEl>
                                            <p:attrNameLst>
                                              <p:attrName>ppt_h</p:attrName>
                                            </p:attrNameLst>
                                          </p:cBhvr>
                                          <p:tavLst>
                                            <p:tav tm="0">
                                              <p:val>
                                                <p:strVal val="#ppt_h"/>
                                              </p:val>
                                            </p:tav>
                                            <p:tav tm="100000">
                                              <p:val>
                                                <p:strVal val="#ppt_h"/>
                                              </p:val>
                                            </p:tav>
                                          </p:tavLst>
                                        </p:anim>
                                        <p:anim calcmode="lin" valueType="num">
                                          <p:cBhvr>
                                            <p:cTn id="29" dur="500" decel="50000" fill="hold">
                                              <p:stCondLst>
                                                <p:cond delay="0"/>
                                              </p:stCondLst>
                                            </p:cTn>
                                            <p:tgtEl>
                                              <p:spTgt spid="23"/>
                                            </p:tgtEl>
                                            <p:attrNameLst>
                                              <p:attrName>ppt_x</p:attrName>
                                            </p:attrNameLst>
                                          </p:cBhvr>
                                          <p:tavLst>
                                            <p:tav tm="0">
                                              <p:val>
                                                <p:strVal val="#ppt_x+.4"/>
                                              </p:val>
                                            </p:tav>
                                            <p:tav tm="100000">
                                              <p:val>
                                                <p:strVal val="#ppt_x"/>
                                              </p:val>
                                            </p:tav>
                                          </p:tavLst>
                                        </p:anim>
                                        <p:anim calcmode="lin" valueType="num">
                                          <p:cBhvr>
                                            <p:cTn id="30" dur="500" decel="50000" fill="hold">
                                              <p:stCondLst>
                                                <p:cond delay="0"/>
                                              </p:stCondLst>
                                            </p:cTn>
                                            <p:tgtEl>
                                              <p:spTgt spid="23"/>
                                            </p:tgtEl>
                                            <p:attrNameLst>
                                              <p:attrName>ppt_y</p:attrName>
                                            </p:attrNameLst>
                                          </p:cBhvr>
                                          <p:tavLst>
                                            <p:tav tm="0">
                                              <p:val>
                                                <p:strVal val="#ppt_y-.2"/>
                                              </p:val>
                                            </p:tav>
                                            <p:tav tm="100000">
                                              <p:val>
                                                <p:strVal val="#ppt_y+.1"/>
                                              </p:val>
                                            </p:tav>
                                          </p:tavLst>
                                        </p:anim>
                                        <p:anim calcmode="lin" valueType="num">
                                          <p:cBhvr>
                                            <p:cTn id="31" dur="500" accel="50000" fill="hold">
                                              <p:stCondLst>
                                                <p:cond delay="500"/>
                                              </p:stCondLst>
                                            </p:cTn>
                                            <p:tgtEl>
                                              <p:spTgt spid="23"/>
                                            </p:tgtEl>
                                            <p:attrNameLst>
                                              <p:attrName>ppt_y</p:attrName>
                                            </p:attrNameLst>
                                          </p:cBhvr>
                                          <p:tavLst>
                                            <p:tav tm="0">
                                              <p:val>
                                                <p:strVal val="#ppt_y+.1"/>
                                              </p:val>
                                            </p:tav>
                                            <p:tav tm="100000">
                                              <p:val>
                                                <p:strVal val="#ppt_y"/>
                                              </p:val>
                                            </p:tav>
                                          </p:tavLst>
                                        </p:anim>
                                        <p:animEffect transition="in" filter="fade">
                                          <p:cBhvr>
                                            <p:cTn id="32" dur="1000" decel="50000">
                                              <p:stCondLst>
                                                <p:cond delay="0"/>
                                              </p:stCondLst>
                                            </p:cTn>
                                            <p:tgtEl>
                                              <p:spTgt spid="23"/>
                                            </p:tgtEl>
                                          </p:cBhvr>
                                        </p:animEffect>
                                      </p:childTnLst>
                                    </p:cTn>
                                  </p:par>
                                  <p:par>
                                    <p:cTn id="33" presetID="2" presetClass="entr" presetSubtype="4" decel="92000" fill="hold" nodeType="withEffect">
                                      <p:stCondLst>
                                        <p:cond delay="750"/>
                                      </p:stCondLst>
                                      <p:childTnLst>
                                        <p:set>
                                          <p:cBhvr>
                                            <p:cTn id="34" dur="1" fill="hold">
                                              <p:stCondLst>
                                                <p:cond delay="0"/>
                                              </p:stCondLst>
                                            </p:cTn>
                                            <p:tgtEl>
                                              <p:spTgt spid="11"/>
                                            </p:tgtEl>
                                            <p:attrNameLst>
                                              <p:attrName>style.visibility</p:attrName>
                                            </p:attrNameLst>
                                          </p:cBhvr>
                                          <p:to>
                                            <p:strVal val="visible"/>
                                          </p:to>
                                        </p:set>
                                        <p:anim calcmode="lin" valueType="num">
                                          <p:cBhvr additive="base">
                                            <p:cTn id="35" dur="1500" fill="hold"/>
                                            <p:tgtEl>
                                              <p:spTgt spid="11"/>
                                            </p:tgtEl>
                                            <p:attrNameLst>
                                              <p:attrName>ppt_x</p:attrName>
                                            </p:attrNameLst>
                                          </p:cBhvr>
                                          <p:tavLst>
                                            <p:tav tm="0">
                                              <p:val>
                                                <p:strVal val="#ppt_x"/>
                                              </p:val>
                                            </p:tav>
                                            <p:tav tm="100000">
                                              <p:val>
                                                <p:strVal val="#ppt_x"/>
                                              </p:val>
                                            </p:tav>
                                          </p:tavLst>
                                        </p:anim>
                                        <p:anim calcmode="lin" valueType="num">
                                          <p:cBhvr additive="base">
                                            <p:cTn id="36" dur="1500" fill="hold"/>
                                            <p:tgtEl>
                                              <p:spTgt spid="11"/>
                                            </p:tgtEl>
                                            <p:attrNameLst>
                                              <p:attrName>ppt_y</p:attrName>
                                            </p:attrNameLst>
                                          </p:cBhvr>
                                          <p:tavLst>
                                            <p:tav tm="0">
                                              <p:val>
                                                <p:strVal val="1+#ppt_h/2"/>
                                              </p:val>
                                            </p:tav>
                                            <p:tav tm="100000">
                                              <p:val>
                                                <p:strVal val="#ppt_y"/>
                                              </p:val>
                                            </p:tav>
                                          </p:tavLst>
                                        </p:anim>
                                      </p:childTnLst>
                                    </p:cTn>
                                  </p:par>
                                  <p:par>
                                    <p:cTn id="37" presetID="2" presetClass="entr" presetSubtype="4" decel="92000" fill="hold" nodeType="withEffect">
                                      <p:stCondLst>
                                        <p:cond delay="1000"/>
                                      </p:stCondLst>
                                      <p:childTnLst>
                                        <p:set>
                                          <p:cBhvr>
                                            <p:cTn id="38" dur="1" fill="hold">
                                              <p:stCondLst>
                                                <p:cond delay="0"/>
                                              </p:stCondLst>
                                            </p:cTn>
                                            <p:tgtEl>
                                              <p:spTgt spid="12"/>
                                            </p:tgtEl>
                                            <p:attrNameLst>
                                              <p:attrName>style.visibility</p:attrName>
                                            </p:attrNameLst>
                                          </p:cBhvr>
                                          <p:to>
                                            <p:strVal val="visible"/>
                                          </p:to>
                                        </p:set>
                                        <p:anim calcmode="lin" valueType="num">
                                          <p:cBhvr additive="base">
                                            <p:cTn id="39" dur="1500" fill="hold"/>
                                            <p:tgtEl>
                                              <p:spTgt spid="12"/>
                                            </p:tgtEl>
                                            <p:attrNameLst>
                                              <p:attrName>ppt_x</p:attrName>
                                            </p:attrNameLst>
                                          </p:cBhvr>
                                          <p:tavLst>
                                            <p:tav tm="0">
                                              <p:val>
                                                <p:strVal val="#ppt_x"/>
                                              </p:val>
                                            </p:tav>
                                            <p:tav tm="100000">
                                              <p:val>
                                                <p:strVal val="#ppt_x"/>
                                              </p:val>
                                            </p:tav>
                                          </p:tavLst>
                                        </p:anim>
                                        <p:anim calcmode="lin" valueType="num">
                                          <p:cBhvr additive="base">
                                            <p:cTn id="40" dur="1500" fill="hold"/>
                                            <p:tgtEl>
                                              <p:spTgt spid="12"/>
                                            </p:tgtEl>
                                            <p:attrNameLst>
                                              <p:attrName>ppt_y</p:attrName>
                                            </p:attrNameLst>
                                          </p:cBhvr>
                                          <p:tavLst>
                                            <p:tav tm="0">
                                              <p:val>
                                                <p:strVal val="1+#ppt_h/2"/>
                                              </p:val>
                                            </p:tav>
                                            <p:tav tm="100000">
                                              <p:val>
                                                <p:strVal val="#ppt_y"/>
                                              </p:val>
                                            </p:tav>
                                          </p:tavLst>
                                        </p:anim>
                                      </p:childTnLst>
                                    </p:cTn>
                                  </p:par>
                                  <p:par>
                                    <p:cTn id="41" presetID="2" presetClass="entr" presetSubtype="4" decel="92000" fill="hold" nodeType="withEffect">
                                      <p:stCondLst>
                                        <p:cond delay="1250"/>
                                      </p:stCondLst>
                                      <p:childTnLst>
                                        <p:set>
                                          <p:cBhvr>
                                            <p:cTn id="42" dur="1" fill="hold">
                                              <p:stCondLst>
                                                <p:cond delay="0"/>
                                              </p:stCondLst>
                                            </p:cTn>
                                            <p:tgtEl>
                                              <p:spTgt spid="13"/>
                                            </p:tgtEl>
                                            <p:attrNameLst>
                                              <p:attrName>style.visibility</p:attrName>
                                            </p:attrNameLst>
                                          </p:cBhvr>
                                          <p:to>
                                            <p:strVal val="visible"/>
                                          </p:to>
                                        </p:set>
                                        <p:anim calcmode="lin" valueType="num">
                                          <p:cBhvr additive="base">
                                            <p:cTn id="43" dur="1500" fill="hold"/>
                                            <p:tgtEl>
                                              <p:spTgt spid="13"/>
                                            </p:tgtEl>
                                            <p:attrNameLst>
                                              <p:attrName>ppt_x</p:attrName>
                                            </p:attrNameLst>
                                          </p:cBhvr>
                                          <p:tavLst>
                                            <p:tav tm="0">
                                              <p:val>
                                                <p:strVal val="#ppt_x"/>
                                              </p:val>
                                            </p:tav>
                                            <p:tav tm="100000">
                                              <p:val>
                                                <p:strVal val="#ppt_x"/>
                                              </p:val>
                                            </p:tav>
                                          </p:tavLst>
                                        </p:anim>
                                        <p:anim calcmode="lin" valueType="num">
                                          <p:cBhvr additive="base">
                                            <p:cTn id="44" dur="1500" fill="hold"/>
                                            <p:tgtEl>
                                              <p:spTgt spid="13"/>
                                            </p:tgtEl>
                                            <p:attrNameLst>
                                              <p:attrName>ppt_y</p:attrName>
                                            </p:attrNameLst>
                                          </p:cBhvr>
                                          <p:tavLst>
                                            <p:tav tm="0">
                                              <p:val>
                                                <p:strVal val="1+#ppt_h/2"/>
                                              </p:val>
                                            </p:tav>
                                            <p:tav tm="100000">
                                              <p:val>
                                                <p:strVal val="#ppt_y"/>
                                              </p:val>
                                            </p:tav>
                                          </p:tavLst>
                                        </p:anim>
                                      </p:childTnLst>
                                    </p:cTn>
                                  </p:par>
                                  <p:par>
                                    <p:cTn id="45" presetID="2" presetClass="entr" presetSubtype="4" decel="92000" fill="hold" nodeType="withEffect">
                                      <p:stCondLst>
                                        <p:cond delay="1500"/>
                                      </p:stCondLst>
                                      <p:childTnLst>
                                        <p:set>
                                          <p:cBhvr>
                                            <p:cTn id="46" dur="1" fill="hold">
                                              <p:stCondLst>
                                                <p:cond delay="0"/>
                                              </p:stCondLst>
                                            </p:cTn>
                                            <p:tgtEl>
                                              <p:spTgt spid="10"/>
                                            </p:tgtEl>
                                            <p:attrNameLst>
                                              <p:attrName>style.visibility</p:attrName>
                                            </p:attrNameLst>
                                          </p:cBhvr>
                                          <p:to>
                                            <p:strVal val="visible"/>
                                          </p:to>
                                        </p:set>
                                        <p:anim calcmode="lin" valueType="num">
                                          <p:cBhvr additive="base">
                                            <p:cTn id="47" dur="1500" fill="hold"/>
                                            <p:tgtEl>
                                              <p:spTgt spid="10"/>
                                            </p:tgtEl>
                                            <p:attrNameLst>
                                              <p:attrName>ppt_x</p:attrName>
                                            </p:attrNameLst>
                                          </p:cBhvr>
                                          <p:tavLst>
                                            <p:tav tm="0">
                                              <p:val>
                                                <p:strVal val="#ppt_x"/>
                                              </p:val>
                                            </p:tav>
                                            <p:tav tm="100000">
                                              <p:val>
                                                <p:strVal val="#ppt_x"/>
                                              </p:val>
                                            </p:tav>
                                          </p:tavLst>
                                        </p:anim>
                                        <p:anim calcmode="lin" valueType="num">
                                          <p:cBhvr additive="base">
                                            <p:cTn id="48" dur="1500" fill="hold"/>
                                            <p:tgtEl>
                                              <p:spTgt spid="10"/>
                                            </p:tgtEl>
                                            <p:attrNameLst>
                                              <p:attrName>ppt_y</p:attrName>
                                            </p:attrNameLst>
                                          </p:cBhvr>
                                          <p:tavLst>
                                            <p:tav tm="0">
                                              <p:val>
                                                <p:strVal val="1+#ppt_h/2"/>
                                              </p:val>
                                            </p:tav>
                                            <p:tav tm="100000">
                                              <p:val>
                                                <p:strVal val="#ppt_y"/>
                                              </p:val>
                                            </p:tav>
                                          </p:tavLst>
                                        </p:anim>
                                      </p:childTnLst>
                                    </p:cTn>
                                  </p:par>
                                  <p:par>
                                    <p:cTn id="49" presetID="2" presetClass="entr" presetSubtype="2" decel="92000" fill="hold" nodeType="withEffect">
                                      <p:stCondLst>
                                        <p:cond delay="1250"/>
                                      </p:stCondLst>
                                      <p:childTnLst>
                                        <p:set>
                                          <p:cBhvr>
                                            <p:cTn id="50" dur="1" fill="hold">
                                              <p:stCondLst>
                                                <p:cond delay="0"/>
                                              </p:stCondLst>
                                            </p:cTn>
                                            <p:tgtEl>
                                              <p:spTgt spid="25"/>
                                            </p:tgtEl>
                                            <p:attrNameLst>
                                              <p:attrName>style.visibility</p:attrName>
                                            </p:attrNameLst>
                                          </p:cBhvr>
                                          <p:to>
                                            <p:strVal val="visible"/>
                                          </p:to>
                                        </p:set>
                                        <p:anim calcmode="lin" valueType="num">
                                          <p:cBhvr additive="base">
                                            <p:cTn id="51" dur="750" fill="hold"/>
                                            <p:tgtEl>
                                              <p:spTgt spid="25"/>
                                            </p:tgtEl>
                                            <p:attrNameLst>
                                              <p:attrName>ppt_x</p:attrName>
                                            </p:attrNameLst>
                                          </p:cBhvr>
                                          <p:tavLst>
                                            <p:tav tm="0">
                                              <p:val>
                                                <p:strVal val="1+#ppt_w/2"/>
                                              </p:val>
                                            </p:tav>
                                            <p:tav tm="100000">
                                              <p:val>
                                                <p:strVal val="#ppt_x"/>
                                              </p:val>
                                            </p:tav>
                                          </p:tavLst>
                                        </p:anim>
                                        <p:anim calcmode="lin" valueType="num">
                                          <p:cBhvr additive="base">
                                            <p:cTn id="52" dur="750" fill="hold"/>
                                            <p:tgtEl>
                                              <p:spTgt spid="25"/>
                                            </p:tgtEl>
                                            <p:attrNameLst>
                                              <p:attrName>ppt_y</p:attrName>
                                            </p:attrNameLst>
                                          </p:cBhvr>
                                          <p:tavLst>
                                            <p:tav tm="0">
                                              <p:val>
                                                <p:strVal val="#ppt_y"/>
                                              </p:val>
                                            </p:tav>
                                            <p:tav tm="100000">
                                              <p:val>
                                                <p:strVal val="#ppt_y"/>
                                              </p:val>
                                            </p:tav>
                                          </p:tavLst>
                                        </p:anim>
                                      </p:childTnLst>
                                    </p:cTn>
                                  </p:par>
                                  <p:par>
                                    <p:cTn id="53" presetID="10" presetClass="entr" presetSubtype="0" fill="hold" grpId="0" nodeType="withEffect">
                                      <p:stCondLst>
                                        <p:cond delay="2500"/>
                                      </p:stCondLst>
                                      <p:childTnLst>
                                        <p:set>
                                          <p:cBhvr>
                                            <p:cTn id="54" dur="1" fill="hold">
                                              <p:stCondLst>
                                                <p:cond delay="0"/>
                                              </p:stCondLst>
                                            </p:cTn>
                                            <p:tgtEl>
                                              <p:spTgt spid="26"/>
                                            </p:tgtEl>
                                            <p:attrNameLst>
                                              <p:attrName>style.visibility</p:attrName>
                                            </p:attrNameLst>
                                          </p:cBhvr>
                                          <p:to>
                                            <p:strVal val="visible"/>
                                          </p:to>
                                        </p:set>
                                        <p:animEffect transition="in" filter="fade">
                                          <p:cBhvr>
                                            <p:cTn id="55" dur="500"/>
                                            <p:tgtEl>
                                              <p:spTgt spid="26"/>
                                            </p:tgtEl>
                                          </p:cBhvr>
                                        </p:animEffect>
                                      </p:childTnLst>
                                    </p:cTn>
                                  </p:par>
                                  <p:par>
                                    <p:cTn id="56" presetID="10" presetClass="entr" presetSubtype="0" fill="hold" grpId="0" nodeType="withEffect">
                                      <p:stCondLst>
                                        <p:cond delay="3250"/>
                                      </p:stCondLst>
                                      <p:childTnLst>
                                        <p:set>
                                          <p:cBhvr>
                                            <p:cTn id="57" dur="1" fill="hold">
                                              <p:stCondLst>
                                                <p:cond delay="0"/>
                                              </p:stCondLst>
                                            </p:cTn>
                                            <p:tgtEl>
                                              <p:spTgt spid="27"/>
                                            </p:tgtEl>
                                            <p:attrNameLst>
                                              <p:attrName>style.visibility</p:attrName>
                                            </p:attrNameLst>
                                          </p:cBhvr>
                                          <p:to>
                                            <p:strVal val="visible"/>
                                          </p:to>
                                        </p:set>
                                        <p:animEffect transition="in" filter="fade">
                                          <p:cBhvr>
                                            <p:cTn id="58" dur="500"/>
                                            <p:tgtEl>
                                              <p:spTgt spid="27"/>
                                            </p:tgtEl>
                                          </p:cBhvr>
                                        </p:animEffect>
                                      </p:childTnLst>
                                    </p:cTn>
                                  </p:par>
                                  <p:par>
                                    <p:cTn id="59" presetID="10" presetClass="entr" presetSubtype="0" fill="hold" grpId="0" nodeType="withEffect">
                                      <p:stCondLst>
                                        <p:cond delay="4250"/>
                                      </p:stCondLst>
                                      <p:childTnLst>
                                        <p:set>
                                          <p:cBhvr>
                                            <p:cTn id="60" dur="1" fill="hold">
                                              <p:stCondLst>
                                                <p:cond delay="0"/>
                                              </p:stCondLst>
                                            </p:cTn>
                                            <p:tgtEl>
                                              <p:spTgt spid="28"/>
                                            </p:tgtEl>
                                            <p:attrNameLst>
                                              <p:attrName>style.visibility</p:attrName>
                                            </p:attrNameLst>
                                          </p:cBhvr>
                                          <p:to>
                                            <p:strVal val="visible"/>
                                          </p:to>
                                        </p:set>
                                        <p:animEffect transition="in" filter="fade">
                                          <p:cBhvr>
                                            <p:cTn id="61" dur="500"/>
                                            <p:tgtEl>
                                              <p:spTgt spid="28"/>
                                            </p:tgtEl>
                                          </p:cBhvr>
                                        </p:animEffect>
                                      </p:childTnLst>
                                    </p:cTn>
                                  </p:par>
                                </p:childTnLst>
                              </p:cTn>
                            </p:par>
                          </p:childTnLst>
                        </p:cTn>
                      </p:par>
                    </p:childTnLst>
                  </p:cTn>
                  <p:prevCondLst>
                    <p:cond evt="onPrev" delay="0">
                      <p:tgtEl>
                        <p:sldTgt/>
                      </p:tgtEl>
                    </p:cond>
                  </p:prevCondLst>
                  <p:nextCondLst>
                    <p:cond evt="onNext" delay="0">
                      <p:tgtEl>
                        <p:sldTgt/>
                      </p:tgtEl>
                    </p:cond>
                  </p:nextCondLst>
                </p:seq>
                <p:audio>
                  <p:cMediaNode numSld="99" showWhenStopped="0">
                    <p:cTn id="62" repeatCount="indefinite" fill="hold" display="0">
                      <p:stCondLst>
                        <p:cond delay="indefinite"/>
                      </p:stCondLst>
                      <p:endCondLst>
                        <p:cond evt="onPrev" delay="0">
                          <p:tgtEl>
                            <p:sldTgt/>
                          </p:tgtEl>
                        </p:cond>
                        <p:cond evt="onStopAudio" delay="0">
                          <p:tgtEl>
                            <p:sldTgt/>
                          </p:tgtEl>
                        </p:cond>
                      </p:endCondLst>
                    </p:cTn>
                    <p:tgtEl>
                      <p:spTgt spid="20"/>
                    </p:tgtEl>
                  </p:cMediaNode>
                </p:audio>
              </p:childTnLst>
            </p:cTn>
          </p:par>
        </p:tnLst>
        <p:bldLst>
          <p:bldP spid="26" grpId="0"/>
          <p:bldP spid="27" grpId="0"/>
          <p:bldP spid="28" grpId="0"/>
        </p:bldLst>
      </p:timing>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 name="图形 10">
            <a:extLst>
              <a:ext uri="{FF2B5EF4-FFF2-40B4-BE49-F238E27FC236}">
                <a16:creationId xmlns:a16="http://schemas.microsoft.com/office/drawing/2014/main" id="{DF693AFF-225A-4729-BA5B-CEF98431F0FC}"/>
              </a:ext>
            </a:extLst>
          </p:cNvPr>
          <p:cNvPicPr>
            <a:picLocks noChangeAspect="1"/>
          </p:cNvPicPr>
          <p:nvPr/>
        </p:nvPicPr>
        <p:blipFill>
          <a:blip r:embed="rId2">
            <a:extLst>
              <a:ext uri="{96DAC541-7B7A-43D3-8B79-37D633B846F1}">
                <asvg:svgBlip xmlns:asvg="http://schemas.microsoft.com/office/drawing/2016/SVG/main" r:embed="rId3"/>
              </a:ext>
            </a:extLst>
          </a:blip>
          <a:stretch>
            <a:fillRect/>
          </a:stretch>
        </p:blipFill>
        <p:spPr>
          <a:xfrm>
            <a:off x="281515" y="4557153"/>
            <a:ext cx="9459736" cy="1999524"/>
          </a:xfrm>
          <a:prstGeom prst="rect">
            <a:avLst/>
          </a:prstGeom>
        </p:spPr>
      </p:pic>
      <p:pic>
        <p:nvPicPr>
          <p:cNvPr id="16" name="图片 15">
            <a:extLst>
              <a:ext uri="{FF2B5EF4-FFF2-40B4-BE49-F238E27FC236}">
                <a16:creationId xmlns:a16="http://schemas.microsoft.com/office/drawing/2014/main" id="{2EBE595D-2530-4650-9815-3EC67808940D}"/>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26724" y="6242262"/>
            <a:ext cx="12192000" cy="628830"/>
          </a:xfrm>
          <a:prstGeom prst="rect">
            <a:avLst/>
          </a:prstGeom>
        </p:spPr>
      </p:pic>
      <p:pic>
        <p:nvPicPr>
          <p:cNvPr id="4" name="图片 3">
            <a:extLst>
              <a:ext uri="{FF2B5EF4-FFF2-40B4-BE49-F238E27FC236}">
                <a16:creationId xmlns:a16="http://schemas.microsoft.com/office/drawing/2014/main" id="{FD3FAFB0-E948-4AA8-9A30-61CE580630A1}"/>
              </a:ext>
            </a:extLst>
          </p:cNvPr>
          <p:cNvPicPr>
            <a:picLocks noChangeAspect="1"/>
          </p:cNvPicPr>
          <p:nvPr/>
        </p:nvPicPr>
        <p:blipFill rotWithShape="1">
          <a:blip r:embed="rId5"/>
          <a:srcRect b="25758"/>
          <a:stretch/>
        </p:blipFill>
        <p:spPr>
          <a:xfrm>
            <a:off x="1355531" y="2272284"/>
            <a:ext cx="1853345" cy="1697315"/>
          </a:xfrm>
          <a:prstGeom prst="rect">
            <a:avLst/>
          </a:prstGeom>
        </p:spPr>
      </p:pic>
      <p:pic>
        <p:nvPicPr>
          <p:cNvPr id="5" name="图片 4">
            <a:extLst>
              <a:ext uri="{FF2B5EF4-FFF2-40B4-BE49-F238E27FC236}">
                <a16:creationId xmlns:a16="http://schemas.microsoft.com/office/drawing/2014/main" id="{1A7AC847-F574-46AC-937E-73C499F097B7}"/>
              </a:ext>
            </a:extLst>
          </p:cNvPr>
          <p:cNvPicPr>
            <a:picLocks noChangeAspect="1"/>
          </p:cNvPicPr>
          <p:nvPr/>
        </p:nvPicPr>
        <p:blipFill rotWithShape="1">
          <a:blip r:embed="rId6"/>
          <a:srcRect b="25758"/>
          <a:stretch/>
        </p:blipFill>
        <p:spPr>
          <a:xfrm>
            <a:off x="3928721" y="2272284"/>
            <a:ext cx="1902117" cy="1697315"/>
          </a:xfrm>
          <a:prstGeom prst="rect">
            <a:avLst/>
          </a:prstGeom>
        </p:spPr>
      </p:pic>
      <p:pic>
        <p:nvPicPr>
          <p:cNvPr id="6" name="图片 5">
            <a:extLst>
              <a:ext uri="{FF2B5EF4-FFF2-40B4-BE49-F238E27FC236}">
                <a16:creationId xmlns:a16="http://schemas.microsoft.com/office/drawing/2014/main" id="{12DEDFD4-1DFB-4511-9B8D-8A98D773DE5C}"/>
              </a:ext>
            </a:extLst>
          </p:cNvPr>
          <p:cNvPicPr>
            <a:picLocks noChangeAspect="1"/>
          </p:cNvPicPr>
          <p:nvPr/>
        </p:nvPicPr>
        <p:blipFill rotWithShape="1">
          <a:blip r:embed="rId7"/>
          <a:srcRect b="25758"/>
          <a:stretch/>
        </p:blipFill>
        <p:spPr>
          <a:xfrm>
            <a:off x="6468379" y="2272284"/>
            <a:ext cx="2017951" cy="1697315"/>
          </a:xfrm>
          <a:prstGeom prst="rect">
            <a:avLst/>
          </a:prstGeom>
        </p:spPr>
      </p:pic>
      <p:pic>
        <p:nvPicPr>
          <p:cNvPr id="7" name="图片 6">
            <a:extLst>
              <a:ext uri="{FF2B5EF4-FFF2-40B4-BE49-F238E27FC236}">
                <a16:creationId xmlns:a16="http://schemas.microsoft.com/office/drawing/2014/main" id="{A7E31CD1-E82D-4D48-B7CF-A12DC1F12322}"/>
              </a:ext>
            </a:extLst>
          </p:cNvPr>
          <p:cNvPicPr>
            <a:picLocks noChangeAspect="1"/>
          </p:cNvPicPr>
          <p:nvPr/>
        </p:nvPicPr>
        <p:blipFill rotWithShape="1">
          <a:blip r:embed="rId8"/>
          <a:srcRect b="25758"/>
          <a:stretch/>
        </p:blipFill>
        <p:spPr>
          <a:xfrm>
            <a:off x="8971520" y="2272284"/>
            <a:ext cx="1853345" cy="1697315"/>
          </a:xfrm>
          <a:prstGeom prst="rect">
            <a:avLst/>
          </a:prstGeom>
        </p:spPr>
      </p:pic>
      <p:pic>
        <p:nvPicPr>
          <p:cNvPr id="10" name="图片 9">
            <a:extLst>
              <a:ext uri="{FF2B5EF4-FFF2-40B4-BE49-F238E27FC236}">
                <a16:creationId xmlns:a16="http://schemas.microsoft.com/office/drawing/2014/main" id="{EB59FCFE-CE4A-4D0B-9F70-A496FA120BA7}"/>
              </a:ext>
            </a:extLst>
          </p:cNvPr>
          <p:cNvPicPr>
            <a:picLocks noChangeAspect="1"/>
          </p:cNvPicPr>
          <p:nvPr/>
        </p:nvPicPr>
        <p:blipFill>
          <a:blip r:embed="rId9"/>
          <a:stretch>
            <a:fillRect/>
          </a:stretch>
        </p:blipFill>
        <p:spPr>
          <a:xfrm>
            <a:off x="9915442" y="4446776"/>
            <a:ext cx="2316681" cy="2603218"/>
          </a:xfrm>
          <a:prstGeom prst="rect">
            <a:avLst/>
          </a:prstGeom>
        </p:spPr>
      </p:pic>
      <p:pic>
        <p:nvPicPr>
          <p:cNvPr id="2" name="图形 1">
            <a:extLst>
              <a:ext uri="{FF2B5EF4-FFF2-40B4-BE49-F238E27FC236}">
                <a16:creationId xmlns:a16="http://schemas.microsoft.com/office/drawing/2014/main" id="{61E5829F-0115-429A-912B-18BBCF8ACB7C}"/>
              </a:ext>
            </a:extLst>
          </p:cNvPr>
          <p:cNvPicPr>
            <a:picLocks noChangeAspect="1"/>
          </p:cNvPicPr>
          <p:nvPr/>
        </p:nvPicPr>
        <p:blipFill>
          <a:blip r:embed="rId10">
            <a:extLst>
              <a:ext uri="{96DAC541-7B7A-43D3-8B79-37D633B846F1}">
                <asvg:svgBlip xmlns:asvg="http://schemas.microsoft.com/office/drawing/2016/SVG/main" r:embed="rId11"/>
              </a:ext>
            </a:extLst>
          </a:blip>
          <a:stretch>
            <a:fillRect/>
          </a:stretch>
        </p:blipFill>
        <p:spPr>
          <a:xfrm>
            <a:off x="306045" y="302394"/>
            <a:ext cx="1037271" cy="1023062"/>
          </a:xfrm>
          <a:prstGeom prst="rect">
            <a:avLst/>
          </a:prstGeom>
        </p:spPr>
      </p:pic>
      <p:pic>
        <p:nvPicPr>
          <p:cNvPr id="18" name="图片 17" descr="图片包含 气球&#10;&#10;已生成高可信度的说明">
            <a:extLst>
              <a:ext uri="{FF2B5EF4-FFF2-40B4-BE49-F238E27FC236}">
                <a16:creationId xmlns:a16="http://schemas.microsoft.com/office/drawing/2014/main" id="{71B48E15-43EB-4478-9BFC-16B67ABFBCBC}"/>
              </a:ext>
            </a:extLst>
          </p:cNvPr>
          <p:cNvPicPr>
            <a:picLocks noChangeAspect="1"/>
          </p:cNvPicPr>
          <p:nvPr/>
        </p:nvPicPr>
        <p:blipFill rotWithShape="1">
          <a:blip r:embed="rId12">
            <a:extLst>
              <a:ext uri="{28A0092B-C50C-407E-A947-70E740481C1C}">
                <a14:useLocalDpi xmlns:a14="http://schemas.microsoft.com/office/drawing/2010/main" val="0"/>
              </a:ext>
            </a:extLst>
          </a:blip>
          <a:srcRect l="81715" t="13240" r="9040" b="66913"/>
          <a:stretch/>
        </p:blipFill>
        <p:spPr>
          <a:xfrm>
            <a:off x="10507831" y="302394"/>
            <a:ext cx="1127052" cy="1360967"/>
          </a:xfrm>
          <a:prstGeom prst="rect">
            <a:avLst/>
          </a:prstGeom>
        </p:spPr>
      </p:pic>
      <p:pic>
        <p:nvPicPr>
          <p:cNvPr id="19" name="图片 18">
            <a:extLst>
              <a:ext uri="{FF2B5EF4-FFF2-40B4-BE49-F238E27FC236}">
                <a16:creationId xmlns:a16="http://schemas.microsoft.com/office/drawing/2014/main" id="{42AE2B94-7CB6-45A8-8B90-0B1C4CF78277}"/>
              </a:ext>
            </a:extLst>
          </p:cNvPr>
          <p:cNvPicPr>
            <a:picLocks noChangeAspect="1"/>
          </p:cNvPicPr>
          <p:nvPr/>
        </p:nvPicPr>
        <p:blipFill>
          <a:blip r:embed="rId13">
            <a:extLst>
              <a:ext uri="{28A0092B-C50C-407E-A947-70E740481C1C}">
                <a14:useLocalDpi xmlns:a14="http://schemas.microsoft.com/office/drawing/2010/main" val="0"/>
              </a:ext>
            </a:extLst>
          </a:blip>
          <a:stretch>
            <a:fillRect/>
          </a:stretch>
        </p:blipFill>
        <p:spPr>
          <a:xfrm>
            <a:off x="9898193" y="1575827"/>
            <a:ext cx="1988988" cy="656819"/>
          </a:xfrm>
          <a:prstGeom prst="rect">
            <a:avLst/>
          </a:prstGeom>
        </p:spPr>
      </p:pic>
      <p:sp>
        <p:nvSpPr>
          <p:cNvPr id="40" name="矩形 39">
            <a:extLst>
              <a:ext uri="{FF2B5EF4-FFF2-40B4-BE49-F238E27FC236}">
                <a16:creationId xmlns:a16="http://schemas.microsoft.com/office/drawing/2014/main" id="{EC474235-CF36-4857-A99B-6C0B57531F68}"/>
              </a:ext>
            </a:extLst>
          </p:cNvPr>
          <p:cNvSpPr>
            <a:spLocks noChangeArrowheads="1"/>
          </p:cNvSpPr>
          <p:nvPr/>
        </p:nvSpPr>
        <p:spPr bwMode="auto">
          <a:xfrm>
            <a:off x="1108870" y="3932970"/>
            <a:ext cx="2182310" cy="5595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Calibri" pitchFamily="34" charset="0"/>
                <a:ea typeface="宋体" charset="-122"/>
              </a:defRPr>
            </a:lvl1pPr>
            <a:lvl2pPr marL="742950" indent="-285750">
              <a:defRPr>
                <a:solidFill>
                  <a:schemeClr val="tx1"/>
                </a:solidFill>
                <a:latin typeface="Calibri" pitchFamily="34" charset="0"/>
                <a:ea typeface="宋体" charset="-122"/>
              </a:defRPr>
            </a:lvl2pPr>
            <a:lvl3pPr marL="1143000" indent="-228600">
              <a:defRPr>
                <a:solidFill>
                  <a:schemeClr val="tx1"/>
                </a:solidFill>
                <a:latin typeface="Calibri" pitchFamily="34" charset="0"/>
                <a:ea typeface="宋体" charset="-122"/>
              </a:defRPr>
            </a:lvl3pPr>
            <a:lvl4pPr marL="1600200" indent="-228600">
              <a:defRPr>
                <a:solidFill>
                  <a:schemeClr val="tx1"/>
                </a:solidFill>
                <a:latin typeface="Calibri" pitchFamily="34" charset="0"/>
                <a:ea typeface="宋体" charset="-122"/>
              </a:defRPr>
            </a:lvl4pPr>
            <a:lvl5pPr marL="2057400" indent="-228600">
              <a:defRPr>
                <a:solidFill>
                  <a:schemeClr val="tx1"/>
                </a:solidFill>
                <a:latin typeface="Calibri" pitchFamily="34" charset="0"/>
                <a:ea typeface="宋体" charset="-122"/>
              </a:defRPr>
            </a:lvl5pPr>
            <a:lvl6pPr marL="2514600" indent="-228600" eaLnBrk="0" fontAlgn="base" hangingPunct="0">
              <a:spcBef>
                <a:spcPct val="0"/>
              </a:spcBef>
              <a:spcAft>
                <a:spcPct val="0"/>
              </a:spcAft>
              <a:defRPr>
                <a:solidFill>
                  <a:schemeClr val="tx1"/>
                </a:solidFill>
                <a:latin typeface="Calibri" pitchFamily="34" charset="0"/>
                <a:ea typeface="宋体" charset="-122"/>
              </a:defRPr>
            </a:lvl6pPr>
            <a:lvl7pPr marL="2971800" indent="-228600" eaLnBrk="0" fontAlgn="base" hangingPunct="0">
              <a:spcBef>
                <a:spcPct val="0"/>
              </a:spcBef>
              <a:spcAft>
                <a:spcPct val="0"/>
              </a:spcAft>
              <a:defRPr>
                <a:solidFill>
                  <a:schemeClr val="tx1"/>
                </a:solidFill>
                <a:latin typeface="Calibri" pitchFamily="34" charset="0"/>
                <a:ea typeface="宋体" charset="-122"/>
              </a:defRPr>
            </a:lvl7pPr>
            <a:lvl8pPr marL="3429000" indent="-228600" eaLnBrk="0" fontAlgn="base" hangingPunct="0">
              <a:spcBef>
                <a:spcPct val="0"/>
              </a:spcBef>
              <a:spcAft>
                <a:spcPct val="0"/>
              </a:spcAft>
              <a:defRPr>
                <a:solidFill>
                  <a:schemeClr val="tx1"/>
                </a:solidFill>
                <a:latin typeface="Calibri" pitchFamily="34" charset="0"/>
                <a:ea typeface="宋体" charset="-122"/>
              </a:defRPr>
            </a:lvl8pPr>
            <a:lvl9pPr marL="3886200" indent="-228600" eaLnBrk="0" fontAlgn="base" hangingPunct="0">
              <a:spcBef>
                <a:spcPct val="0"/>
              </a:spcBef>
              <a:spcAft>
                <a:spcPct val="0"/>
              </a:spcAft>
              <a:defRPr>
                <a:solidFill>
                  <a:schemeClr val="tx1"/>
                </a:solidFill>
                <a:latin typeface="Calibri" pitchFamily="34" charset="0"/>
                <a:ea typeface="宋体" charset="-122"/>
              </a:defRPr>
            </a:lvl9pPr>
          </a:lstStyle>
          <a:p>
            <a:pPr algn="ctr">
              <a:lnSpc>
                <a:spcPct val="150000"/>
              </a:lnSpc>
              <a:spcBef>
                <a:spcPts val="1000"/>
              </a:spcBef>
            </a:pPr>
            <a:r>
              <a:rPr lang="zh-CN" altLang="en-US" sz="2400" b="1" dirty="0">
                <a:solidFill>
                  <a:srgbClr val="0070C0"/>
                </a:solidFill>
                <a:latin typeface="华康少女文字W5(P)" panose="040F0500000000000000" pitchFamily="82" charset="-122"/>
                <a:ea typeface="华康少女文字W5(P)" panose="040F0500000000000000" pitchFamily="82" charset="-122"/>
                <a:cs typeface="宋体" charset="-122"/>
              </a:rPr>
              <a:t>添加标题文本</a:t>
            </a:r>
          </a:p>
        </p:txBody>
      </p:sp>
      <p:sp>
        <p:nvSpPr>
          <p:cNvPr id="41" name="矩形 40">
            <a:extLst>
              <a:ext uri="{FF2B5EF4-FFF2-40B4-BE49-F238E27FC236}">
                <a16:creationId xmlns:a16="http://schemas.microsoft.com/office/drawing/2014/main" id="{FB007350-D691-42A8-A169-4FDDB183A5FB}"/>
              </a:ext>
            </a:extLst>
          </p:cNvPr>
          <p:cNvSpPr>
            <a:spLocks noChangeArrowheads="1"/>
          </p:cNvSpPr>
          <p:nvPr/>
        </p:nvSpPr>
        <p:spPr bwMode="auto">
          <a:xfrm>
            <a:off x="3678998" y="3932970"/>
            <a:ext cx="2182310" cy="5595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Calibri" pitchFamily="34" charset="0"/>
                <a:ea typeface="宋体" charset="-122"/>
              </a:defRPr>
            </a:lvl1pPr>
            <a:lvl2pPr marL="742950" indent="-285750">
              <a:defRPr>
                <a:solidFill>
                  <a:schemeClr val="tx1"/>
                </a:solidFill>
                <a:latin typeface="Calibri" pitchFamily="34" charset="0"/>
                <a:ea typeface="宋体" charset="-122"/>
              </a:defRPr>
            </a:lvl2pPr>
            <a:lvl3pPr marL="1143000" indent="-228600">
              <a:defRPr>
                <a:solidFill>
                  <a:schemeClr val="tx1"/>
                </a:solidFill>
                <a:latin typeface="Calibri" pitchFamily="34" charset="0"/>
                <a:ea typeface="宋体" charset="-122"/>
              </a:defRPr>
            </a:lvl3pPr>
            <a:lvl4pPr marL="1600200" indent="-228600">
              <a:defRPr>
                <a:solidFill>
                  <a:schemeClr val="tx1"/>
                </a:solidFill>
                <a:latin typeface="Calibri" pitchFamily="34" charset="0"/>
                <a:ea typeface="宋体" charset="-122"/>
              </a:defRPr>
            </a:lvl4pPr>
            <a:lvl5pPr marL="2057400" indent="-228600">
              <a:defRPr>
                <a:solidFill>
                  <a:schemeClr val="tx1"/>
                </a:solidFill>
                <a:latin typeface="Calibri" pitchFamily="34" charset="0"/>
                <a:ea typeface="宋体" charset="-122"/>
              </a:defRPr>
            </a:lvl5pPr>
            <a:lvl6pPr marL="2514600" indent="-228600" eaLnBrk="0" fontAlgn="base" hangingPunct="0">
              <a:spcBef>
                <a:spcPct val="0"/>
              </a:spcBef>
              <a:spcAft>
                <a:spcPct val="0"/>
              </a:spcAft>
              <a:defRPr>
                <a:solidFill>
                  <a:schemeClr val="tx1"/>
                </a:solidFill>
                <a:latin typeface="Calibri" pitchFamily="34" charset="0"/>
                <a:ea typeface="宋体" charset="-122"/>
              </a:defRPr>
            </a:lvl6pPr>
            <a:lvl7pPr marL="2971800" indent="-228600" eaLnBrk="0" fontAlgn="base" hangingPunct="0">
              <a:spcBef>
                <a:spcPct val="0"/>
              </a:spcBef>
              <a:spcAft>
                <a:spcPct val="0"/>
              </a:spcAft>
              <a:defRPr>
                <a:solidFill>
                  <a:schemeClr val="tx1"/>
                </a:solidFill>
                <a:latin typeface="Calibri" pitchFamily="34" charset="0"/>
                <a:ea typeface="宋体" charset="-122"/>
              </a:defRPr>
            </a:lvl7pPr>
            <a:lvl8pPr marL="3429000" indent="-228600" eaLnBrk="0" fontAlgn="base" hangingPunct="0">
              <a:spcBef>
                <a:spcPct val="0"/>
              </a:spcBef>
              <a:spcAft>
                <a:spcPct val="0"/>
              </a:spcAft>
              <a:defRPr>
                <a:solidFill>
                  <a:schemeClr val="tx1"/>
                </a:solidFill>
                <a:latin typeface="Calibri" pitchFamily="34" charset="0"/>
                <a:ea typeface="宋体" charset="-122"/>
              </a:defRPr>
            </a:lvl8pPr>
            <a:lvl9pPr marL="3886200" indent="-228600" eaLnBrk="0" fontAlgn="base" hangingPunct="0">
              <a:spcBef>
                <a:spcPct val="0"/>
              </a:spcBef>
              <a:spcAft>
                <a:spcPct val="0"/>
              </a:spcAft>
              <a:defRPr>
                <a:solidFill>
                  <a:schemeClr val="tx1"/>
                </a:solidFill>
                <a:latin typeface="Calibri" pitchFamily="34" charset="0"/>
                <a:ea typeface="宋体" charset="-122"/>
              </a:defRPr>
            </a:lvl9pPr>
          </a:lstStyle>
          <a:p>
            <a:pPr algn="ctr">
              <a:lnSpc>
                <a:spcPct val="150000"/>
              </a:lnSpc>
              <a:spcBef>
                <a:spcPts val="1000"/>
              </a:spcBef>
            </a:pPr>
            <a:r>
              <a:rPr lang="zh-CN" altLang="en-US" sz="2400" b="1" dirty="0">
                <a:solidFill>
                  <a:srgbClr val="0070C0"/>
                </a:solidFill>
                <a:latin typeface="华康少女文字W5(P)" panose="040F0500000000000000" pitchFamily="82" charset="-122"/>
                <a:ea typeface="华康少女文字W5(P)" panose="040F0500000000000000" pitchFamily="82" charset="-122"/>
                <a:cs typeface="宋体" charset="-122"/>
              </a:rPr>
              <a:t>添加标题文本</a:t>
            </a:r>
          </a:p>
        </p:txBody>
      </p:sp>
      <p:sp>
        <p:nvSpPr>
          <p:cNvPr id="42" name="矩形 41">
            <a:extLst>
              <a:ext uri="{FF2B5EF4-FFF2-40B4-BE49-F238E27FC236}">
                <a16:creationId xmlns:a16="http://schemas.microsoft.com/office/drawing/2014/main" id="{B71B6AD5-FD30-4C34-9F33-48C78A58FAFD}"/>
              </a:ext>
            </a:extLst>
          </p:cNvPr>
          <p:cNvSpPr>
            <a:spLocks noChangeArrowheads="1"/>
          </p:cNvSpPr>
          <p:nvPr/>
        </p:nvSpPr>
        <p:spPr bwMode="auto">
          <a:xfrm>
            <a:off x="6249126" y="3932970"/>
            <a:ext cx="2182310" cy="5595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Calibri" pitchFamily="34" charset="0"/>
                <a:ea typeface="宋体" charset="-122"/>
              </a:defRPr>
            </a:lvl1pPr>
            <a:lvl2pPr marL="742950" indent="-285750">
              <a:defRPr>
                <a:solidFill>
                  <a:schemeClr val="tx1"/>
                </a:solidFill>
                <a:latin typeface="Calibri" pitchFamily="34" charset="0"/>
                <a:ea typeface="宋体" charset="-122"/>
              </a:defRPr>
            </a:lvl2pPr>
            <a:lvl3pPr marL="1143000" indent="-228600">
              <a:defRPr>
                <a:solidFill>
                  <a:schemeClr val="tx1"/>
                </a:solidFill>
                <a:latin typeface="Calibri" pitchFamily="34" charset="0"/>
                <a:ea typeface="宋体" charset="-122"/>
              </a:defRPr>
            </a:lvl3pPr>
            <a:lvl4pPr marL="1600200" indent="-228600">
              <a:defRPr>
                <a:solidFill>
                  <a:schemeClr val="tx1"/>
                </a:solidFill>
                <a:latin typeface="Calibri" pitchFamily="34" charset="0"/>
                <a:ea typeface="宋体" charset="-122"/>
              </a:defRPr>
            </a:lvl4pPr>
            <a:lvl5pPr marL="2057400" indent="-228600">
              <a:defRPr>
                <a:solidFill>
                  <a:schemeClr val="tx1"/>
                </a:solidFill>
                <a:latin typeface="Calibri" pitchFamily="34" charset="0"/>
                <a:ea typeface="宋体" charset="-122"/>
              </a:defRPr>
            </a:lvl5pPr>
            <a:lvl6pPr marL="2514600" indent="-228600" eaLnBrk="0" fontAlgn="base" hangingPunct="0">
              <a:spcBef>
                <a:spcPct val="0"/>
              </a:spcBef>
              <a:spcAft>
                <a:spcPct val="0"/>
              </a:spcAft>
              <a:defRPr>
                <a:solidFill>
                  <a:schemeClr val="tx1"/>
                </a:solidFill>
                <a:latin typeface="Calibri" pitchFamily="34" charset="0"/>
                <a:ea typeface="宋体" charset="-122"/>
              </a:defRPr>
            </a:lvl6pPr>
            <a:lvl7pPr marL="2971800" indent="-228600" eaLnBrk="0" fontAlgn="base" hangingPunct="0">
              <a:spcBef>
                <a:spcPct val="0"/>
              </a:spcBef>
              <a:spcAft>
                <a:spcPct val="0"/>
              </a:spcAft>
              <a:defRPr>
                <a:solidFill>
                  <a:schemeClr val="tx1"/>
                </a:solidFill>
                <a:latin typeface="Calibri" pitchFamily="34" charset="0"/>
                <a:ea typeface="宋体" charset="-122"/>
              </a:defRPr>
            </a:lvl7pPr>
            <a:lvl8pPr marL="3429000" indent="-228600" eaLnBrk="0" fontAlgn="base" hangingPunct="0">
              <a:spcBef>
                <a:spcPct val="0"/>
              </a:spcBef>
              <a:spcAft>
                <a:spcPct val="0"/>
              </a:spcAft>
              <a:defRPr>
                <a:solidFill>
                  <a:schemeClr val="tx1"/>
                </a:solidFill>
                <a:latin typeface="Calibri" pitchFamily="34" charset="0"/>
                <a:ea typeface="宋体" charset="-122"/>
              </a:defRPr>
            </a:lvl8pPr>
            <a:lvl9pPr marL="3886200" indent="-228600" eaLnBrk="0" fontAlgn="base" hangingPunct="0">
              <a:spcBef>
                <a:spcPct val="0"/>
              </a:spcBef>
              <a:spcAft>
                <a:spcPct val="0"/>
              </a:spcAft>
              <a:defRPr>
                <a:solidFill>
                  <a:schemeClr val="tx1"/>
                </a:solidFill>
                <a:latin typeface="Calibri" pitchFamily="34" charset="0"/>
                <a:ea typeface="宋体" charset="-122"/>
              </a:defRPr>
            </a:lvl9pPr>
          </a:lstStyle>
          <a:p>
            <a:pPr algn="ctr">
              <a:lnSpc>
                <a:spcPct val="150000"/>
              </a:lnSpc>
              <a:spcBef>
                <a:spcPts val="1000"/>
              </a:spcBef>
            </a:pPr>
            <a:r>
              <a:rPr lang="zh-CN" altLang="en-US" sz="2400" b="1" dirty="0">
                <a:solidFill>
                  <a:srgbClr val="0070C0"/>
                </a:solidFill>
                <a:latin typeface="华康少女文字W5(P)" panose="040F0500000000000000" pitchFamily="82" charset="-122"/>
                <a:ea typeface="华康少女文字W5(P)" panose="040F0500000000000000" pitchFamily="82" charset="-122"/>
                <a:cs typeface="宋体" charset="-122"/>
              </a:rPr>
              <a:t>添加标题文本</a:t>
            </a:r>
          </a:p>
        </p:txBody>
      </p:sp>
      <p:sp>
        <p:nvSpPr>
          <p:cNvPr id="43" name="矩形 42">
            <a:extLst>
              <a:ext uri="{FF2B5EF4-FFF2-40B4-BE49-F238E27FC236}">
                <a16:creationId xmlns:a16="http://schemas.microsoft.com/office/drawing/2014/main" id="{36933AAE-87E5-476C-B1D7-A33866BF8327}"/>
              </a:ext>
            </a:extLst>
          </p:cNvPr>
          <p:cNvSpPr>
            <a:spLocks noChangeArrowheads="1"/>
          </p:cNvSpPr>
          <p:nvPr/>
        </p:nvSpPr>
        <p:spPr bwMode="auto">
          <a:xfrm>
            <a:off x="8819253" y="3932970"/>
            <a:ext cx="2182310" cy="5595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Calibri" pitchFamily="34" charset="0"/>
                <a:ea typeface="宋体" charset="-122"/>
              </a:defRPr>
            </a:lvl1pPr>
            <a:lvl2pPr marL="742950" indent="-285750">
              <a:defRPr>
                <a:solidFill>
                  <a:schemeClr val="tx1"/>
                </a:solidFill>
                <a:latin typeface="Calibri" pitchFamily="34" charset="0"/>
                <a:ea typeface="宋体" charset="-122"/>
              </a:defRPr>
            </a:lvl2pPr>
            <a:lvl3pPr marL="1143000" indent="-228600">
              <a:defRPr>
                <a:solidFill>
                  <a:schemeClr val="tx1"/>
                </a:solidFill>
                <a:latin typeface="Calibri" pitchFamily="34" charset="0"/>
                <a:ea typeface="宋体" charset="-122"/>
              </a:defRPr>
            </a:lvl3pPr>
            <a:lvl4pPr marL="1600200" indent="-228600">
              <a:defRPr>
                <a:solidFill>
                  <a:schemeClr val="tx1"/>
                </a:solidFill>
                <a:latin typeface="Calibri" pitchFamily="34" charset="0"/>
                <a:ea typeface="宋体" charset="-122"/>
              </a:defRPr>
            </a:lvl4pPr>
            <a:lvl5pPr marL="2057400" indent="-228600">
              <a:defRPr>
                <a:solidFill>
                  <a:schemeClr val="tx1"/>
                </a:solidFill>
                <a:latin typeface="Calibri" pitchFamily="34" charset="0"/>
                <a:ea typeface="宋体" charset="-122"/>
              </a:defRPr>
            </a:lvl5pPr>
            <a:lvl6pPr marL="2514600" indent="-228600" eaLnBrk="0" fontAlgn="base" hangingPunct="0">
              <a:spcBef>
                <a:spcPct val="0"/>
              </a:spcBef>
              <a:spcAft>
                <a:spcPct val="0"/>
              </a:spcAft>
              <a:defRPr>
                <a:solidFill>
                  <a:schemeClr val="tx1"/>
                </a:solidFill>
                <a:latin typeface="Calibri" pitchFamily="34" charset="0"/>
                <a:ea typeface="宋体" charset="-122"/>
              </a:defRPr>
            </a:lvl6pPr>
            <a:lvl7pPr marL="2971800" indent="-228600" eaLnBrk="0" fontAlgn="base" hangingPunct="0">
              <a:spcBef>
                <a:spcPct val="0"/>
              </a:spcBef>
              <a:spcAft>
                <a:spcPct val="0"/>
              </a:spcAft>
              <a:defRPr>
                <a:solidFill>
                  <a:schemeClr val="tx1"/>
                </a:solidFill>
                <a:latin typeface="Calibri" pitchFamily="34" charset="0"/>
                <a:ea typeface="宋体" charset="-122"/>
              </a:defRPr>
            </a:lvl7pPr>
            <a:lvl8pPr marL="3429000" indent="-228600" eaLnBrk="0" fontAlgn="base" hangingPunct="0">
              <a:spcBef>
                <a:spcPct val="0"/>
              </a:spcBef>
              <a:spcAft>
                <a:spcPct val="0"/>
              </a:spcAft>
              <a:defRPr>
                <a:solidFill>
                  <a:schemeClr val="tx1"/>
                </a:solidFill>
                <a:latin typeface="Calibri" pitchFamily="34" charset="0"/>
                <a:ea typeface="宋体" charset="-122"/>
              </a:defRPr>
            </a:lvl8pPr>
            <a:lvl9pPr marL="3886200" indent="-228600" eaLnBrk="0" fontAlgn="base" hangingPunct="0">
              <a:spcBef>
                <a:spcPct val="0"/>
              </a:spcBef>
              <a:spcAft>
                <a:spcPct val="0"/>
              </a:spcAft>
              <a:defRPr>
                <a:solidFill>
                  <a:schemeClr val="tx1"/>
                </a:solidFill>
                <a:latin typeface="Calibri" pitchFamily="34" charset="0"/>
                <a:ea typeface="宋体" charset="-122"/>
              </a:defRPr>
            </a:lvl9pPr>
          </a:lstStyle>
          <a:p>
            <a:pPr algn="ctr">
              <a:lnSpc>
                <a:spcPct val="150000"/>
              </a:lnSpc>
              <a:spcBef>
                <a:spcPts val="1000"/>
              </a:spcBef>
            </a:pPr>
            <a:r>
              <a:rPr lang="zh-CN" altLang="en-US" sz="2400" b="1" dirty="0">
                <a:solidFill>
                  <a:srgbClr val="0070C0"/>
                </a:solidFill>
                <a:latin typeface="华康少女文字W5(P)" panose="040F0500000000000000" pitchFamily="82" charset="-122"/>
                <a:ea typeface="华康少女文字W5(P)" panose="040F0500000000000000" pitchFamily="82" charset="-122"/>
                <a:cs typeface="宋体" charset="-122"/>
              </a:rPr>
              <a:t>添加标题文本</a:t>
            </a:r>
          </a:p>
        </p:txBody>
      </p:sp>
      <p:sp>
        <p:nvSpPr>
          <p:cNvPr id="44" name="TextBox 33">
            <a:extLst>
              <a:ext uri="{FF2B5EF4-FFF2-40B4-BE49-F238E27FC236}">
                <a16:creationId xmlns:a16="http://schemas.microsoft.com/office/drawing/2014/main" id="{A389980C-98D4-4820-A5B5-E94E816F8A1B}"/>
              </a:ext>
            </a:extLst>
          </p:cNvPr>
          <p:cNvSpPr txBox="1"/>
          <p:nvPr/>
        </p:nvSpPr>
        <p:spPr>
          <a:xfrm>
            <a:off x="4879779" y="476488"/>
            <a:ext cx="2646878" cy="830997"/>
          </a:xfrm>
          <a:prstGeom prst="rect">
            <a:avLst/>
          </a:prstGeom>
          <a:noFill/>
        </p:spPr>
        <p:txBody>
          <a:bodyPr wrap="none" rtlCol="0">
            <a:spAutoFit/>
          </a:bodyPr>
          <a:lstStyle/>
          <a:p>
            <a:pPr algn="l"/>
            <a:r>
              <a:rPr lang="zh-CN" altLang="en-US" sz="4800" b="1" dirty="0">
                <a:ln w="3175">
                  <a:solidFill>
                    <a:schemeClr val="bg1"/>
                  </a:solidFill>
                </a:ln>
                <a:solidFill>
                  <a:srgbClr val="366A97"/>
                </a:solidFill>
                <a:effectLst>
                  <a:outerShdw blurRad="38100" dist="38100" dir="2700000" algn="tl">
                    <a:srgbClr val="000000">
                      <a:alpha val="43137"/>
                    </a:srgbClr>
                  </a:outerShdw>
                </a:effectLst>
                <a:latin typeface="华康少女文字W5(P)" panose="040F0500000000000000" pitchFamily="82" charset="-122"/>
                <a:ea typeface="华康少女文字W5(P)" panose="040F0500000000000000" pitchFamily="82" charset="-122"/>
              </a:rPr>
              <a:t>我是</a:t>
            </a:r>
            <a:r>
              <a:rPr lang="zh-CN" altLang="en-US" sz="4800" b="1" dirty="0">
                <a:ln w="3175">
                  <a:solidFill>
                    <a:schemeClr val="bg1"/>
                  </a:solidFill>
                </a:ln>
                <a:solidFill>
                  <a:srgbClr val="E25667"/>
                </a:solidFill>
                <a:effectLst>
                  <a:outerShdw blurRad="38100" dist="38100" dir="2700000" algn="tl">
                    <a:srgbClr val="000000">
                      <a:alpha val="43137"/>
                    </a:srgbClr>
                  </a:outerShdw>
                </a:effectLst>
                <a:latin typeface="华康少女文字W5(P)" panose="040F0500000000000000" pitchFamily="82" charset="-122"/>
                <a:ea typeface="华康少女文字W5(P)" panose="040F0500000000000000" pitchFamily="82" charset="-122"/>
              </a:rPr>
              <a:t>目录</a:t>
            </a:r>
          </a:p>
        </p:txBody>
      </p:sp>
    </p:spTree>
    <p:extLst>
      <p:ext uri="{BB962C8B-B14F-4D97-AF65-F5344CB8AC3E}">
        <p14:creationId xmlns:p14="http://schemas.microsoft.com/office/powerpoint/2010/main" val="1393774336"/>
      </p:ext>
    </p:extLst>
  </p:cSld>
  <p:clrMapOvr>
    <a:masterClrMapping/>
  </p:clrMapOvr>
  <mc:AlternateContent xmlns:mc="http://schemas.openxmlformats.org/markup-compatibility/2006">
    <mc:Choice xmlns:p15="http://schemas.microsoft.com/office/powerpoint/2012/main" Requires="p15">
      <p:transition xmlns:p14="http://schemas.microsoft.com/office/powerpoint/2010/main" spd="slow" p14:dur="1250" advClick="0" advTm="0">
        <p15:prstTrans prst="airplane"/>
      </p:transition>
    </mc:Choice>
    <mc:Fallback>
      <p:transition spd="slow" advClick="0" advTm="0">
        <p:fade/>
      </p:transition>
    </mc:Fallback>
  </mc:AlternateContent>
  <mc:AlternateContent xmlns:mc="http://schemas.openxmlformats.org/markup-compatibility/2006">
    <mc:Choice xmlns:p14="http://schemas.microsoft.com/office/powerpoint/2010/main"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decel="92000" fill="hold" nodeType="withEffect">
                                      <p:stCondLst>
                                        <p:cond delay="0"/>
                                      </p:stCondLst>
                                      <p:childTnLst>
                                        <p:set>
                                          <p:cBhvr>
                                            <p:cTn id="6" dur="1" fill="hold">
                                              <p:stCondLst>
                                                <p:cond delay="0"/>
                                              </p:stCondLst>
                                            </p:cTn>
                                            <p:tgtEl>
                                              <p:spTgt spid="18"/>
                                            </p:tgtEl>
                                            <p:attrNameLst>
                                              <p:attrName>style.visibility</p:attrName>
                                            </p:attrNameLst>
                                          </p:cBhvr>
                                          <p:to>
                                            <p:strVal val="visible"/>
                                          </p:to>
                                        </p:set>
                                        <p:anim calcmode="lin" valueType="num">
                                          <p:cBhvr additive="base">
                                            <p:cTn id="7" dur="1500" fill="hold"/>
                                            <p:tgtEl>
                                              <p:spTgt spid="18"/>
                                            </p:tgtEl>
                                            <p:attrNameLst>
                                              <p:attrName>ppt_x</p:attrName>
                                            </p:attrNameLst>
                                          </p:cBhvr>
                                          <p:tavLst>
                                            <p:tav tm="0">
                                              <p:val>
                                                <p:strVal val="#ppt_x"/>
                                              </p:val>
                                            </p:tav>
                                            <p:tav tm="100000">
                                              <p:val>
                                                <p:strVal val="#ppt_x"/>
                                              </p:val>
                                            </p:tav>
                                          </p:tavLst>
                                        </p:anim>
                                        <p:anim calcmode="lin" valueType="num">
                                          <p:cBhvr additive="base">
                                            <p:cTn id="8" dur="1500" fill="hold"/>
                                            <p:tgtEl>
                                              <p:spTgt spid="18"/>
                                            </p:tgtEl>
                                            <p:attrNameLst>
                                              <p:attrName>ppt_y</p:attrName>
                                            </p:attrNameLst>
                                          </p:cBhvr>
                                          <p:tavLst>
                                            <p:tav tm="0">
                                              <p:val>
                                                <p:strVal val="1+#ppt_h/2"/>
                                              </p:val>
                                            </p:tav>
                                            <p:tav tm="100000">
                                              <p:val>
                                                <p:strVal val="#ppt_y"/>
                                              </p:val>
                                            </p:tav>
                                          </p:tavLst>
                                        </p:anim>
                                      </p:childTnLst>
                                    </p:cTn>
                                  </p:par>
                                  <p:par>
                                    <p:cTn id="9" presetID="2" presetClass="entr" presetSubtype="2" decel="92000" fill="hold" nodeType="withEffect">
                                      <p:stCondLst>
                                        <p:cond delay="0"/>
                                      </p:stCondLst>
                                      <p:childTnLst>
                                        <p:set>
                                          <p:cBhvr>
                                            <p:cTn id="10" dur="1" fill="hold">
                                              <p:stCondLst>
                                                <p:cond delay="0"/>
                                              </p:stCondLst>
                                            </p:cTn>
                                            <p:tgtEl>
                                              <p:spTgt spid="19"/>
                                            </p:tgtEl>
                                            <p:attrNameLst>
                                              <p:attrName>style.visibility</p:attrName>
                                            </p:attrNameLst>
                                          </p:cBhvr>
                                          <p:to>
                                            <p:strVal val="visible"/>
                                          </p:to>
                                        </p:set>
                                        <p:anim calcmode="lin" valueType="num">
                                          <p:cBhvr additive="base">
                                            <p:cTn id="11" dur="750" fill="hold"/>
                                            <p:tgtEl>
                                              <p:spTgt spid="19"/>
                                            </p:tgtEl>
                                            <p:attrNameLst>
                                              <p:attrName>ppt_x</p:attrName>
                                            </p:attrNameLst>
                                          </p:cBhvr>
                                          <p:tavLst>
                                            <p:tav tm="0">
                                              <p:val>
                                                <p:strVal val="1+#ppt_w/2"/>
                                              </p:val>
                                            </p:tav>
                                            <p:tav tm="100000">
                                              <p:val>
                                                <p:strVal val="#ppt_x"/>
                                              </p:val>
                                            </p:tav>
                                          </p:tavLst>
                                        </p:anim>
                                        <p:anim calcmode="lin" valueType="num">
                                          <p:cBhvr additive="base">
                                            <p:cTn id="12" dur="750" fill="hold"/>
                                            <p:tgtEl>
                                              <p:spTgt spid="19"/>
                                            </p:tgtEl>
                                            <p:attrNameLst>
                                              <p:attrName>ppt_y</p:attrName>
                                            </p:attrNameLst>
                                          </p:cBhvr>
                                          <p:tavLst>
                                            <p:tav tm="0">
                                              <p:val>
                                                <p:strVal val="#ppt_y"/>
                                              </p:val>
                                            </p:tav>
                                            <p:tav tm="100000">
                                              <p:val>
                                                <p:strVal val="#ppt_y"/>
                                              </p:val>
                                            </p:tav>
                                          </p:tavLst>
                                        </p:anim>
                                      </p:childTnLst>
                                    </p:cTn>
                                  </p:par>
                                  <p:par>
                                    <p:cTn id="13" presetID="2" presetClass="entr" presetSubtype="4" fill="hold" nodeType="withEffect" p14:presetBounceEnd="54000">
                                      <p:stCondLst>
                                        <p:cond delay="750"/>
                                      </p:stCondLst>
                                      <p:childTnLst>
                                        <p:set>
                                          <p:cBhvr>
                                            <p:cTn id="14" dur="1" fill="hold">
                                              <p:stCondLst>
                                                <p:cond delay="0"/>
                                              </p:stCondLst>
                                            </p:cTn>
                                            <p:tgtEl>
                                              <p:spTgt spid="11"/>
                                            </p:tgtEl>
                                            <p:attrNameLst>
                                              <p:attrName>style.visibility</p:attrName>
                                            </p:attrNameLst>
                                          </p:cBhvr>
                                          <p:to>
                                            <p:strVal val="visible"/>
                                          </p:to>
                                        </p:set>
                                        <p:anim calcmode="lin" valueType="num" p14:bounceEnd="54000">
                                          <p:cBhvr additive="base">
                                            <p:cTn id="15" dur="750" fill="hold"/>
                                            <p:tgtEl>
                                              <p:spTgt spid="11"/>
                                            </p:tgtEl>
                                            <p:attrNameLst>
                                              <p:attrName>ppt_x</p:attrName>
                                            </p:attrNameLst>
                                          </p:cBhvr>
                                          <p:tavLst>
                                            <p:tav tm="0">
                                              <p:val>
                                                <p:strVal val="#ppt_x"/>
                                              </p:val>
                                            </p:tav>
                                            <p:tav tm="100000">
                                              <p:val>
                                                <p:strVal val="#ppt_x"/>
                                              </p:val>
                                            </p:tav>
                                          </p:tavLst>
                                        </p:anim>
                                        <p:anim calcmode="lin" valueType="num" p14:bounceEnd="54000">
                                          <p:cBhvr additive="base">
                                            <p:cTn id="16" dur="750" fill="hold"/>
                                            <p:tgtEl>
                                              <p:spTgt spid="11"/>
                                            </p:tgtEl>
                                            <p:attrNameLst>
                                              <p:attrName>ppt_y</p:attrName>
                                            </p:attrNameLst>
                                          </p:cBhvr>
                                          <p:tavLst>
                                            <p:tav tm="0">
                                              <p:val>
                                                <p:strVal val="1+#ppt_h/2"/>
                                              </p:val>
                                            </p:tav>
                                            <p:tav tm="100000">
                                              <p:val>
                                                <p:strVal val="#ppt_y"/>
                                              </p:val>
                                            </p:tav>
                                          </p:tavLst>
                                        </p:anim>
                                      </p:childTnLst>
                                    </p:cTn>
                                  </p:par>
                                  <p:par>
                                    <p:cTn id="17" presetID="2" presetClass="entr" presetSubtype="4" fill="hold" nodeType="withEffect" p14:presetBounceEnd="54000">
                                      <p:stCondLst>
                                        <p:cond delay="750"/>
                                      </p:stCondLst>
                                      <p:childTnLst>
                                        <p:set>
                                          <p:cBhvr>
                                            <p:cTn id="18" dur="1" fill="hold">
                                              <p:stCondLst>
                                                <p:cond delay="0"/>
                                              </p:stCondLst>
                                            </p:cTn>
                                            <p:tgtEl>
                                              <p:spTgt spid="10"/>
                                            </p:tgtEl>
                                            <p:attrNameLst>
                                              <p:attrName>style.visibility</p:attrName>
                                            </p:attrNameLst>
                                          </p:cBhvr>
                                          <p:to>
                                            <p:strVal val="visible"/>
                                          </p:to>
                                        </p:set>
                                        <p:anim calcmode="lin" valueType="num" p14:bounceEnd="54000">
                                          <p:cBhvr additive="base">
                                            <p:cTn id="19" dur="750" fill="hold"/>
                                            <p:tgtEl>
                                              <p:spTgt spid="10"/>
                                            </p:tgtEl>
                                            <p:attrNameLst>
                                              <p:attrName>ppt_x</p:attrName>
                                            </p:attrNameLst>
                                          </p:cBhvr>
                                          <p:tavLst>
                                            <p:tav tm="0">
                                              <p:val>
                                                <p:strVal val="#ppt_x"/>
                                              </p:val>
                                            </p:tav>
                                            <p:tav tm="100000">
                                              <p:val>
                                                <p:strVal val="#ppt_x"/>
                                              </p:val>
                                            </p:tav>
                                          </p:tavLst>
                                        </p:anim>
                                        <p:anim calcmode="lin" valueType="num" p14:bounceEnd="54000">
                                          <p:cBhvr additive="base">
                                            <p:cTn id="20" dur="750" fill="hold"/>
                                            <p:tgtEl>
                                              <p:spTgt spid="10"/>
                                            </p:tgtEl>
                                            <p:attrNameLst>
                                              <p:attrName>ppt_y</p:attrName>
                                            </p:attrNameLst>
                                          </p:cBhvr>
                                          <p:tavLst>
                                            <p:tav tm="0">
                                              <p:val>
                                                <p:strVal val="1+#ppt_h/2"/>
                                              </p:val>
                                            </p:tav>
                                            <p:tav tm="100000">
                                              <p:val>
                                                <p:strVal val="#ppt_y"/>
                                              </p:val>
                                            </p:tav>
                                          </p:tavLst>
                                        </p:anim>
                                      </p:childTnLst>
                                    </p:cTn>
                                  </p:par>
                                  <p:par>
                                    <p:cTn id="21" presetID="31" presetClass="entr" presetSubtype="0" fill="hold" grpId="0" nodeType="withEffect">
                                      <p:stCondLst>
                                        <p:cond delay="750"/>
                                      </p:stCondLst>
                                      <p:childTnLst>
                                        <p:set>
                                          <p:cBhvr>
                                            <p:cTn id="22" dur="1" fill="hold">
                                              <p:stCondLst>
                                                <p:cond delay="0"/>
                                              </p:stCondLst>
                                            </p:cTn>
                                            <p:tgtEl>
                                              <p:spTgt spid="44"/>
                                            </p:tgtEl>
                                            <p:attrNameLst>
                                              <p:attrName>style.visibility</p:attrName>
                                            </p:attrNameLst>
                                          </p:cBhvr>
                                          <p:to>
                                            <p:strVal val="visible"/>
                                          </p:to>
                                        </p:set>
                                        <p:anim calcmode="lin" valueType="num">
                                          <p:cBhvr>
                                            <p:cTn id="23" dur="500" fill="hold"/>
                                            <p:tgtEl>
                                              <p:spTgt spid="44"/>
                                            </p:tgtEl>
                                            <p:attrNameLst>
                                              <p:attrName>ppt_w</p:attrName>
                                            </p:attrNameLst>
                                          </p:cBhvr>
                                          <p:tavLst>
                                            <p:tav tm="0">
                                              <p:val>
                                                <p:fltVal val="0"/>
                                              </p:val>
                                            </p:tav>
                                            <p:tav tm="100000">
                                              <p:val>
                                                <p:strVal val="#ppt_w"/>
                                              </p:val>
                                            </p:tav>
                                          </p:tavLst>
                                        </p:anim>
                                        <p:anim calcmode="lin" valueType="num">
                                          <p:cBhvr>
                                            <p:cTn id="24" dur="500" fill="hold"/>
                                            <p:tgtEl>
                                              <p:spTgt spid="44"/>
                                            </p:tgtEl>
                                            <p:attrNameLst>
                                              <p:attrName>ppt_h</p:attrName>
                                            </p:attrNameLst>
                                          </p:cBhvr>
                                          <p:tavLst>
                                            <p:tav tm="0">
                                              <p:val>
                                                <p:fltVal val="0"/>
                                              </p:val>
                                            </p:tav>
                                            <p:tav tm="100000">
                                              <p:val>
                                                <p:strVal val="#ppt_h"/>
                                              </p:val>
                                            </p:tav>
                                          </p:tavLst>
                                        </p:anim>
                                        <p:anim calcmode="lin" valueType="num">
                                          <p:cBhvr>
                                            <p:cTn id="25" dur="500" fill="hold"/>
                                            <p:tgtEl>
                                              <p:spTgt spid="44"/>
                                            </p:tgtEl>
                                            <p:attrNameLst>
                                              <p:attrName>style.rotation</p:attrName>
                                            </p:attrNameLst>
                                          </p:cBhvr>
                                          <p:tavLst>
                                            <p:tav tm="0">
                                              <p:val>
                                                <p:fltVal val="90"/>
                                              </p:val>
                                            </p:tav>
                                            <p:tav tm="100000">
                                              <p:val>
                                                <p:fltVal val="0"/>
                                              </p:val>
                                            </p:tav>
                                          </p:tavLst>
                                        </p:anim>
                                        <p:animEffect transition="in" filter="fade">
                                          <p:cBhvr>
                                            <p:cTn id="26" dur="500"/>
                                            <p:tgtEl>
                                              <p:spTgt spid="44"/>
                                            </p:tgtEl>
                                          </p:cBhvr>
                                        </p:animEffect>
                                      </p:childTnLst>
                                    </p:cTn>
                                  </p:par>
                                </p:childTnLst>
                              </p:cTn>
                            </p:par>
                            <p:par>
                              <p:cTn id="27" fill="hold">
                                <p:stCondLst>
                                  <p:cond delay="1500"/>
                                </p:stCondLst>
                                <p:childTnLst>
                                  <p:par>
                                    <p:cTn id="28" presetID="42" presetClass="entr" presetSubtype="0" fill="hold" nodeType="afterEffect">
                                      <p:stCondLst>
                                        <p:cond delay="0"/>
                                      </p:stCondLst>
                                      <p:childTnLst>
                                        <p:set>
                                          <p:cBhvr>
                                            <p:cTn id="29" dur="1" fill="hold">
                                              <p:stCondLst>
                                                <p:cond delay="0"/>
                                              </p:stCondLst>
                                            </p:cTn>
                                            <p:tgtEl>
                                              <p:spTgt spid="4"/>
                                            </p:tgtEl>
                                            <p:attrNameLst>
                                              <p:attrName>style.visibility</p:attrName>
                                            </p:attrNameLst>
                                          </p:cBhvr>
                                          <p:to>
                                            <p:strVal val="visible"/>
                                          </p:to>
                                        </p:set>
                                        <p:animEffect transition="in" filter="fade">
                                          <p:cBhvr>
                                            <p:cTn id="30" dur="1000"/>
                                            <p:tgtEl>
                                              <p:spTgt spid="4"/>
                                            </p:tgtEl>
                                          </p:cBhvr>
                                        </p:animEffect>
                                        <p:anim calcmode="lin" valueType="num">
                                          <p:cBhvr>
                                            <p:cTn id="31" dur="1000" fill="hold"/>
                                            <p:tgtEl>
                                              <p:spTgt spid="4"/>
                                            </p:tgtEl>
                                            <p:attrNameLst>
                                              <p:attrName>ppt_x</p:attrName>
                                            </p:attrNameLst>
                                          </p:cBhvr>
                                          <p:tavLst>
                                            <p:tav tm="0">
                                              <p:val>
                                                <p:strVal val="#ppt_x"/>
                                              </p:val>
                                            </p:tav>
                                            <p:tav tm="100000">
                                              <p:val>
                                                <p:strVal val="#ppt_x"/>
                                              </p:val>
                                            </p:tav>
                                          </p:tavLst>
                                        </p:anim>
                                        <p:anim calcmode="lin" valueType="num">
                                          <p:cBhvr>
                                            <p:cTn id="32" dur="1000" fill="hold"/>
                                            <p:tgtEl>
                                              <p:spTgt spid="4"/>
                                            </p:tgtEl>
                                            <p:attrNameLst>
                                              <p:attrName>ppt_y</p:attrName>
                                            </p:attrNameLst>
                                          </p:cBhvr>
                                          <p:tavLst>
                                            <p:tav tm="0">
                                              <p:val>
                                                <p:strVal val="#ppt_y+.1"/>
                                              </p:val>
                                            </p:tav>
                                            <p:tav tm="100000">
                                              <p:val>
                                                <p:strVal val="#ppt_y"/>
                                              </p:val>
                                            </p:tav>
                                          </p:tavLst>
                                        </p:anim>
                                      </p:childTnLst>
                                    </p:cTn>
                                  </p:par>
                                  <p:par>
                                    <p:cTn id="33" presetID="42" presetClass="entr" presetSubtype="0" fill="hold" grpId="0" nodeType="withEffect">
                                      <p:stCondLst>
                                        <p:cond delay="0"/>
                                      </p:stCondLst>
                                      <p:childTnLst>
                                        <p:set>
                                          <p:cBhvr>
                                            <p:cTn id="34" dur="1" fill="hold">
                                              <p:stCondLst>
                                                <p:cond delay="0"/>
                                              </p:stCondLst>
                                            </p:cTn>
                                            <p:tgtEl>
                                              <p:spTgt spid="40"/>
                                            </p:tgtEl>
                                            <p:attrNameLst>
                                              <p:attrName>style.visibility</p:attrName>
                                            </p:attrNameLst>
                                          </p:cBhvr>
                                          <p:to>
                                            <p:strVal val="visible"/>
                                          </p:to>
                                        </p:set>
                                        <p:animEffect transition="in" filter="fade">
                                          <p:cBhvr>
                                            <p:cTn id="35" dur="1000"/>
                                            <p:tgtEl>
                                              <p:spTgt spid="40"/>
                                            </p:tgtEl>
                                          </p:cBhvr>
                                        </p:animEffect>
                                        <p:anim calcmode="lin" valueType="num">
                                          <p:cBhvr>
                                            <p:cTn id="36" dur="1000" fill="hold"/>
                                            <p:tgtEl>
                                              <p:spTgt spid="40"/>
                                            </p:tgtEl>
                                            <p:attrNameLst>
                                              <p:attrName>ppt_x</p:attrName>
                                            </p:attrNameLst>
                                          </p:cBhvr>
                                          <p:tavLst>
                                            <p:tav tm="0">
                                              <p:val>
                                                <p:strVal val="#ppt_x"/>
                                              </p:val>
                                            </p:tav>
                                            <p:tav tm="100000">
                                              <p:val>
                                                <p:strVal val="#ppt_x"/>
                                              </p:val>
                                            </p:tav>
                                          </p:tavLst>
                                        </p:anim>
                                        <p:anim calcmode="lin" valueType="num">
                                          <p:cBhvr>
                                            <p:cTn id="37" dur="1000" fill="hold"/>
                                            <p:tgtEl>
                                              <p:spTgt spid="40"/>
                                            </p:tgtEl>
                                            <p:attrNameLst>
                                              <p:attrName>ppt_y</p:attrName>
                                            </p:attrNameLst>
                                          </p:cBhvr>
                                          <p:tavLst>
                                            <p:tav tm="0">
                                              <p:val>
                                                <p:strVal val="#ppt_y+.1"/>
                                              </p:val>
                                            </p:tav>
                                            <p:tav tm="100000">
                                              <p:val>
                                                <p:strVal val="#ppt_y"/>
                                              </p:val>
                                            </p:tav>
                                          </p:tavLst>
                                        </p:anim>
                                      </p:childTnLst>
                                    </p:cTn>
                                  </p:par>
                                </p:childTnLst>
                              </p:cTn>
                            </p:par>
                            <p:par>
                              <p:cTn id="38" fill="hold">
                                <p:stCondLst>
                                  <p:cond delay="2500"/>
                                </p:stCondLst>
                                <p:childTnLst>
                                  <p:par>
                                    <p:cTn id="39" presetID="42" presetClass="entr" presetSubtype="0" fill="hold" nodeType="afterEffect">
                                      <p:stCondLst>
                                        <p:cond delay="0"/>
                                      </p:stCondLst>
                                      <p:childTnLst>
                                        <p:set>
                                          <p:cBhvr>
                                            <p:cTn id="40" dur="1" fill="hold">
                                              <p:stCondLst>
                                                <p:cond delay="0"/>
                                              </p:stCondLst>
                                            </p:cTn>
                                            <p:tgtEl>
                                              <p:spTgt spid="5"/>
                                            </p:tgtEl>
                                            <p:attrNameLst>
                                              <p:attrName>style.visibility</p:attrName>
                                            </p:attrNameLst>
                                          </p:cBhvr>
                                          <p:to>
                                            <p:strVal val="visible"/>
                                          </p:to>
                                        </p:set>
                                        <p:animEffect transition="in" filter="fade">
                                          <p:cBhvr>
                                            <p:cTn id="41" dur="1000"/>
                                            <p:tgtEl>
                                              <p:spTgt spid="5"/>
                                            </p:tgtEl>
                                          </p:cBhvr>
                                        </p:animEffect>
                                        <p:anim calcmode="lin" valueType="num">
                                          <p:cBhvr>
                                            <p:cTn id="42" dur="1000" fill="hold"/>
                                            <p:tgtEl>
                                              <p:spTgt spid="5"/>
                                            </p:tgtEl>
                                            <p:attrNameLst>
                                              <p:attrName>ppt_x</p:attrName>
                                            </p:attrNameLst>
                                          </p:cBhvr>
                                          <p:tavLst>
                                            <p:tav tm="0">
                                              <p:val>
                                                <p:strVal val="#ppt_x"/>
                                              </p:val>
                                            </p:tav>
                                            <p:tav tm="100000">
                                              <p:val>
                                                <p:strVal val="#ppt_x"/>
                                              </p:val>
                                            </p:tav>
                                          </p:tavLst>
                                        </p:anim>
                                        <p:anim calcmode="lin" valueType="num">
                                          <p:cBhvr>
                                            <p:cTn id="43" dur="1000" fill="hold"/>
                                            <p:tgtEl>
                                              <p:spTgt spid="5"/>
                                            </p:tgtEl>
                                            <p:attrNameLst>
                                              <p:attrName>ppt_y</p:attrName>
                                            </p:attrNameLst>
                                          </p:cBhvr>
                                          <p:tavLst>
                                            <p:tav tm="0">
                                              <p:val>
                                                <p:strVal val="#ppt_y+.1"/>
                                              </p:val>
                                            </p:tav>
                                            <p:tav tm="100000">
                                              <p:val>
                                                <p:strVal val="#ppt_y"/>
                                              </p:val>
                                            </p:tav>
                                          </p:tavLst>
                                        </p:anim>
                                      </p:childTnLst>
                                    </p:cTn>
                                  </p:par>
                                  <p:par>
                                    <p:cTn id="44" presetID="42" presetClass="entr" presetSubtype="0" fill="hold" grpId="0" nodeType="withEffect">
                                      <p:stCondLst>
                                        <p:cond delay="0"/>
                                      </p:stCondLst>
                                      <p:childTnLst>
                                        <p:set>
                                          <p:cBhvr>
                                            <p:cTn id="45" dur="1" fill="hold">
                                              <p:stCondLst>
                                                <p:cond delay="0"/>
                                              </p:stCondLst>
                                            </p:cTn>
                                            <p:tgtEl>
                                              <p:spTgt spid="41"/>
                                            </p:tgtEl>
                                            <p:attrNameLst>
                                              <p:attrName>style.visibility</p:attrName>
                                            </p:attrNameLst>
                                          </p:cBhvr>
                                          <p:to>
                                            <p:strVal val="visible"/>
                                          </p:to>
                                        </p:set>
                                        <p:animEffect transition="in" filter="fade">
                                          <p:cBhvr>
                                            <p:cTn id="46" dur="1000"/>
                                            <p:tgtEl>
                                              <p:spTgt spid="41"/>
                                            </p:tgtEl>
                                          </p:cBhvr>
                                        </p:animEffect>
                                        <p:anim calcmode="lin" valueType="num">
                                          <p:cBhvr>
                                            <p:cTn id="47" dur="1000" fill="hold"/>
                                            <p:tgtEl>
                                              <p:spTgt spid="41"/>
                                            </p:tgtEl>
                                            <p:attrNameLst>
                                              <p:attrName>ppt_x</p:attrName>
                                            </p:attrNameLst>
                                          </p:cBhvr>
                                          <p:tavLst>
                                            <p:tav tm="0">
                                              <p:val>
                                                <p:strVal val="#ppt_x"/>
                                              </p:val>
                                            </p:tav>
                                            <p:tav tm="100000">
                                              <p:val>
                                                <p:strVal val="#ppt_x"/>
                                              </p:val>
                                            </p:tav>
                                          </p:tavLst>
                                        </p:anim>
                                        <p:anim calcmode="lin" valueType="num">
                                          <p:cBhvr>
                                            <p:cTn id="48" dur="1000" fill="hold"/>
                                            <p:tgtEl>
                                              <p:spTgt spid="41"/>
                                            </p:tgtEl>
                                            <p:attrNameLst>
                                              <p:attrName>ppt_y</p:attrName>
                                            </p:attrNameLst>
                                          </p:cBhvr>
                                          <p:tavLst>
                                            <p:tav tm="0">
                                              <p:val>
                                                <p:strVal val="#ppt_y+.1"/>
                                              </p:val>
                                            </p:tav>
                                            <p:tav tm="100000">
                                              <p:val>
                                                <p:strVal val="#ppt_y"/>
                                              </p:val>
                                            </p:tav>
                                          </p:tavLst>
                                        </p:anim>
                                      </p:childTnLst>
                                    </p:cTn>
                                  </p:par>
                                </p:childTnLst>
                              </p:cTn>
                            </p:par>
                            <p:par>
                              <p:cTn id="49" fill="hold">
                                <p:stCondLst>
                                  <p:cond delay="3500"/>
                                </p:stCondLst>
                                <p:childTnLst>
                                  <p:par>
                                    <p:cTn id="50" presetID="42" presetClass="entr" presetSubtype="0" fill="hold" nodeType="afterEffect">
                                      <p:stCondLst>
                                        <p:cond delay="0"/>
                                      </p:stCondLst>
                                      <p:childTnLst>
                                        <p:set>
                                          <p:cBhvr>
                                            <p:cTn id="51" dur="1" fill="hold">
                                              <p:stCondLst>
                                                <p:cond delay="0"/>
                                              </p:stCondLst>
                                            </p:cTn>
                                            <p:tgtEl>
                                              <p:spTgt spid="6"/>
                                            </p:tgtEl>
                                            <p:attrNameLst>
                                              <p:attrName>style.visibility</p:attrName>
                                            </p:attrNameLst>
                                          </p:cBhvr>
                                          <p:to>
                                            <p:strVal val="visible"/>
                                          </p:to>
                                        </p:set>
                                        <p:animEffect transition="in" filter="fade">
                                          <p:cBhvr>
                                            <p:cTn id="52" dur="1000"/>
                                            <p:tgtEl>
                                              <p:spTgt spid="6"/>
                                            </p:tgtEl>
                                          </p:cBhvr>
                                        </p:animEffect>
                                        <p:anim calcmode="lin" valueType="num">
                                          <p:cBhvr>
                                            <p:cTn id="53" dur="1000" fill="hold"/>
                                            <p:tgtEl>
                                              <p:spTgt spid="6"/>
                                            </p:tgtEl>
                                            <p:attrNameLst>
                                              <p:attrName>ppt_x</p:attrName>
                                            </p:attrNameLst>
                                          </p:cBhvr>
                                          <p:tavLst>
                                            <p:tav tm="0">
                                              <p:val>
                                                <p:strVal val="#ppt_x"/>
                                              </p:val>
                                            </p:tav>
                                            <p:tav tm="100000">
                                              <p:val>
                                                <p:strVal val="#ppt_x"/>
                                              </p:val>
                                            </p:tav>
                                          </p:tavLst>
                                        </p:anim>
                                        <p:anim calcmode="lin" valueType="num">
                                          <p:cBhvr>
                                            <p:cTn id="54" dur="1000" fill="hold"/>
                                            <p:tgtEl>
                                              <p:spTgt spid="6"/>
                                            </p:tgtEl>
                                            <p:attrNameLst>
                                              <p:attrName>ppt_y</p:attrName>
                                            </p:attrNameLst>
                                          </p:cBhvr>
                                          <p:tavLst>
                                            <p:tav tm="0">
                                              <p:val>
                                                <p:strVal val="#ppt_y+.1"/>
                                              </p:val>
                                            </p:tav>
                                            <p:tav tm="100000">
                                              <p:val>
                                                <p:strVal val="#ppt_y"/>
                                              </p:val>
                                            </p:tav>
                                          </p:tavLst>
                                        </p:anim>
                                      </p:childTnLst>
                                    </p:cTn>
                                  </p:par>
                                  <p:par>
                                    <p:cTn id="55" presetID="42" presetClass="entr" presetSubtype="0" fill="hold" grpId="0" nodeType="withEffect">
                                      <p:stCondLst>
                                        <p:cond delay="0"/>
                                      </p:stCondLst>
                                      <p:childTnLst>
                                        <p:set>
                                          <p:cBhvr>
                                            <p:cTn id="56" dur="1" fill="hold">
                                              <p:stCondLst>
                                                <p:cond delay="0"/>
                                              </p:stCondLst>
                                            </p:cTn>
                                            <p:tgtEl>
                                              <p:spTgt spid="42"/>
                                            </p:tgtEl>
                                            <p:attrNameLst>
                                              <p:attrName>style.visibility</p:attrName>
                                            </p:attrNameLst>
                                          </p:cBhvr>
                                          <p:to>
                                            <p:strVal val="visible"/>
                                          </p:to>
                                        </p:set>
                                        <p:animEffect transition="in" filter="fade">
                                          <p:cBhvr>
                                            <p:cTn id="57" dur="1000"/>
                                            <p:tgtEl>
                                              <p:spTgt spid="42"/>
                                            </p:tgtEl>
                                          </p:cBhvr>
                                        </p:animEffect>
                                        <p:anim calcmode="lin" valueType="num">
                                          <p:cBhvr>
                                            <p:cTn id="58" dur="1000" fill="hold"/>
                                            <p:tgtEl>
                                              <p:spTgt spid="42"/>
                                            </p:tgtEl>
                                            <p:attrNameLst>
                                              <p:attrName>ppt_x</p:attrName>
                                            </p:attrNameLst>
                                          </p:cBhvr>
                                          <p:tavLst>
                                            <p:tav tm="0">
                                              <p:val>
                                                <p:strVal val="#ppt_x"/>
                                              </p:val>
                                            </p:tav>
                                            <p:tav tm="100000">
                                              <p:val>
                                                <p:strVal val="#ppt_x"/>
                                              </p:val>
                                            </p:tav>
                                          </p:tavLst>
                                        </p:anim>
                                        <p:anim calcmode="lin" valueType="num">
                                          <p:cBhvr>
                                            <p:cTn id="59" dur="1000" fill="hold"/>
                                            <p:tgtEl>
                                              <p:spTgt spid="42"/>
                                            </p:tgtEl>
                                            <p:attrNameLst>
                                              <p:attrName>ppt_y</p:attrName>
                                            </p:attrNameLst>
                                          </p:cBhvr>
                                          <p:tavLst>
                                            <p:tav tm="0">
                                              <p:val>
                                                <p:strVal val="#ppt_y+.1"/>
                                              </p:val>
                                            </p:tav>
                                            <p:tav tm="100000">
                                              <p:val>
                                                <p:strVal val="#ppt_y"/>
                                              </p:val>
                                            </p:tav>
                                          </p:tavLst>
                                        </p:anim>
                                      </p:childTnLst>
                                    </p:cTn>
                                  </p:par>
                                </p:childTnLst>
                              </p:cTn>
                            </p:par>
                            <p:par>
                              <p:cTn id="60" fill="hold">
                                <p:stCondLst>
                                  <p:cond delay="4500"/>
                                </p:stCondLst>
                                <p:childTnLst>
                                  <p:par>
                                    <p:cTn id="61" presetID="42" presetClass="entr" presetSubtype="0" fill="hold" nodeType="afterEffect">
                                      <p:stCondLst>
                                        <p:cond delay="0"/>
                                      </p:stCondLst>
                                      <p:childTnLst>
                                        <p:set>
                                          <p:cBhvr>
                                            <p:cTn id="62" dur="1" fill="hold">
                                              <p:stCondLst>
                                                <p:cond delay="0"/>
                                              </p:stCondLst>
                                            </p:cTn>
                                            <p:tgtEl>
                                              <p:spTgt spid="7"/>
                                            </p:tgtEl>
                                            <p:attrNameLst>
                                              <p:attrName>style.visibility</p:attrName>
                                            </p:attrNameLst>
                                          </p:cBhvr>
                                          <p:to>
                                            <p:strVal val="visible"/>
                                          </p:to>
                                        </p:set>
                                        <p:animEffect transition="in" filter="fade">
                                          <p:cBhvr>
                                            <p:cTn id="63" dur="1000"/>
                                            <p:tgtEl>
                                              <p:spTgt spid="7"/>
                                            </p:tgtEl>
                                          </p:cBhvr>
                                        </p:animEffect>
                                        <p:anim calcmode="lin" valueType="num">
                                          <p:cBhvr>
                                            <p:cTn id="64" dur="1000" fill="hold"/>
                                            <p:tgtEl>
                                              <p:spTgt spid="7"/>
                                            </p:tgtEl>
                                            <p:attrNameLst>
                                              <p:attrName>ppt_x</p:attrName>
                                            </p:attrNameLst>
                                          </p:cBhvr>
                                          <p:tavLst>
                                            <p:tav tm="0">
                                              <p:val>
                                                <p:strVal val="#ppt_x"/>
                                              </p:val>
                                            </p:tav>
                                            <p:tav tm="100000">
                                              <p:val>
                                                <p:strVal val="#ppt_x"/>
                                              </p:val>
                                            </p:tav>
                                          </p:tavLst>
                                        </p:anim>
                                        <p:anim calcmode="lin" valueType="num">
                                          <p:cBhvr>
                                            <p:cTn id="65" dur="1000" fill="hold"/>
                                            <p:tgtEl>
                                              <p:spTgt spid="7"/>
                                            </p:tgtEl>
                                            <p:attrNameLst>
                                              <p:attrName>ppt_y</p:attrName>
                                            </p:attrNameLst>
                                          </p:cBhvr>
                                          <p:tavLst>
                                            <p:tav tm="0">
                                              <p:val>
                                                <p:strVal val="#ppt_y+.1"/>
                                              </p:val>
                                            </p:tav>
                                            <p:tav tm="100000">
                                              <p:val>
                                                <p:strVal val="#ppt_y"/>
                                              </p:val>
                                            </p:tav>
                                          </p:tavLst>
                                        </p:anim>
                                      </p:childTnLst>
                                    </p:cTn>
                                  </p:par>
                                  <p:par>
                                    <p:cTn id="66" presetID="42" presetClass="entr" presetSubtype="0" fill="hold" grpId="0" nodeType="withEffect">
                                      <p:stCondLst>
                                        <p:cond delay="0"/>
                                      </p:stCondLst>
                                      <p:childTnLst>
                                        <p:set>
                                          <p:cBhvr>
                                            <p:cTn id="67" dur="1" fill="hold">
                                              <p:stCondLst>
                                                <p:cond delay="0"/>
                                              </p:stCondLst>
                                            </p:cTn>
                                            <p:tgtEl>
                                              <p:spTgt spid="43"/>
                                            </p:tgtEl>
                                            <p:attrNameLst>
                                              <p:attrName>style.visibility</p:attrName>
                                            </p:attrNameLst>
                                          </p:cBhvr>
                                          <p:to>
                                            <p:strVal val="visible"/>
                                          </p:to>
                                        </p:set>
                                        <p:animEffect transition="in" filter="fade">
                                          <p:cBhvr>
                                            <p:cTn id="68" dur="1000"/>
                                            <p:tgtEl>
                                              <p:spTgt spid="43"/>
                                            </p:tgtEl>
                                          </p:cBhvr>
                                        </p:animEffect>
                                        <p:anim calcmode="lin" valueType="num">
                                          <p:cBhvr>
                                            <p:cTn id="69" dur="1000" fill="hold"/>
                                            <p:tgtEl>
                                              <p:spTgt spid="43"/>
                                            </p:tgtEl>
                                            <p:attrNameLst>
                                              <p:attrName>ppt_x</p:attrName>
                                            </p:attrNameLst>
                                          </p:cBhvr>
                                          <p:tavLst>
                                            <p:tav tm="0">
                                              <p:val>
                                                <p:strVal val="#ppt_x"/>
                                              </p:val>
                                            </p:tav>
                                            <p:tav tm="100000">
                                              <p:val>
                                                <p:strVal val="#ppt_x"/>
                                              </p:val>
                                            </p:tav>
                                          </p:tavLst>
                                        </p:anim>
                                        <p:anim calcmode="lin" valueType="num">
                                          <p:cBhvr>
                                            <p:cTn id="70" dur="1000" fill="hold"/>
                                            <p:tgtEl>
                                              <p:spTgt spid="43"/>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0" grpId="0"/>
          <p:bldP spid="41" grpId="0"/>
          <p:bldP spid="42" grpId="0"/>
          <p:bldP spid="43" grpId="0"/>
          <p:bldP spid="44" grpId="0"/>
        </p:bldLst>
      </p:timing>
    </mc:Choice>
    <mc:Fallback>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decel="92000" fill="hold" nodeType="withEffect">
                                      <p:stCondLst>
                                        <p:cond delay="0"/>
                                      </p:stCondLst>
                                      <p:childTnLst>
                                        <p:set>
                                          <p:cBhvr>
                                            <p:cTn id="6" dur="1" fill="hold">
                                              <p:stCondLst>
                                                <p:cond delay="0"/>
                                              </p:stCondLst>
                                            </p:cTn>
                                            <p:tgtEl>
                                              <p:spTgt spid="18"/>
                                            </p:tgtEl>
                                            <p:attrNameLst>
                                              <p:attrName>style.visibility</p:attrName>
                                            </p:attrNameLst>
                                          </p:cBhvr>
                                          <p:to>
                                            <p:strVal val="visible"/>
                                          </p:to>
                                        </p:set>
                                        <p:anim calcmode="lin" valueType="num">
                                          <p:cBhvr additive="base">
                                            <p:cTn id="7" dur="1500" fill="hold"/>
                                            <p:tgtEl>
                                              <p:spTgt spid="18"/>
                                            </p:tgtEl>
                                            <p:attrNameLst>
                                              <p:attrName>ppt_x</p:attrName>
                                            </p:attrNameLst>
                                          </p:cBhvr>
                                          <p:tavLst>
                                            <p:tav tm="0">
                                              <p:val>
                                                <p:strVal val="#ppt_x"/>
                                              </p:val>
                                            </p:tav>
                                            <p:tav tm="100000">
                                              <p:val>
                                                <p:strVal val="#ppt_x"/>
                                              </p:val>
                                            </p:tav>
                                          </p:tavLst>
                                        </p:anim>
                                        <p:anim calcmode="lin" valueType="num">
                                          <p:cBhvr additive="base">
                                            <p:cTn id="8" dur="1500" fill="hold"/>
                                            <p:tgtEl>
                                              <p:spTgt spid="18"/>
                                            </p:tgtEl>
                                            <p:attrNameLst>
                                              <p:attrName>ppt_y</p:attrName>
                                            </p:attrNameLst>
                                          </p:cBhvr>
                                          <p:tavLst>
                                            <p:tav tm="0">
                                              <p:val>
                                                <p:strVal val="1+#ppt_h/2"/>
                                              </p:val>
                                            </p:tav>
                                            <p:tav tm="100000">
                                              <p:val>
                                                <p:strVal val="#ppt_y"/>
                                              </p:val>
                                            </p:tav>
                                          </p:tavLst>
                                        </p:anim>
                                      </p:childTnLst>
                                    </p:cTn>
                                  </p:par>
                                  <p:par>
                                    <p:cTn id="9" presetID="2" presetClass="entr" presetSubtype="2" decel="92000" fill="hold" nodeType="withEffect">
                                      <p:stCondLst>
                                        <p:cond delay="0"/>
                                      </p:stCondLst>
                                      <p:childTnLst>
                                        <p:set>
                                          <p:cBhvr>
                                            <p:cTn id="10" dur="1" fill="hold">
                                              <p:stCondLst>
                                                <p:cond delay="0"/>
                                              </p:stCondLst>
                                            </p:cTn>
                                            <p:tgtEl>
                                              <p:spTgt spid="19"/>
                                            </p:tgtEl>
                                            <p:attrNameLst>
                                              <p:attrName>style.visibility</p:attrName>
                                            </p:attrNameLst>
                                          </p:cBhvr>
                                          <p:to>
                                            <p:strVal val="visible"/>
                                          </p:to>
                                        </p:set>
                                        <p:anim calcmode="lin" valueType="num">
                                          <p:cBhvr additive="base">
                                            <p:cTn id="11" dur="750" fill="hold"/>
                                            <p:tgtEl>
                                              <p:spTgt spid="19"/>
                                            </p:tgtEl>
                                            <p:attrNameLst>
                                              <p:attrName>ppt_x</p:attrName>
                                            </p:attrNameLst>
                                          </p:cBhvr>
                                          <p:tavLst>
                                            <p:tav tm="0">
                                              <p:val>
                                                <p:strVal val="1+#ppt_w/2"/>
                                              </p:val>
                                            </p:tav>
                                            <p:tav tm="100000">
                                              <p:val>
                                                <p:strVal val="#ppt_x"/>
                                              </p:val>
                                            </p:tav>
                                          </p:tavLst>
                                        </p:anim>
                                        <p:anim calcmode="lin" valueType="num">
                                          <p:cBhvr additive="base">
                                            <p:cTn id="12" dur="750" fill="hold"/>
                                            <p:tgtEl>
                                              <p:spTgt spid="19"/>
                                            </p:tgtEl>
                                            <p:attrNameLst>
                                              <p:attrName>ppt_y</p:attrName>
                                            </p:attrNameLst>
                                          </p:cBhvr>
                                          <p:tavLst>
                                            <p:tav tm="0">
                                              <p:val>
                                                <p:strVal val="#ppt_y"/>
                                              </p:val>
                                            </p:tav>
                                            <p:tav tm="100000">
                                              <p:val>
                                                <p:strVal val="#ppt_y"/>
                                              </p:val>
                                            </p:tav>
                                          </p:tavLst>
                                        </p:anim>
                                      </p:childTnLst>
                                    </p:cTn>
                                  </p:par>
                                  <p:par>
                                    <p:cTn id="13" presetID="2" presetClass="entr" presetSubtype="4" fill="hold" nodeType="withEffect">
                                      <p:stCondLst>
                                        <p:cond delay="750"/>
                                      </p:stCondLst>
                                      <p:childTnLst>
                                        <p:set>
                                          <p:cBhvr>
                                            <p:cTn id="14" dur="1" fill="hold">
                                              <p:stCondLst>
                                                <p:cond delay="0"/>
                                              </p:stCondLst>
                                            </p:cTn>
                                            <p:tgtEl>
                                              <p:spTgt spid="11"/>
                                            </p:tgtEl>
                                            <p:attrNameLst>
                                              <p:attrName>style.visibility</p:attrName>
                                            </p:attrNameLst>
                                          </p:cBhvr>
                                          <p:to>
                                            <p:strVal val="visible"/>
                                          </p:to>
                                        </p:set>
                                        <p:anim calcmode="lin" valueType="num">
                                          <p:cBhvr additive="base">
                                            <p:cTn id="15" dur="750" fill="hold"/>
                                            <p:tgtEl>
                                              <p:spTgt spid="11"/>
                                            </p:tgtEl>
                                            <p:attrNameLst>
                                              <p:attrName>ppt_x</p:attrName>
                                            </p:attrNameLst>
                                          </p:cBhvr>
                                          <p:tavLst>
                                            <p:tav tm="0">
                                              <p:val>
                                                <p:strVal val="#ppt_x"/>
                                              </p:val>
                                            </p:tav>
                                            <p:tav tm="100000">
                                              <p:val>
                                                <p:strVal val="#ppt_x"/>
                                              </p:val>
                                            </p:tav>
                                          </p:tavLst>
                                        </p:anim>
                                        <p:anim calcmode="lin" valueType="num">
                                          <p:cBhvr additive="base">
                                            <p:cTn id="16" dur="750" fill="hold"/>
                                            <p:tgtEl>
                                              <p:spTgt spid="11"/>
                                            </p:tgtEl>
                                            <p:attrNameLst>
                                              <p:attrName>ppt_y</p:attrName>
                                            </p:attrNameLst>
                                          </p:cBhvr>
                                          <p:tavLst>
                                            <p:tav tm="0">
                                              <p:val>
                                                <p:strVal val="1+#ppt_h/2"/>
                                              </p:val>
                                            </p:tav>
                                            <p:tav tm="100000">
                                              <p:val>
                                                <p:strVal val="#ppt_y"/>
                                              </p:val>
                                            </p:tav>
                                          </p:tavLst>
                                        </p:anim>
                                      </p:childTnLst>
                                    </p:cTn>
                                  </p:par>
                                  <p:par>
                                    <p:cTn id="17" presetID="2" presetClass="entr" presetSubtype="4" fill="hold" nodeType="withEffect">
                                      <p:stCondLst>
                                        <p:cond delay="750"/>
                                      </p:stCondLst>
                                      <p:childTnLst>
                                        <p:set>
                                          <p:cBhvr>
                                            <p:cTn id="18" dur="1" fill="hold">
                                              <p:stCondLst>
                                                <p:cond delay="0"/>
                                              </p:stCondLst>
                                            </p:cTn>
                                            <p:tgtEl>
                                              <p:spTgt spid="10"/>
                                            </p:tgtEl>
                                            <p:attrNameLst>
                                              <p:attrName>style.visibility</p:attrName>
                                            </p:attrNameLst>
                                          </p:cBhvr>
                                          <p:to>
                                            <p:strVal val="visible"/>
                                          </p:to>
                                        </p:set>
                                        <p:anim calcmode="lin" valueType="num">
                                          <p:cBhvr additive="base">
                                            <p:cTn id="19" dur="750" fill="hold"/>
                                            <p:tgtEl>
                                              <p:spTgt spid="10"/>
                                            </p:tgtEl>
                                            <p:attrNameLst>
                                              <p:attrName>ppt_x</p:attrName>
                                            </p:attrNameLst>
                                          </p:cBhvr>
                                          <p:tavLst>
                                            <p:tav tm="0">
                                              <p:val>
                                                <p:strVal val="#ppt_x"/>
                                              </p:val>
                                            </p:tav>
                                            <p:tav tm="100000">
                                              <p:val>
                                                <p:strVal val="#ppt_x"/>
                                              </p:val>
                                            </p:tav>
                                          </p:tavLst>
                                        </p:anim>
                                        <p:anim calcmode="lin" valueType="num">
                                          <p:cBhvr additive="base">
                                            <p:cTn id="20" dur="750" fill="hold"/>
                                            <p:tgtEl>
                                              <p:spTgt spid="10"/>
                                            </p:tgtEl>
                                            <p:attrNameLst>
                                              <p:attrName>ppt_y</p:attrName>
                                            </p:attrNameLst>
                                          </p:cBhvr>
                                          <p:tavLst>
                                            <p:tav tm="0">
                                              <p:val>
                                                <p:strVal val="1+#ppt_h/2"/>
                                              </p:val>
                                            </p:tav>
                                            <p:tav tm="100000">
                                              <p:val>
                                                <p:strVal val="#ppt_y"/>
                                              </p:val>
                                            </p:tav>
                                          </p:tavLst>
                                        </p:anim>
                                      </p:childTnLst>
                                    </p:cTn>
                                  </p:par>
                                  <p:par>
                                    <p:cTn id="21" presetID="31" presetClass="entr" presetSubtype="0" fill="hold" grpId="0" nodeType="withEffect">
                                      <p:stCondLst>
                                        <p:cond delay="750"/>
                                      </p:stCondLst>
                                      <p:childTnLst>
                                        <p:set>
                                          <p:cBhvr>
                                            <p:cTn id="22" dur="1" fill="hold">
                                              <p:stCondLst>
                                                <p:cond delay="0"/>
                                              </p:stCondLst>
                                            </p:cTn>
                                            <p:tgtEl>
                                              <p:spTgt spid="44"/>
                                            </p:tgtEl>
                                            <p:attrNameLst>
                                              <p:attrName>style.visibility</p:attrName>
                                            </p:attrNameLst>
                                          </p:cBhvr>
                                          <p:to>
                                            <p:strVal val="visible"/>
                                          </p:to>
                                        </p:set>
                                        <p:anim calcmode="lin" valueType="num">
                                          <p:cBhvr>
                                            <p:cTn id="23" dur="500" fill="hold"/>
                                            <p:tgtEl>
                                              <p:spTgt spid="44"/>
                                            </p:tgtEl>
                                            <p:attrNameLst>
                                              <p:attrName>ppt_w</p:attrName>
                                            </p:attrNameLst>
                                          </p:cBhvr>
                                          <p:tavLst>
                                            <p:tav tm="0">
                                              <p:val>
                                                <p:fltVal val="0"/>
                                              </p:val>
                                            </p:tav>
                                            <p:tav tm="100000">
                                              <p:val>
                                                <p:strVal val="#ppt_w"/>
                                              </p:val>
                                            </p:tav>
                                          </p:tavLst>
                                        </p:anim>
                                        <p:anim calcmode="lin" valueType="num">
                                          <p:cBhvr>
                                            <p:cTn id="24" dur="500" fill="hold"/>
                                            <p:tgtEl>
                                              <p:spTgt spid="44"/>
                                            </p:tgtEl>
                                            <p:attrNameLst>
                                              <p:attrName>ppt_h</p:attrName>
                                            </p:attrNameLst>
                                          </p:cBhvr>
                                          <p:tavLst>
                                            <p:tav tm="0">
                                              <p:val>
                                                <p:fltVal val="0"/>
                                              </p:val>
                                            </p:tav>
                                            <p:tav tm="100000">
                                              <p:val>
                                                <p:strVal val="#ppt_h"/>
                                              </p:val>
                                            </p:tav>
                                          </p:tavLst>
                                        </p:anim>
                                        <p:anim calcmode="lin" valueType="num">
                                          <p:cBhvr>
                                            <p:cTn id="25" dur="500" fill="hold"/>
                                            <p:tgtEl>
                                              <p:spTgt spid="44"/>
                                            </p:tgtEl>
                                            <p:attrNameLst>
                                              <p:attrName>style.rotation</p:attrName>
                                            </p:attrNameLst>
                                          </p:cBhvr>
                                          <p:tavLst>
                                            <p:tav tm="0">
                                              <p:val>
                                                <p:fltVal val="90"/>
                                              </p:val>
                                            </p:tav>
                                            <p:tav tm="100000">
                                              <p:val>
                                                <p:fltVal val="0"/>
                                              </p:val>
                                            </p:tav>
                                          </p:tavLst>
                                        </p:anim>
                                        <p:animEffect transition="in" filter="fade">
                                          <p:cBhvr>
                                            <p:cTn id="26" dur="500"/>
                                            <p:tgtEl>
                                              <p:spTgt spid="44"/>
                                            </p:tgtEl>
                                          </p:cBhvr>
                                        </p:animEffect>
                                      </p:childTnLst>
                                    </p:cTn>
                                  </p:par>
                                </p:childTnLst>
                              </p:cTn>
                            </p:par>
                            <p:par>
                              <p:cTn id="27" fill="hold">
                                <p:stCondLst>
                                  <p:cond delay="1500"/>
                                </p:stCondLst>
                                <p:childTnLst>
                                  <p:par>
                                    <p:cTn id="28" presetID="42" presetClass="entr" presetSubtype="0" fill="hold" nodeType="afterEffect">
                                      <p:stCondLst>
                                        <p:cond delay="0"/>
                                      </p:stCondLst>
                                      <p:childTnLst>
                                        <p:set>
                                          <p:cBhvr>
                                            <p:cTn id="29" dur="1" fill="hold">
                                              <p:stCondLst>
                                                <p:cond delay="0"/>
                                              </p:stCondLst>
                                            </p:cTn>
                                            <p:tgtEl>
                                              <p:spTgt spid="4"/>
                                            </p:tgtEl>
                                            <p:attrNameLst>
                                              <p:attrName>style.visibility</p:attrName>
                                            </p:attrNameLst>
                                          </p:cBhvr>
                                          <p:to>
                                            <p:strVal val="visible"/>
                                          </p:to>
                                        </p:set>
                                        <p:animEffect transition="in" filter="fade">
                                          <p:cBhvr>
                                            <p:cTn id="30" dur="1000"/>
                                            <p:tgtEl>
                                              <p:spTgt spid="4"/>
                                            </p:tgtEl>
                                          </p:cBhvr>
                                        </p:animEffect>
                                        <p:anim calcmode="lin" valueType="num">
                                          <p:cBhvr>
                                            <p:cTn id="31" dur="1000" fill="hold"/>
                                            <p:tgtEl>
                                              <p:spTgt spid="4"/>
                                            </p:tgtEl>
                                            <p:attrNameLst>
                                              <p:attrName>ppt_x</p:attrName>
                                            </p:attrNameLst>
                                          </p:cBhvr>
                                          <p:tavLst>
                                            <p:tav tm="0">
                                              <p:val>
                                                <p:strVal val="#ppt_x"/>
                                              </p:val>
                                            </p:tav>
                                            <p:tav tm="100000">
                                              <p:val>
                                                <p:strVal val="#ppt_x"/>
                                              </p:val>
                                            </p:tav>
                                          </p:tavLst>
                                        </p:anim>
                                        <p:anim calcmode="lin" valueType="num">
                                          <p:cBhvr>
                                            <p:cTn id="32" dur="1000" fill="hold"/>
                                            <p:tgtEl>
                                              <p:spTgt spid="4"/>
                                            </p:tgtEl>
                                            <p:attrNameLst>
                                              <p:attrName>ppt_y</p:attrName>
                                            </p:attrNameLst>
                                          </p:cBhvr>
                                          <p:tavLst>
                                            <p:tav tm="0">
                                              <p:val>
                                                <p:strVal val="#ppt_y+.1"/>
                                              </p:val>
                                            </p:tav>
                                            <p:tav tm="100000">
                                              <p:val>
                                                <p:strVal val="#ppt_y"/>
                                              </p:val>
                                            </p:tav>
                                          </p:tavLst>
                                        </p:anim>
                                      </p:childTnLst>
                                    </p:cTn>
                                  </p:par>
                                  <p:par>
                                    <p:cTn id="33" presetID="42" presetClass="entr" presetSubtype="0" fill="hold" grpId="0" nodeType="withEffect">
                                      <p:stCondLst>
                                        <p:cond delay="0"/>
                                      </p:stCondLst>
                                      <p:childTnLst>
                                        <p:set>
                                          <p:cBhvr>
                                            <p:cTn id="34" dur="1" fill="hold">
                                              <p:stCondLst>
                                                <p:cond delay="0"/>
                                              </p:stCondLst>
                                            </p:cTn>
                                            <p:tgtEl>
                                              <p:spTgt spid="40"/>
                                            </p:tgtEl>
                                            <p:attrNameLst>
                                              <p:attrName>style.visibility</p:attrName>
                                            </p:attrNameLst>
                                          </p:cBhvr>
                                          <p:to>
                                            <p:strVal val="visible"/>
                                          </p:to>
                                        </p:set>
                                        <p:animEffect transition="in" filter="fade">
                                          <p:cBhvr>
                                            <p:cTn id="35" dur="1000"/>
                                            <p:tgtEl>
                                              <p:spTgt spid="40"/>
                                            </p:tgtEl>
                                          </p:cBhvr>
                                        </p:animEffect>
                                        <p:anim calcmode="lin" valueType="num">
                                          <p:cBhvr>
                                            <p:cTn id="36" dur="1000" fill="hold"/>
                                            <p:tgtEl>
                                              <p:spTgt spid="40"/>
                                            </p:tgtEl>
                                            <p:attrNameLst>
                                              <p:attrName>ppt_x</p:attrName>
                                            </p:attrNameLst>
                                          </p:cBhvr>
                                          <p:tavLst>
                                            <p:tav tm="0">
                                              <p:val>
                                                <p:strVal val="#ppt_x"/>
                                              </p:val>
                                            </p:tav>
                                            <p:tav tm="100000">
                                              <p:val>
                                                <p:strVal val="#ppt_x"/>
                                              </p:val>
                                            </p:tav>
                                          </p:tavLst>
                                        </p:anim>
                                        <p:anim calcmode="lin" valueType="num">
                                          <p:cBhvr>
                                            <p:cTn id="37" dur="1000" fill="hold"/>
                                            <p:tgtEl>
                                              <p:spTgt spid="40"/>
                                            </p:tgtEl>
                                            <p:attrNameLst>
                                              <p:attrName>ppt_y</p:attrName>
                                            </p:attrNameLst>
                                          </p:cBhvr>
                                          <p:tavLst>
                                            <p:tav tm="0">
                                              <p:val>
                                                <p:strVal val="#ppt_y+.1"/>
                                              </p:val>
                                            </p:tav>
                                            <p:tav tm="100000">
                                              <p:val>
                                                <p:strVal val="#ppt_y"/>
                                              </p:val>
                                            </p:tav>
                                          </p:tavLst>
                                        </p:anim>
                                      </p:childTnLst>
                                    </p:cTn>
                                  </p:par>
                                </p:childTnLst>
                              </p:cTn>
                            </p:par>
                            <p:par>
                              <p:cTn id="38" fill="hold">
                                <p:stCondLst>
                                  <p:cond delay="2500"/>
                                </p:stCondLst>
                                <p:childTnLst>
                                  <p:par>
                                    <p:cTn id="39" presetID="42" presetClass="entr" presetSubtype="0" fill="hold" nodeType="afterEffect">
                                      <p:stCondLst>
                                        <p:cond delay="0"/>
                                      </p:stCondLst>
                                      <p:childTnLst>
                                        <p:set>
                                          <p:cBhvr>
                                            <p:cTn id="40" dur="1" fill="hold">
                                              <p:stCondLst>
                                                <p:cond delay="0"/>
                                              </p:stCondLst>
                                            </p:cTn>
                                            <p:tgtEl>
                                              <p:spTgt spid="5"/>
                                            </p:tgtEl>
                                            <p:attrNameLst>
                                              <p:attrName>style.visibility</p:attrName>
                                            </p:attrNameLst>
                                          </p:cBhvr>
                                          <p:to>
                                            <p:strVal val="visible"/>
                                          </p:to>
                                        </p:set>
                                        <p:animEffect transition="in" filter="fade">
                                          <p:cBhvr>
                                            <p:cTn id="41" dur="1000"/>
                                            <p:tgtEl>
                                              <p:spTgt spid="5"/>
                                            </p:tgtEl>
                                          </p:cBhvr>
                                        </p:animEffect>
                                        <p:anim calcmode="lin" valueType="num">
                                          <p:cBhvr>
                                            <p:cTn id="42" dur="1000" fill="hold"/>
                                            <p:tgtEl>
                                              <p:spTgt spid="5"/>
                                            </p:tgtEl>
                                            <p:attrNameLst>
                                              <p:attrName>ppt_x</p:attrName>
                                            </p:attrNameLst>
                                          </p:cBhvr>
                                          <p:tavLst>
                                            <p:tav tm="0">
                                              <p:val>
                                                <p:strVal val="#ppt_x"/>
                                              </p:val>
                                            </p:tav>
                                            <p:tav tm="100000">
                                              <p:val>
                                                <p:strVal val="#ppt_x"/>
                                              </p:val>
                                            </p:tav>
                                          </p:tavLst>
                                        </p:anim>
                                        <p:anim calcmode="lin" valueType="num">
                                          <p:cBhvr>
                                            <p:cTn id="43" dur="1000" fill="hold"/>
                                            <p:tgtEl>
                                              <p:spTgt spid="5"/>
                                            </p:tgtEl>
                                            <p:attrNameLst>
                                              <p:attrName>ppt_y</p:attrName>
                                            </p:attrNameLst>
                                          </p:cBhvr>
                                          <p:tavLst>
                                            <p:tav tm="0">
                                              <p:val>
                                                <p:strVal val="#ppt_y+.1"/>
                                              </p:val>
                                            </p:tav>
                                            <p:tav tm="100000">
                                              <p:val>
                                                <p:strVal val="#ppt_y"/>
                                              </p:val>
                                            </p:tav>
                                          </p:tavLst>
                                        </p:anim>
                                      </p:childTnLst>
                                    </p:cTn>
                                  </p:par>
                                  <p:par>
                                    <p:cTn id="44" presetID="42" presetClass="entr" presetSubtype="0" fill="hold" grpId="0" nodeType="withEffect">
                                      <p:stCondLst>
                                        <p:cond delay="0"/>
                                      </p:stCondLst>
                                      <p:childTnLst>
                                        <p:set>
                                          <p:cBhvr>
                                            <p:cTn id="45" dur="1" fill="hold">
                                              <p:stCondLst>
                                                <p:cond delay="0"/>
                                              </p:stCondLst>
                                            </p:cTn>
                                            <p:tgtEl>
                                              <p:spTgt spid="41"/>
                                            </p:tgtEl>
                                            <p:attrNameLst>
                                              <p:attrName>style.visibility</p:attrName>
                                            </p:attrNameLst>
                                          </p:cBhvr>
                                          <p:to>
                                            <p:strVal val="visible"/>
                                          </p:to>
                                        </p:set>
                                        <p:animEffect transition="in" filter="fade">
                                          <p:cBhvr>
                                            <p:cTn id="46" dur="1000"/>
                                            <p:tgtEl>
                                              <p:spTgt spid="41"/>
                                            </p:tgtEl>
                                          </p:cBhvr>
                                        </p:animEffect>
                                        <p:anim calcmode="lin" valueType="num">
                                          <p:cBhvr>
                                            <p:cTn id="47" dur="1000" fill="hold"/>
                                            <p:tgtEl>
                                              <p:spTgt spid="41"/>
                                            </p:tgtEl>
                                            <p:attrNameLst>
                                              <p:attrName>ppt_x</p:attrName>
                                            </p:attrNameLst>
                                          </p:cBhvr>
                                          <p:tavLst>
                                            <p:tav tm="0">
                                              <p:val>
                                                <p:strVal val="#ppt_x"/>
                                              </p:val>
                                            </p:tav>
                                            <p:tav tm="100000">
                                              <p:val>
                                                <p:strVal val="#ppt_x"/>
                                              </p:val>
                                            </p:tav>
                                          </p:tavLst>
                                        </p:anim>
                                        <p:anim calcmode="lin" valueType="num">
                                          <p:cBhvr>
                                            <p:cTn id="48" dur="1000" fill="hold"/>
                                            <p:tgtEl>
                                              <p:spTgt spid="41"/>
                                            </p:tgtEl>
                                            <p:attrNameLst>
                                              <p:attrName>ppt_y</p:attrName>
                                            </p:attrNameLst>
                                          </p:cBhvr>
                                          <p:tavLst>
                                            <p:tav tm="0">
                                              <p:val>
                                                <p:strVal val="#ppt_y+.1"/>
                                              </p:val>
                                            </p:tav>
                                            <p:tav tm="100000">
                                              <p:val>
                                                <p:strVal val="#ppt_y"/>
                                              </p:val>
                                            </p:tav>
                                          </p:tavLst>
                                        </p:anim>
                                      </p:childTnLst>
                                    </p:cTn>
                                  </p:par>
                                </p:childTnLst>
                              </p:cTn>
                            </p:par>
                            <p:par>
                              <p:cTn id="49" fill="hold">
                                <p:stCondLst>
                                  <p:cond delay="3500"/>
                                </p:stCondLst>
                                <p:childTnLst>
                                  <p:par>
                                    <p:cTn id="50" presetID="42" presetClass="entr" presetSubtype="0" fill="hold" nodeType="afterEffect">
                                      <p:stCondLst>
                                        <p:cond delay="0"/>
                                      </p:stCondLst>
                                      <p:childTnLst>
                                        <p:set>
                                          <p:cBhvr>
                                            <p:cTn id="51" dur="1" fill="hold">
                                              <p:stCondLst>
                                                <p:cond delay="0"/>
                                              </p:stCondLst>
                                            </p:cTn>
                                            <p:tgtEl>
                                              <p:spTgt spid="6"/>
                                            </p:tgtEl>
                                            <p:attrNameLst>
                                              <p:attrName>style.visibility</p:attrName>
                                            </p:attrNameLst>
                                          </p:cBhvr>
                                          <p:to>
                                            <p:strVal val="visible"/>
                                          </p:to>
                                        </p:set>
                                        <p:animEffect transition="in" filter="fade">
                                          <p:cBhvr>
                                            <p:cTn id="52" dur="1000"/>
                                            <p:tgtEl>
                                              <p:spTgt spid="6"/>
                                            </p:tgtEl>
                                          </p:cBhvr>
                                        </p:animEffect>
                                        <p:anim calcmode="lin" valueType="num">
                                          <p:cBhvr>
                                            <p:cTn id="53" dur="1000" fill="hold"/>
                                            <p:tgtEl>
                                              <p:spTgt spid="6"/>
                                            </p:tgtEl>
                                            <p:attrNameLst>
                                              <p:attrName>ppt_x</p:attrName>
                                            </p:attrNameLst>
                                          </p:cBhvr>
                                          <p:tavLst>
                                            <p:tav tm="0">
                                              <p:val>
                                                <p:strVal val="#ppt_x"/>
                                              </p:val>
                                            </p:tav>
                                            <p:tav tm="100000">
                                              <p:val>
                                                <p:strVal val="#ppt_x"/>
                                              </p:val>
                                            </p:tav>
                                          </p:tavLst>
                                        </p:anim>
                                        <p:anim calcmode="lin" valueType="num">
                                          <p:cBhvr>
                                            <p:cTn id="54" dur="1000" fill="hold"/>
                                            <p:tgtEl>
                                              <p:spTgt spid="6"/>
                                            </p:tgtEl>
                                            <p:attrNameLst>
                                              <p:attrName>ppt_y</p:attrName>
                                            </p:attrNameLst>
                                          </p:cBhvr>
                                          <p:tavLst>
                                            <p:tav tm="0">
                                              <p:val>
                                                <p:strVal val="#ppt_y+.1"/>
                                              </p:val>
                                            </p:tav>
                                            <p:tav tm="100000">
                                              <p:val>
                                                <p:strVal val="#ppt_y"/>
                                              </p:val>
                                            </p:tav>
                                          </p:tavLst>
                                        </p:anim>
                                      </p:childTnLst>
                                    </p:cTn>
                                  </p:par>
                                  <p:par>
                                    <p:cTn id="55" presetID="42" presetClass="entr" presetSubtype="0" fill="hold" grpId="0" nodeType="withEffect">
                                      <p:stCondLst>
                                        <p:cond delay="0"/>
                                      </p:stCondLst>
                                      <p:childTnLst>
                                        <p:set>
                                          <p:cBhvr>
                                            <p:cTn id="56" dur="1" fill="hold">
                                              <p:stCondLst>
                                                <p:cond delay="0"/>
                                              </p:stCondLst>
                                            </p:cTn>
                                            <p:tgtEl>
                                              <p:spTgt spid="42"/>
                                            </p:tgtEl>
                                            <p:attrNameLst>
                                              <p:attrName>style.visibility</p:attrName>
                                            </p:attrNameLst>
                                          </p:cBhvr>
                                          <p:to>
                                            <p:strVal val="visible"/>
                                          </p:to>
                                        </p:set>
                                        <p:animEffect transition="in" filter="fade">
                                          <p:cBhvr>
                                            <p:cTn id="57" dur="1000"/>
                                            <p:tgtEl>
                                              <p:spTgt spid="42"/>
                                            </p:tgtEl>
                                          </p:cBhvr>
                                        </p:animEffect>
                                        <p:anim calcmode="lin" valueType="num">
                                          <p:cBhvr>
                                            <p:cTn id="58" dur="1000" fill="hold"/>
                                            <p:tgtEl>
                                              <p:spTgt spid="42"/>
                                            </p:tgtEl>
                                            <p:attrNameLst>
                                              <p:attrName>ppt_x</p:attrName>
                                            </p:attrNameLst>
                                          </p:cBhvr>
                                          <p:tavLst>
                                            <p:tav tm="0">
                                              <p:val>
                                                <p:strVal val="#ppt_x"/>
                                              </p:val>
                                            </p:tav>
                                            <p:tav tm="100000">
                                              <p:val>
                                                <p:strVal val="#ppt_x"/>
                                              </p:val>
                                            </p:tav>
                                          </p:tavLst>
                                        </p:anim>
                                        <p:anim calcmode="lin" valueType="num">
                                          <p:cBhvr>
                                            <p:cTn id="59" dur="1000" fill="hold"/>
                                            <p:tgtEl>
                                              <p:spTgt spid="42"/>
                                            </p:tgtEl>
                                            <p:attrNameLst>
                                              <p:attrName>ppt_y</p:attrName>
                                            </p:attrNameLst>
                                          </p:cBhvr>
                                          <p:tavLst>
                                            <p:tav tm="0">
                                              <p:val>
                                                <p:strVal val="#ppt_y+.1"/>
                                              </p:val>
                                            </p:tav>
                                            <p:tav tm="100000">
                                              <p:val>
                                                <p:strVal val="#ppt_y"/>
                                              </p:val>
                                            </p:tav>
                                          </p:tavLst>
                                        </p:anim>
                                      </p:childTnLst>
                                    </p:cTn>
                                  </p:par>
                                </p:childTnLst>
                              </p:cTn>
                            </p:par>
                            <p:par>
                              <p:cTn id="60" fill="hold">
                                <p:stCondLst>
                                  <p:cond delay="4500"/>
                                </p:stCondLst>
                                <p:childTnLst>
                                  <p:par>
                                    <p:cTn id="61" presetID="42" presetClass="entr" presetSubtype="0" fill="hold" nodeType="afterEffect">
                                      <p:stCondLst>
                                        <p:cond delay="0"/>
                                      </p:stCondLst>
                                      <p:childTnLst>
                                        <p:set>
                                          <p:cBhvr>
                                            <p:cTn id="62" dur="1" fill="hold">
                                              <p:stCondLst>
                                                <p:cond delay="0"/>
                                              </p:stCondLst>
                                            </p:cTn>
                                            <p:tgtEl>
                                              <p:spTgt spid="7"/>
                                            </p:tgtEl>
                                            <p:attrNameLst>
                                              <p:attrName>style.visibility</p:attrName>
                                            </p:attrNameLst>
                                          </p:cBhvr>
                                          <p:to>
                                            <p:strVal val="visible"/>
                                          </p:to>
                                        </p:set>
                                        <p:animEffect transition="in" filter="fade">
                                          <p:cBhvr>
                                            <p:cTn id="63" dur="1000"/>
                                            <p:tgtEl>
                                              <p:spTgt spid="7"/>
                                            </p:tgtEl>
                                          </p:cBhvr>
                                        </p:animEffect>
                                        <p:anim calcmode="lin" valueType="num">
                                          <p:cBhvr>
                                            <p:cTn id="64" dur="1000" fill="hold"/>
                                            <p:tgtEl>
                                              <p:spTgt spid="7"/>
                                            </p:tgtEl>
                                            <p:attrNameLst>
                                              <p:attrName>ppt_x</p:attrName>
                                            </p:attrNameLst>
                                          </p:cBhvr>
                                          <p:tavLst>
                                            <p:tav tm="0">
                                              <p:val>
                                                <p:strVal val="#ppt_x"/>
                                              </p:val>
                                            </p:tav>
                                            <p:tav tm="100000">
                                              <p:val>
                                                <p:strVal val="#ppt_x"/>
                                              </p:val>
                                            </p:tav>
                                          </p:tavLst>
                                        </p:anim>
                                        <p:anim calcmode="lin" valueType="num">
                                          <p:cBhvr>
                                            <p:cTn id="65" dur="1000" fill="hold"/>
                                            <p:tgtEl>
                                              <p:spTgt spid="7"/>
                                            </p:tgtEl>
                                            <p:attrNameLst>
                                              <p:attrName>ppt_y</p:attrName>
                                            </p:attrNameLst>
                                          </p:cBhvr>
                                          <p:tavLst>
                                            <p:tav tm="0">
                                              <p:val>
                                                <p:strVal val="#ppt_y+.1"/>
                                              </p:val>
                                            </p:tav>
                                            <p:tav tm="100000">
                                              <p:val>
                                                <p:strVal val="#ppt_y"/>
                                              </p:val>
                                            </p:tav>
                                          </p:tavLst>
                                        </p:anim>
                                      </p:childTnLst>
                                    </p:cTn>
                                  </p:par>
                                  <p:par>
                                    <p:cTn id="66" presetID="42" presetClass="entr" presetSubtype="0" fill="hold" grpId="0" nodeType="withEffect">
                                      <p:stCondLst>
                                        <p:cond delay="0"/>
                                      </p:stCondLst>
                                      <p:childTnLst>
                                        <p:set>
                                          <p:cBhvr>
                                            <p:cTn id="67" dur="1" fill="hold">
                                              <p:stCondLst>
                                                <p:cond delay="0"/>
                                              </p:stCondLst>
                                            </p:cTn>
                                            <p:tgtEl>
                                              <p:spTgt spid="43"/>
                                            </p:tgtEl>
                                            <p:attrNameLst>
                                              <p:attrName>style.visibility</p:attrName>
                                            </p:attrNameLst>
                                          </p:cBhvr>
                                          <p:to>
                                            <p:strVal val="visible"/>
                                          </p:to>
                                        </p:set>
                                        <p:animEffect transition="in" filter="fade">
                                          <p:cBhvr>
                                            <p:cTn id="68" dur="1000"/>
                                            <p:tgtEl>
                                              <p:spTgt spid="43"/>
                                            </p:tgtEl>
                                          </p:cBhvr>
                                        </p:animEffect>
                                        <p:anim calcmode="lin" valueType="num">
                                          <p:cBhvr>
                                            <p:cTn id="69" dur="1000" fill="hold"/>
                                            <p:tgtEl>
                                              <p:spTgt spid="43"/>
                                            </p:tgtEl>
                                            <p:attrNameLst>
                                              <p:attrName>ppt_x</p:attrName>
                                            </p:attrNameLst>
                                          </p:cBhvr>
                                          <p:tavLst>
                                            <p:tav tm="0">
                                              <p:val>
                                                <p:strVal val="#ppt_x"/>
                                              </p:val>
                                            </p:tav>
                                            <p:tav tm="100000">
                                              <p:val>
                                                <p:strVal val="#ppt_x"/>
                                              </p:val>
                                            </p:tav>
                                          </p:tavLst>
                                        </p:anim>
                                        <p:anim calcmode="lin" valueType="num">
                                          <p:cBhvr>
                                            <p:cTn id="70" dur="1000" fill="hold"/>
                                            <p:tgtEl>
                                              <p:spTgt spid="43"/>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0" grpId="0"/>
          <p:bldP spid="41" grpId="0"/>
          <p:bldP spid="42" grpId="0"/>
          <p:bldP spid="43" grpId="0"/>
          <p:bldP spid="44" grpId="0"/>
        </p:bldLst>
      </p:timing>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 name="图形 10">
            <a:extLst>
              <a:ext uri="{FF2B5EF4-FFF2-40B4-BE49-F238E27FC236}">
                <a16:creationId xmlns:a16="http://schemas.microsoft.com/office/drawing/2014/main" id="{DF693AFF-225A-4729-BA5B-CEF98431F0FC}"/>
              </a:ext>
            </a:extLst>
          </p:cNvPr>
          <p:cNvPicPr>
            <a:picLocks noChangeAspect="1"/>
          </p:cNvPicPr>
          <p:nvPr/>
        </p:nvPicPr>
        <p:blipFill>
          <a:blip r:embed="rId2">
            <a:extLst>
              <a:ext uri="{96DAC541-7B7A-43D3-8B79-37D633B846F1}">
                <asvg:svgBlip xmlns:asvg="http://schemas.microsoft.com/office/drawing/2016/SVG/main" r:embed="rId3"/>
              </a:ext>
            </a:extLst>
          </a:blip>
          <a:stretch>
            <a:fillRect/>
          </a:stretch>
        </p:blipFill>
        <p:spPr>
          <a:xfrm>
            <a:off x="281515" y="4557153"/>
            <a:ext cx="9459736" cy="1999524"/>
          </a:xfrm>
          <a:prstGeom prst="rect">
            <a:avLst/>
          </a:prstGeom>
        </p:spPr>
      </p:pic>
      <p:pic>
        <p:nvPicPr>
          <p:cNvPr id="16" name="图片 15">
            <a:extLst>
              <a:ext uri="{FF2B5EF4-FFF2-40B4-BE49-F238E27FC236}">
                <a16:creationId xmlns:a16="http://schemas.microsoft.com/office/drawing/2014/main" id="{2EBE595D-2530-4650-9815-3EC67808940D}"/>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26724" y="6242262"/>
            <a:ext cx="12192000" cy="628830"/>
          </a:xfrm>
          <a:prstGeom prst="rect">
            <a:avLst/>
          </a:prstGeom>
        </p:spPr>
      </p:pic>
      <p:pic>
        <p:nvPicPr>
          <p:cNvPr id="4" name="图片 3">
            <a:extLst>
              <a:ext uri="{FF2B5EF4-FFF2-40B4-BE49-F238E27FC236}">
                <a16:creationId xmlns:a16="http://schemas.microsoft.com/office/drawing/2014/main" id="{FD3FAFB0-E948-4AA8-9A30-61CE580630A1}"/>
              </a:ext>
            </a:extLst>
          </p:cNvPr>
          <p:cNvPicPr>
            <a:picLocks noChangeAspect="1"/>
          </p:cNvPicPr>
          <p:nvPr/>
        </p:nvPicPr>
        <p:blipFill rotWithShape="1">
          <a:blip r:embed="rId5"/>
          <a:srcRect b="25758"/>
          <a:stretch/>
        </p:blipFill>
        <p:spPr>
          <a:xfrm>
            <a:off x="4878337" y="928099"/>
            <a:ext cx="2488773" cy="2279247"/>
          </a:xfrm>
          <a:prstGeom prst="rect">
            <a:avLst/>
          </a:prstGeom>
        </p:spPr>
      </p:pic>
      <p:pic>
        <p:nvPicPr>
          <p:cNvPr id="10" name="图片 9">
            <a:extLst>
              <a:ext uri="{FF2B5EF4-FFF2-40B4-BE49-F238E27FC236}">
                <a16:creationId xmlns:a16="http://schemas.microsoft.com/office/drawing/2014/main" id="{EB59FCFE-CE4A-4D0B-9F70-A496FA120BA7}"/>
              </a:ext>
            </a:extLst>
          </p:cNvPr>
          <p:cNvPicPr>
            <a:picLocks noChangeAspect="1"/>
          </p:cNvPicPr>
          <p:nvPr/>
        </p:nvPicPr>
        <p:blipFill>
          <a:blip r:embed="rId6"/>
          <a:stretch>
            <a:fillRect/>
          </a:stretch>
        </p:blipFill>
        <p:spPr>
          <a:xfrm>
            <a:off x="9915442" y="4446776"/>
            <a:ext cx="2316681" cy="2603218"/>
          </a:xfrm>
          <a:prstGeom prst="rect">
            <a:avLst/>
          </a:prstGeom>
        </p:spPr>
      </p:pic>
      <p:pic>
        <p:nvPicPr>
          <p:cNvPr id="2" name="图形 1">
            <a:extLst>
              <a:ext uri="{FF2B5EF4-FFF2-40B4-BE49-F238E27FC236}">
                <a16:creationId xmlns:a16="http://schemas.microsoft.com/office/drawing/2014/main" id="{61E5829F-0115-429A-912B-18BBCF8ACB7C}"/>
              </a:ext>
            </a:extLst>
          </p:cNvPr>
          <p:cNvPicPr>
            <a:picLocks noChangeAspect="1"/>
          </p:cNvPicPr>
          <p:nvPr/>
        </p:nvPicPr>
        <p:blipFill>
          <a:blip r:embed="rId7">
            <a:extLst>
              <a:ext uri="{96DAC541-7B7A-43D3-8B79-37D633B846F1}">
                <asvg:svgBlip xmlns:asvg="http://schemas.microsoft.com/office/drawing/2016/SVG/main" r:embed="rId8"/>
              </a:ext>
            </a:extLst>
          </a:blip>
          <a:stretch>
            <a:fillRect/>
          </a:stretch>
        </p:blipFill>
        <p:spPr>
          <a:xfrm>
            <a:off x="306045" y="302394"/>
            <a:ext cx="1037271" cy="1023062"/>
          </a:xfrm>
          <a:prstGeom prst="rect">
            <a:avLst/>
          </a:prstGeom>
        </p:spPr>
      </p:pic>
      <p:pic>
        <p:nvPicPr>
          <p:cNvPr id="18" name="图片 17" descr="图片包含 气球&#10;&#10;已生成高可信度的说明">
            <a:extLst>
              <a:ext uri="{FF2B5EF4-FFF2-40B4-BE49-F238E27FC236}">
                <a16:creationId xmlns:a16="http://schemas.microsoft.com/office/drawing/2014/main" id="{71B48E15-43EB-4478-9BFC-16B67ABFBCBC}"/>
              </a:ext>
            </a:extLst>
          </p:cNvPr>
          <p:cNvPicPr>
            <a:picLocks noChangeAspect="1"/>
          </p:cNvPicPr>
          <p:nvPr/>
        </p:nvPicPr>
        <p:blipFill rotWithShape="1">
          <a:blip r:embed="rId9">
            <a:extLst>
              <a:ext uri="{28A0092B-C50C-407E-A947-70E740481C1C}">
                <a14:useLocalDpi xmlns:a14="http://schemas.microsoft.com/office/drawing/2010/main" val="0"/>
              </a:ext>
            </a:extLst>
          </a:blip>
          <a:srcRect l="81715" t="13240" r="9040" b="66913"/>
          <a:stretch/>
        </p:blipFill>
        <p:spPr>
          <a:xfrm>
            <a:off x="10507831" y="302394"/>
            <a:ext cx="1127052" cy="1360967"/>
          </a:xfrm>
          <a:prstGeom prst="rect">
            <a:avLst/>
          </a:prstGeom>
        </p:spPr>
      </p:pic>
      <p:pic>
        <p:nvPicPr>
          <p:cNvPr id="19" name="图片 18">
            <a:extLst>
              <a:ext uri="{FF2B5EF4-FFF2-40B4-BE49-F238E27FC236}">
                <a16:creationId xmlns:a16="http://schemas.microsoft.com/office/drawing/2014/main" id="{42AE2B94-7CB6-45A8-8B90-0B1C4CF78277}"/>
              </a:ext>
            </a:extLst>
          </p:cNvPr>
          <p:cNvPicPr>
            <a:picLocks noChangeAspect="1"/>
          </p:cNvPicPr>
          <p:nvPr/>
        </p:nvPicPr>
        <p:blipFill>
          <a:blip r:embed="rId10">
            <a:extLst>
              <a:ext uri="{28A0092B-C50C-407E-A947-70E740481C1C}">
                <a14:useLocalDpi xmlns:a14="http://schemas.microsoft.com/office/drawing/2010/main" val="0"/>
              </a:ext>
            </a:extLst>
          </a:blip>
          <a:stretch>
            <a:fillRect/>
          </a:stretch>
        </p:blipFill>
        <p:spPr>
          <a:xfrm>
            <a:off x="9898193" y="1575827"/>
            <a:ext cx="1988988" cy="656819"/>
          </a:xfrm>
          <a:prstGeom prst="rect">
            <a:avLst/>
          </a:prstGeom>
        </p:spPr>
      </p:pic>
      <p:sp>
        <p:nvSpPr>
          <p:cNvPr id="40" name="矩形 39">
            <a:extLst>
              <a:ext uri="{FF2B5EF4-FFF2-40B4-BE49-F238E27FC236}">
                <a16:creationId xmlns:a16="http://schemas.microsoft.com/office/drawing/2014/main" id="{EC474235-CF36-4857-A99B-6C0B57531F68}"/>
              </a:ext>
            </a:extLst>
          </p:cNvPr>
          <p:cNvSpPr>
            <a:spLocks noChangeArrowheads="1"/>
          </p:cNvSpPr>
          <p:nvPr/>
        </p:nvSpPr>
        <p:spPr bwMode="auto">
          <a:xfrm>
            <a:off x="4606255" y="3775789"/>
            <a:ext cx="3032933" cy="9233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Calibri" pitchFamily="34" charset="0"/>
                <a:ea typeface="宋体" charset="-122"/>
              </a:defRPr>
            </a:lvl1pPr>
            <a:lvl2pPr marL="742950" indent="-285750">
              <a:defRPr>
                <a:solidFill>
                  <a:schemeClr val="tx1"/>
                </a:solidFill>
                <a:latin typeface="Calibri" pitchFamily="34" charset="0"/>
                <a:ea typeface="宋体" charset="-122"/>
              </a:defRPr>
            </a:lvl2pPr>
            <a:lvl3pPr marL="1143000" indent="-228600">
              <a:defRPr>
                <a:solidFill>
                  <a:schemeClr val="tx1"/>
                </a:solidFill>
                <a:latin typeface="Calibri" pitchFamily="34" charset="0"/>
                <a:ea typeface="宋体" charset="-122"/>
              </a:defRPr>
            </a:lvl3pPr>
            <a:lvl4pPr marL="1600200" indent="-228600">
              <a:defRPr>
                <a:solidFill>
                  <a:schemeClr val="tx1"/>
                </a:solidFill>
                <a:latin typeface="Calibri" pitchFamily="34" charset="0"/>
                <a:ea typeface="宋体" charset="-122"/>
              </a:defRPr>
            </a:lvl4pPr>
            <a:lvl5pPr marL="2057400" indent="-228600">
              <a:defRPr>
                <a:solidFill>
                  <a:schemeClr val="tx1"/>
                </a:solidFill>
                <a:latin typeface="Calibri" pitchFamily="34" charset="0"/>
                <a:ea typeface="宋体" charset="-122"/>
              </a:defRPr>
            </a:lvl5pPr>
            <a:lvl6pPr marL="2514600" indent="-228600" eaLnBrk="0" fontAlgn="base" hangingPunct="0">
              <a:spcBef>
                <a:spcPct val="0"/>
              </a:spcBef>
              <a:spcAft>
                <a:spcPct val="0"/>
              </a:spcAft>
              <a:defRPr>
                <a:solidFill>
                  <a:schemeClr val="tx1"/>
                </a:solidFill>
                <a:latin typeface="Calibri" pitchFamily="34" charset="0"/>
                <a:ea typeface="宋体" charset="-122"/>
              </a:defRPr>
            </a:lvl6pPr>
            <a:lvl7pPr marL="2971800" indent="-228600" eaLnBrk="0" fontAlgn="base" hangingPunct="0">
              <a:spcBef>
                <a:spcPct val="0"/>
              </a:spcBef>
              <a:spcAft>
                <a:spcPct val="0"/>
              </a:spcAft>
              <a:defRPr>
                <a:solidFill>
                  <a:schemeClr val="tx1"/>
                </a:solidFill>
                <a:latin typeface="Calibri" pitchFamily="34" charset="0"/>
                <a:ea typeface="宋体" charset="-122"/>
              </a:defRPr>
            </a:lvl7pPr>
            <a:lvl8pPr marL="3429000" indent="-228600" eaLnBrk="0" fontAlgn="base" hangingPunct="0">
              <a:spcBef>
                <a:spcPct val="0"/>
              </a:spcBef>
              <a:spcAft>
                <a:spcPct val="0"/>
              </a:spcAft>
              <a:defRPr>
                <a:solidFill>
                  <a:schemeClr val="tx1"/>
                </a:solidFill>
                <a:latin typeface="Calibri" pitchFamily="34" charset="0"/>
                <a:ea typeface="宋体" charset="-122"/>
              </a:defRPr>
            </a:lvl8pPr>
            <a:lvl9pPr marL="3886200" indent="-228600" eaLnBrk="0" fontAlgn="base" hangingPunct="0">
              <a:spcBef>
                <a:spcPct val="0"/>
              </a:spcBef>
              <a:spcAft>
                <a:spcPct val="0"/>
              </a:spcAft>
              <a:defRPr>
                <a:solidFill>
                  <a:schemeClr val="tx1"/>
                </a:solidFill>
                <a:latin typeface="Calibri" pitchFamily="34" charset="0"/>
                <a:ea typeface="宋体" charset="-122"/>
              </a:defRPr>
            </a:lvl9pPr>
          </a:lstStyle>
          <a:p>
            <a:pPr algn="ctr">
              <a:lnSpc>
                <a:spcPct val="150000"/>
              </a:lnSpc>
              <a:spcBef>
                <a:spcPts val="1000"/>
              </a:spcBef>
            </a:pPr>
            <a:r>
              <a:rPr lang="zh-CN" altLang="en-US" sz="3600" b="1" dirty="0">
                <a:solidFill>
                  <a:srgbClr val="0070C0"/>
                </a:solidFill>
                <a:latin typeface="华康少女文字W5(P)" panose="040F0500000000000000" pitchFamily="82" charset="-122"/>
                <a:ea typeface="华康少女文字W5(P)" panose="040F0500000000000000" pitchFamily="82" charset="-122"/>
                <a:cs typeface="宋体" charset="-122"/>
              </a:rPr>
              <a:t>添加标题文本</a:t>
            </a:r>
          </a:p>
        </p:txBody>
      </p:sp>
      <p:sp>
        <p:nvSpPr>
          <p:cNvPr id="44" name="TextBox 33">
            <a:extLst>
              <a:ext uri="{FF2B5EF4-FFF2-40B4-BE49-F238E27FC236}">
                <a16:creationId xmlns:a16="http://schemas.microsoft.com/office/drawing/2014/main" id="{A389980C-98D4-4820-A5B5-E94E816F8A1B}"/>
              </a:ext>
            </a:extLst>
          </p:cNvPr>
          <p:cNvSpPr txBox="1"/>
          <p:nvPr/>
        </p:nvSpPr>
        <p:spPr>
          <a:xfrm>
            <a:off x="4373686" y="3068267"/>
            <a:ext cx="3498073" cy="646331"/>
          </a:xfrm>
          <a:prstGeom prst="rect">
            <a:avLst/>
          </a:prstGeom>
          <a:noFill/>
        </p:spPr>
        <p:txBody>
          <a:bodyPr wrap="none" rtlCol="0">
            <a:spAutoFit/>
          </a:bodyPr>
          <a:lstStyle/>
          <a:p>
            <a:pPr algn="l"/>
            <a:r>
              <a:rPr lang="en-US" altLang="zh-CN" sz="3600" b="1" dirty="0">
                <a:ln w="3175">
                  <a:solidFill>
                    <a:schemeClr val="bg1"/>
                  </a:solidFill>
                </a:ln>
                <a:solidFill>
                  <a:srgbClr val="0070C0"/>
                </a:solidFill>
                <a:effectLst>
                  <a:outerShdw blurRad="38100" dist="38100" dir="2700000" algn="tl">
                    <a:srgbClr val="000000">
                      <a:alpha val="43137"/>
                    </a:srgbClr>
                  </a:outerShdw>
                </a:effectLst>
                <a:latin typeface="华康少女文字W5(P)" panose="040F0500000000000000" pitchFamily="82" charset="-122"/>
                <a:ea typeface="华康少女文字W5(P)" panose="040F0500000000000000" pitchFamily="82" charset="-122"/>
              </a:rPr>
              <a:t>CHAPTER</a:t>
            </a:r>
            <a:r>
              <a:rPr lang="en-US" altLang="zh-CN" sz="3600" b="1" dirty="0">
                <a:ln w="3175">
                  <a:solidFill>
                    <a:schemeClr val="bg1"/>
                  </a:solidFill>
                </a:ln>
                <a:solidFill>
                  <a:srgbClr val="366A97"/>
                </a:solidFill>
                <a:effectLst>
                  <a:outerShdw blurRad="38100" dist="38100" dir="2700000" algn="tl">
                    <a:srgbClr val="000000">
                      <a:alpha val="43137"/>
                    </a:srgbClr>
                  </a:outerShdw>
                </a:effectLst>
                <a:latin typeface="华康少女文字W5(P)" panose="040F0500000000000000" pitchFamily="82" charset="-122"/>
                <a:ea typeface="华康少女文字W5(P)" panose="040F0500000000000000" pitchFamily="82" charset="-122"/>
              </a:rPr>
              <a:t> </a:t>
            </a:r>
            <a:r>
              <a:rPr lang="en-US" altLang="zh-CN" sz="3600" b="1" dirty="0">
                <a:ln w="3175">
                  <a:solidFill>
                    <a:schemeClr val="bg1"/>
                  </a:solidFill>
                </a:ln>
                <a:solidFill>
                  <a:srgbClr val="E25667"/>
                </a:solidFill>
                <a:effectLst>
                  <a:outerShdw blurRad="38100" dist="38100" dir="2700000" algn="tl">
                    <a:srgbClr val="000000">
                      <a:alpha val="43137"/>
                    </a:srgbClr>
                  </a:outerShdw>
                </a:effectLst>
                <a:latin typeface="华康少女文字W5(P)" panose="040F0500000000000000" pitchFamily="82" charset="-122"/>
                <a:ea typeface="华康少女文字W5(P)" panose="040F0500000000000000" pitchFamily="82" charset="-122"/>
              </a:rPr>
              <a:t>01</a:t>
            </a:r>
            <a:endParaRPr lang="zh-CN" altLang="en-US" sz="3600" b="1" dirty="0">
              <a:ln w="3175">
                <a:solidFill>
                  <a:schemeClr val="bg1"/>
                </a:solidFill>
              </a:ln>
              <a:solidFill>
                <a:srgbClr val="E25667"/>
              </a:solidFill>
              <a:effectLst>
                <a:outerShdw blurRad="38100" dist="38100" dir="2700000" algn="tl">
                  <a:srgbClr val="000000">
                    <a:alpha val="43137"/>
                  </a:srgbClr>
                </a:outerShdw>
              </a:effectLst>
              <a:latin typeface="华康少女文字W5(P)" panose="040F0500000000000000" pitchFamily="82" charset="-122"/>
              <a:ea typeface="华康少女文字W5(P)" panose="040F0500000000000000" pitchFamily="82" charset="-122"/>
            </a:endParaRPr>
          </a:p>
        </p:txBody>
      </p:sp>
    </p:spTree>
    <p:extLst>
      <p:ext uri="{BB962C8B-B14F-4D97-AF65-F5344CB8AC3E}">
        <p14:creationId xmlns:p14="http://schemas.microsoft.com/office/powerpoint/2010/main" val="2086120785"/>
      </p:ext>
    </p:extLst>
  </p:cSld>
  <p:clrMapOvr>
    <a:masterClrMapping/>
  </p:clrMapOvr>
  <mc:AlternateContent xmlns:mc="http://schemas.openxmlformats.org/markup-compatibility/2006">
    <mc:Choice xmlns:p15="http://schemas.microsoft.com/office/powerpoint/2012/main" Requires="p15">
      <p:transition xmlns:p14="http://schemas.microsoft.com/office/powerpoint/2010/main" spd="slow" p14:dur="1250" advClick="0" advTm="0">
        <p15:prstTrans prst="airplane"/>
      </p:transition>
    </mc:Choice>
    <mc:Fallback>
      <p:transition spd="slow" advClick="0" advTm="0">
        <p:fade/>
      </p:transition>
    </mc:Fallback>
  </mc:AlternateContent>
  <mc:AlternateContent xmlns:mc="http://schemas.openxmlformats.org/markup-compatibility/2006">
    <mc:Choice xmlns:p14="http://schemas.microsoft.com/office/powerpoint/2010/main"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decel="92000" fill="hold" nodeType="withEffect">
                                      <p:stCondLst>
                                        <p:cond delay="0"/>
                                      </p:stCondLst>
                                      <p:childTnLst>
                                        <p:set>
                                          <p:cBhvr>
                                            <p:cTn id="6" dur="1" fill="hold">
                                              <p:stCondLst>
                                                <p:cond delay="0"/>
                                              </p:stCondLst>
                                            </p:cTn>
                                            <p:tgtEl>
                                              <p:spTgt spid="18"/>
                                            </p:tgtEl>
                                            <p:attrNameLst>
                                              <p:attrName>style.visibility</p:attrName>
                                            </p:attrNameLst>
                                          </p:cBhvr>
                                          <p:to>
                                            <p:strVal val="visible"/>
                                          </p:to>
                                        </p:set>
                                        <p:anim calcmode="lin" valueType="num">
                                          <p:cBhvr additive="base">
                                            <p:cTn id="7" dur="1500" fill="hold"/>
                                            <p:tgtEl>
                                              <p:spTgt spid="18"/>
                                            </p:tgtEl>
                                            <p:attrNameLst>
                                              <p:attrName>ppt_x</p:attrName>
                                            </p:attrNameLst>
                                          </p:cBhvr>
                                          <p:tavLst>
                                            <p:tav tm="0">
                                              <p:val>
                                                <p:strVal val="#ppt_x"/>
                                              </p:val>
                                            </p:tav>
                                            <p:tav tm="100000">
                                              <p:val>
                                                <p:strVal val="#ppt_x"/>
                                              </p:val>
                                            </p:tav>
                                          </p:tavLst>
                                        </p:anim>
                                        <p:anim calcmode="lin" valueType="num">
                                          <p:cBhvr additive="base">
                                            <p:cTn id="8" dur="1500" fill="hold"/>
                                            <p:tgtEl>
                                              <p:spTgt spid="18"/>
                                            </p:tgtEl>
                                            <p:attrNameLst>
                                              <p:attrName>ppt_y</p:attrName>
                                            </p:attrNameLst>
                                          </p:cBhvr>
                                          <p:tavLst>
                                            <p:tav tm="0">
                                              <p:val>
                                                <p:strVal val="1+#ppt_h/2"/>
                                              </p:val>
                                            </p:tav>
                                            <p:tav tm="100000">
                                              <p:val>
                                                <p:strVal val="#ppt_y"/>
                                              </p:val>
                                            </p:tav>
                                          </p:tavLst>
                                        </p:anim>
                                      </p:childTnLst>
                                    </p:cTn>
                                  </p:par>
                                  <p:par>
                                    <p:cTn id="9" presetID="2" presetClass="entr" presetSubtype="2" decel="92000" fill="hold" nodeType="withEffect">
                                      <p:stCondLst>
                                        <p:cond delay="0"/>
                                      </p:stCondLst>
                                      <p:childTnLst>
                                        <p:set>
                                          <p:cBhvr>
                                            <p:cTn id="10" dur="1" fill="hold">
                                              <p:stCondLst>
                                                <p:cond delay="0"/>
                                              </p:stCondLst>
                                            </p:cTn>
                                            <p:tgtEl>
                                              <p:spTgt spid="19"/>
                                            </p:tgtEl>
                                            <p:attrNameLst>
                                              <p:attrName>style.visibility</p:attrName>
                                            </p:attrNameLst>
                                          </p:cBhvr>
                                          <p:to>
                                            <p:strVal val="visible"/>
                                          </p:to>
                                        </p:set>
                                        <p:anim calcmode="lin" valueType="num">
                                          <p:cBhvr additive="base">
                                            <p:cTn id="11" dur="750" fill="hold"/>
                                            <p:tgtEl>
                                              <p:spTgt spid="19"/>
                                            </p:tgtEl>
                                            <p:attrNameLst>
                                              <p:attrName>ppt_x</p:attrName>
                                            </p:attrNameLst>
                                          </p:cBhvr>
                                          <p:tavLst>
                                            <p:tav tm="0">
                                              <p:val>
                                                <p:strVal val="1+#ppt_w/2"/>
                                              </p:val>
                                            </p:tav>
                                            <p:tav tm="100000">
                                              <p:val>
                                                <p:strVal val="#ppt_x"/>
                                              </p:val>
                                            </p:tav>
                                          </p:tavLst>
                                        </p:anim>
                                        <p:anim calcmode="lin" valueType="num">
                                          <p:cBhvr additive="base">
                                            <p:cTn id="12" dur="750" fill="hold"/>
                                            <p:tgtEl>
                                              <p:spTgt spid="19"/>
                                            </p:tgtEl>
                                            <p:attrNameLst>
                                              <p:attrName>ppt_y</p:attrName>
                                            </p:attrNameLst>
                                          </p:cBhvr>
                                          <p:tavLst>
                                            <p:tav tm="0">
                                              <p:val>
                                                <p:strVal val="#ppt_y"/>
                                              </p:val>
                                            </p:tav>
                                            <p:tav tm="100000">
                                              <p:val>
                                                <p:strVal val="#ppt_y"/>
                                              </p:val>
                                            </p:tav>
                                          </p:tavLst>
                                        </p:anim>
                                      </p:childTnLst>
                                    </p:cTn>
                                  </p:par>
                                  <p:par>
                                    <p:cTn id="13" presetID="2" presetClass="entr" presetSubtype="4" fill="hold" nodeType="withEffect" p14:presetBounceEnd="54000">
                                      <p:stCondLst>
                                        <p:cond delay="750"/>
                                      </p:stCondLst>
                                      <p:childTnLst>
                                        <p:set>
                                          <p:cBhvr>
                                            <p:cTn id="14" dur="1" fill="hold">
                                              <p:stCondLst>
                                                <p:cond delay="0"/>
                                              </p:stCondLst>
                                            </p:cTn>
                                            <p:tgtEl>
                                              <p:spTgt spid="11"/>
                                            </p:tgtEl>
                                            <p:attrNameLst>
                                              <p:attrName>style.visibility</p:attrName>
                                            </p:attrNameLst>
                                          </p:cBhvr>
                                          <p:to>
                                            <p:strVal val="visible"/>
                                          </p:to>
                                        </p:set>
                                        <p:anim calcmode="lin" valueType="num" p14:bounceEnd="54000">
                                          <p:cBhvr additive="base">
                                            <p:cTn id="15" dur="750" fill="hold"/>
                                            <p:tgtEl>
                                              <p:spTgt spid="11"/>
                                            </p:tgtEl>
                                            <p:attrNameLst>
                                              <p:attrName>ppt_x</p:attrName>
                                            </p:attrNameLst>
                                          </p:cBhvr>
                                          <p:tavLst>
                                            <p:tav tm="0">
                                              <p:val>
                                                <p:strVal val="#ppt_x"/>
                                              </p:val>
                                            </p:tav>
                                            <p:tav tm="100000">
                                              <p:val>
                                                <p:strVal val="#ppt_x"/>
                                              </p:val>
                                            </p:tav>
                                          </p:tavLst>
                                        </p:anim>
                                        <p:anim calcmode="lin" valueType="num" p14:bounceEnd="54000">
                                          <p:cBhvr additive="base">
                                            <p:cTn id="16" dur="750" fill="hold"/>
                                            <p:tgtEl>
                                              <p:spTgt spid="11"/>
                                            </p:tgtEl>
                                            <p:attrNameLst>
                                              <p:attrName>ppt_y</p:attrName>
                                            </p:attrNameLst>
                                          </p:cBhvr>
                                          <p:tavLst>
                                            <p:tav tm="0">
                                              <p:val>
                                                <p:strVal val="1+#ppt_h/2"/>
                                              </p:val>
                                            </p:tav>
                                            <p:tav tm="100000">
                                              <p:val>
                                                <p:strVal val="#ppt_y"/>
                                              </p:val>
                                            </p:tav>
                                          </p:tavLst>
                                        </p:anim>
                                      </p:childTnLst>
                                    </p:cTn>
                                  </p:par>
                                  <p:par>
                                    <p:cTn id="17" presetID="2" presetClass="entr" presetSubtype="4" fill="hold" nodeType="withEffect" p14:presetBounceEnd="54000">
                                      <p:stCondLst>
                                        <p:cond delay="750"/>
                                      </p:stCondLst>
                                      <p:childTnLst>
                                        <p:set>
                                          <p:cBhvr>
                                            <p:cTn id="18" dur="1" fill="hold">
                                              <p:stCondLst>
                                                <p:cond delay="0"/>
                                              </p:stCondLst>
                                            </p:cTn>
                                            <p:tgtEl>
                                              <p:spTgt spid="10"/>
                                            </p:tgtEl>
                                            <p:attrNameLst>
                                              <p:attrName>style.visibility</p:attrName>
                                            </p:attrNameLst>
                                          </p:cBhvr>
                                          <p:to>
                                            <p:strVal val="visible"/>
                                          </p:to>
                                        </p:set>
                                        <p:anim calcmode="lin" valueType="num" p14:bounceEnd="54000">
                                          <p:cBhvr additive="base">
                                            <p:cTn id="19" dur="750" fill="hold"/>
                                            <p:tgtEl>
                                              <p:spTgt spid="10"/>
                                            </p:tgtEl>
                                            <p:attrNameLst>
                                              <p:attrName>ppt_x</p:attrName>
                                            </p:attrNameLst>
                                          </p:cBhvr>
                                          <p:tavLst>
                                            <p:tav tm="0">
                                              <p:val>
                                                <p:strVal val="#ppt_x"/>
                                              </p:val>
                                            </p:tav>
                                            <p:tav tm="100000">
                                              <p:val>
                                                <p:strVal val="#ppt_x"/>
                                              </p:val>
                                            </p:tav>
                                          </p:tavLst>
                                        </p:anim>
                                        <p:anim calcmode="lin" valueType="num" p14:bounceEnd="54000">
                                          <p:cBhvr additive="base">
                                            <p:cTn id="20" dur="750" fill="hold"/>
                                            <p:tgtEl>
                                              <p:spTgt spid="10"/>
                                            </p:tgtEl>
                                            <p:attrNameLst>
                                              <p:attrName>ppt_y</p:attrName>
                                            </p:attrNameLst>
                                          </p:cBhvr>
                                          <p:tavLst>
                                            <p:tav tm="0">
                                              <p:val>
                                                <p:strVal val="1+#ppt_h/2"/>
                                              </p:val>
                                            </p:tav>
                                            <p:tav tm="100000">
                                              <p:val>
                                                <p:strVal val="#ppt_y"/>
                                              </p:val>
                                            </p:tav>
                                          </p:tavLst>
                                        </p:anim>
                                      </p:childTnLst>
                                    </p:cTn>
                                  </p:par>
                                </p:childTnLst>
                              </p:cTn>
                            </p:par>
                            <p:par>
                              <p:cTn id="21" fill="hold">
                                <p:stCondLst>
                                  <p:cond delay="1500"/>
                                </p:stCondLst>
                                <p:childTnLst>
                                  <p:par>
                                    <p:cTn id="22" presetID="42" presetClass="entr" presetSubtype="0" fill="hold" nodeType="afterEffect">
                                      <p:stCondLst>
                                        <p:cond delay="0"/>
                                      </p:stCondLst>
                                      <p:childTnLst>
                                        <p:set>
                                          <p:cBhvr>
                                            <p:cTn id="23" dur="1" fill="hold">
                                              <p:stCondLst>
                                                <p:cond delay="0"/>
                                              </p:stCondLst>
                                            </p:cTn>
                                            <p:tgtEl>
                                              <p:spTgt spid="4"/>
                                            </p:tgtEl>
                                            <p:attrNameLst>
                                              <p:attrName>style.visibility</p:attrName>
                                            </p:attrNameLst>
                                          </p:cBhvr>
                                          <p:to>
                                            <p:strVal val="visible"/>
                                          </p:to>
                                        </p:set>
                                        <p:animEffect transition="in" filter="fade">
                                          <p:cBhvr>
                                            <p:cTn id="24" dur="1000"/>
                                            <p:tgtEl>
                                              <p:spTgt spid="4"/>
                                            </p:tgtEl>
                                          </p:cBhvr>
                                        </p:animEffect>
                                        <p:anim calcmode="lin" valueType="num">
                                          <p:cBhvr>
                                            <p:cTn id="25" dur="1000" fill="hold"/>
                                            <p:tgtEl>
                                              <p:spTgt spid="4"/>
                                            </p:tgtEl>
                                            <p:attrNameLst>
                                              <p:attrName>ppt_x</p:attrName>
                                            </p:attrNameLst>
                                          </p:cBhvr>
                                          <p:tavLst>
                                            <p:tav tm="0">
                                              <p:val>
                                                <p:strVal val="#ppt_x"/>
                                              </p:val>
                                            </p:tav>
                                            <p:tav tm="100000">
                                              <p:val>
                                                <p:strVal val="#ppt_x"/>
                                              </p:val>
                                            </p:tav>
                                          </p:tavLst>
                                        </p:anim>
                                        <p:anim calcmode="lin" valueType="num">
                                          <p:cBhvr>
                                            <p:cTn id="26" dur="1000" fill="hold"/>
                                            <p:tgtEl>
                                              <p:spTgt spid="4"/>
                                            </p:tgtEl>
                                            <p:attrNameLst>
                                              <p:attrName>ppt_y</p:attrName>
                                            </p:attrNameLst>
                                          </p:cBhvr>
                                          <p:tavLst>
                                            <p:tav tm="0">
                                              <p:val>
                                                <p:strVal val="#ppt_y+.1"/>
                                              </p:val>
                                            </p:tav>
                                            <p:tav tm="100000">
                                              <p:val>
                                                <p:strVal val="#ppt_y"/>
                                              </p:val>
                                            </p:tav>
                                          </p:tavLst>
                                        </p:anim>
                                      </p:childTnLst>
                                    </p:cTn>
                                  </p:par>
                                </p:childTnLst>
                              </p:cTn>
                            </p:par>
                            <p:par>
                              <p:cTn id="27" fill="hold">
                                <p:stCondLst>
                                  <p:cond delay="2500"/>
                                </p:stCondLst>
                                <p:childTnLst>
                                  <p:par>
                                    <p:cTn id="28" presetID="31" presetClass="entr" presetSubtype="0" fill="hold" grpId="0" nodeType="afterEffect">
                                      <p:stCondLst>
                                        <p:cond delay="0"/>
                                      </p:stCondLst>
                                      <p:childTnLst>
                                        <p:set>
                                          <p:cBhvr>
                                            <p:cTn id="29" dur="1" fill="hold">
                                              <p:stCondLst>
                                                <p:cond delay="0"/>
                                              </p:stCondLst>
                                            </p:cTn>
                                            <p:tgtEl>
                                              <p:spTgt spid="44"/>
                                            </p:tgtEl>
                                            <p:attrNameLst>
                                              <p:attrName>style.visibility</p:attrName>
                                            </p:attrNameLst>
                                          </p:cBhvr>
                                          <p:to>
                                            <p:strVal val="visible"/>
                                          </p:to>
                                        </p:set>
                                        <p:anim calcmode="lin" valueType="num">
                                          <p:cBhvr>
                                            <p:cTn id="30" dur="500" fill="hold"/>
                                            <p:tgtEl>
                                              <p:spTgt spid="44"/>
                                            </p:tgtEl>
                                            <p:attrNameLst>
                                              <p:attrName>ppt_w</p:attrName>
                                            </p:attrNameLst>
                                          </p:cBhvr>
                                          <p:tavLst>
                                            <p:tav tm="0">
                                              <p:val>
                                                <p:fltVal val="0"/>
                                              </p:val>
                                            </p:tav>
                                            <p:tav tm="100000">
                                              <p:val>
                                                <p:strVal val="#ppt_w"/>
                                              </p:val>
                                            </p:tav>
                                          </p:tavLst>
                                        </p:anim>
                                        <p:anim calcmode="lin" valueType="num">
                                          <p:cBhvr>
                                            <p:cTn id="31" dur="500" fill="hold"/>
                                            <p:tgtEl>
                                              <p:spTgt spid="44"/>
                                            </p:tgtEl>
                                            <p:attrNameLst>
                                              <p:attrName>ppt_h</p:attrName>
                                            </p:attrNameLst>
                                          </p:cBhvr>
                                          <p:tavLst>
                                            <p:tav tm="0">
                                              <p:val>
                                                <p:fltVal val="0"/>
                                              </p:val>
                                            </p:tav>
                                            <p:tav tm="100000">
                                              <p:val>
                                                <p:strVal val="#ppt_h"/>
                                              </p:val>
                                            </p:tav>
                                          </p:tavLst>
                                        </p:anim>
                                        <p:anim calcmode="lin" valueType="num">
                                          <p:cBhvr>
                                            <p:cTn id="32" dur="500" fill="hold"/>
                                            <p:tgtEl>
                                              <p:spTgt spid="44"/>
                                            </p:tgtEl>
                                            <p:attrNameLst>
                                              <p:attrName>style.rotation</p:attrName>
                                            </p:attrNameLst>
                                          </p:cBhvr>
                                          <p:tavLst>
                                            <p:tav tm="0">
                                              <p:val>
                                                <p:fltVal val="90"/>
                                              </p:val>
                                            </p:tav>
                                            <p:tav tm="100000">
                                              <p:val>
                                                <p:fltVal val="0"/>
                                              </p:val>
                                            </p:tav>
                                          </p:tavLst>
                                        </p:anim>
                                        <p:animEffect transition="in" filter="fade">
                                          <p:cBhvr>
                                            <p:cTn id="33" dur="500"/>
                                            <p:tgtEl>
                                              <p:spTgt spid="44"/>
                                            </p:tgtEl>
                                          </p:cBhvr>
                                        </p:animEffect>
                                      </p:childTnLst>
                                    </p:cTn>
                                  </p:par>
                                </p:childTnLst>
                              </p:cTn>
                            </p:par>
                            <p:par>
                              <p:cTn id="34" fill="hold">
                                <p:stCondLst>
                                  <p:cond delay="3000"/>
                                </p:stCondLst>
                                <p:childTnLst>
                                  <p:par>
                                    <p:cTn id="35" presetID="42" presetClass="entr" presetSubtype="0" fill="hold" grpId="0" nodeType="afterEffect">
                                      <p:stCondLst>
                                        <p:cond delay="0"/>
                                      </p:stCondLst>
                                      <p:childTnLst>
                                        <p:set>
                                          <p:cBhvr>
                                            <p:cTn id="36" dur="1" fill="hold">
                                              <p:stCondLst>
                                                <p:cond delay="0"/>
                                              </p:stCondLst>
                                            </p:cTn>
                                            <p:tgtEl>
                                              <p:spTgt spid="40"/>
                                            </p:tgtEl>
                                            <p:attrNameLst>
                                              <p:attrName>style.visibility</p:attrName>
                                            </p:attrNameLst>
                                          </p:cBhvr>
                                          <p:to>
                                            <p:strVal val="visible"/>
                                          </p:to>
                                        </p:set>
                                        <p:animEffect transition="in" filter="fade">
                                          <p:cBhvr>
                                            <p:cTn id="37" dur="1000"/>
                                            <p:tgtEl>
                                              <p:spTgt spid="40"/>
                                            </p:tgtEl>
                                          </p:cBhvr>
                                        </p:animEffect>
                                        <p:anim calcmode="lin" valueType="num">
                                          <p:cBhvr>
                                            <p:cTn id="38" dur="1000" fill="hold"/>
                                            <p:tgtEl>
                                              <p:spTgt spid="40"/>
                                            </p:tgtEl>
                                            <p:attrNameLst>
                                              <p:attrName>ppt_x</p:attrName>
                                            </p:attrNameLst>
                                          </p:cBhvr>
                                          <p:tavLst>
                                            <p:tav tm="0">
                                              <p:val>
                                                <p:strVal val="#ppt_x"/>
                                              </p:val>
                                            </p:tav>
                                            <p:tav tm="100000">
                                              <p:val>
                                                <p:strVal val="#ppt_x"/>
                                              </p:val>
                                            </p:tav>
                                          </p:tavLst>
                                        </p:anim>
                                        <p:anim calcmode="lin" valueType="num">
                                          <p:cBhvr>
                                            <p:cTn id="39" dur="1000" fill="hold"/>
                                            <p:tgtEl>
                                              <p:spTgt spid="40"/>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0" grpId="0"/>
          <p:bldP spid="44" grpId="0"/>
        </p:bldLst>
      </p:timing>
    </mc:Choice>
    <mc:Fallback>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decel="92000" fill="hold" nodeType="withEffect">
                                      <p:stCondLst>
                                        <p:cond delay="0"/>
                                      </p:stCondLst>
                                      <p:childTnLst>
                                        <p:set>
                                          <p:cBhvr>
                                            <p:cTn id="6" dur="1" fill="hold">
                                              <p:stCondLst>
                                                <p:cond delay="0"/>
                                              </p:stCondLst>
                                            </p:cTn>
                                            <p:tgtEl>
                                              <p:spTgt spid="18"/>
                                            </p:tgtEl>
                                            <p:attrNameLst>
                                              <p:attrName>style.visibility</p:attrName>
                                            </p:attrNameLst>
                                          </p:cBhvr>
                                          <p:to>
                                            <p:strVal val="visible"/>
                                          </p:to>
                                        </p:set>
                                        <p:anim calcmode="lin" valueType="num">
                                          <p:cBhvr additive="base">
                                            <p:cTn id="7" dur="1500" fill="hold"/>
                                            <p:tgtEl>
                                              <p:spTgt spid="18"/>
                                            </p:tgtEl>
                                            <p:attrNameLst>
                                              <p:attrName>ppt_x</p:attrName>
                                            </p:attrNameLst>
                                          </p:cBhvr>
                                          <p:tavLst>
                                            <p:tav tm="0">
                                              <p:val>
                                                <p:strVal val="#ppt_x"/>
                                              </p:val>
                                            </p:tav>
                                            <p:tav tm="100000">
                                              <p:val>
                                                <p:strVal val="#ppt_x"/>
                                              </p:val>
                                            </p:tav>
                                          </p:tavLst>
                                        </p:anim>
                                        <p:anim calcmode="lin" valueType="num">
                                          <p:cBhvr additive="base">
                                            <p:cTn id="8" dur="1500" fill="hold"/>
                                            <p:tgtEl>
                                              <p:spTgt spid="18"/>
                                            </p:tgtEl>
                                            <p:attrNameLst>
                                              <p:attrName>ppt_y</p:attrName>
                                            </p:attrNameLst>
                                          </p:cBhvr>
                                          <p:tavLst>
                                            <p:tav tm="0">
                                              <p:val>
                                                <p:strVal val="1+#ppt_h/2"/>
                                              </p:val>
                                            </p:tav>
                                            <p:tav tm="100000">
                                              <p:val>
                                                <p:strVal val="#ppt_y"/>
                                              </p:val>
                                            </p:tav>
                                          </p:tavLst>
                                        </p:anim>
                                      </p:childTnLst>
                                    </p:cTn>
                                  </p:par>
                                  <p:par>
                                    <p:cTn id="9" presetID="2" presetClass="entr" presetSubtype="2" decel="92000" fill="hold" nodeType="withEffect">
                                      <p:stCondLst>
                                        <p:cond delay="0"/>
                                      </p:stCondLst>
                                      <p:childTnLst>
                                        <p:set>
                                          <p:cBhvr>
                                            <p:cTn id="10" dur="1" fill="hold">
                                              <p:stCondLst>
                                                <p:cond delay="0"/>
                                              </p:stCondLst>
                                            </p:cTn>
                                            <p:tgtEl>
                                              <p:spTgt spid="19"/>
                                            </p:tgtEl>
                                            <p:attrNameLst>
                                              <p:attrName>style.visibility</p:attrName>
                                            </p:attrNameLst>
                                          </p:cBhvr>
                                          <p:to>
                                            <p:strVal val="visible"/>
                                          </p:to>
                                        </p:set>
                                        <p:anim calcmode="lin" valueType="num">
                                          <p:cBhvr additive="base">
                                            <p:cTn id="11" dur="750" fill="hold"/>
                                            <p:tgtEl>
                                              <p:spTgt spid="19"/>
                                            </p:tgtEl>
                                            <p:attrNameLst>
                                              <p:attrName>ppt_x</p:attrName>
                                            </p:attrNameLst>
                                          </p:cBhvr>
                                          <p:tavLst>
                                            <p:tav tm="0">
                                              <p:val>
                                                <p:strVal val="1+#ppt_w/2"/>
                                              </p:val>
                                            </p:tav>
                                            <p:tav tm="100000">
                                              <p:val>
                                                <p:strVal val="#ppt_x"/>
                                              </p:val>
                                            </p:tav>
                                          </p:tavLst>
                                        </p:anim>
                                        <p:anim calcmode="lin" valueType="num">
                                          <p:cBhvr additive="base">
                                            <p:cTn id="12" dur="750" fill="hold"/>
                                            <p:tgtEl>
                                              <p:spTgt spid="19"/>
                                            </p:tgtEl>
                                            <p:attrNameLst>
                                              <p:attrName>ppt_y</p:attrName>
                                            </p:attrNameLst>
                                          </p:cBhvr>
                                          <p:tavLst>
                                            <p:tav tm="0">
                                              <p:val>
                                                <p:strVal val="#ppt_y"/>
                                              </p:val>
                                            </p:tav>
                                            <p:tav tm="100000">
                                              <p:val>
                                                <p:strVal val="#ppt_y"/>
                                              </p:val>
                                            </p:tav>
                                          </p:tavLst>
                                        </p:anim>
                                      </p:childTnLst>
                                    </p:cTn>
                                  </p:par>
                                  <p:par>
                                    <p:cTn id="13" presetID="2" presetClass="entr" presetSubtype="4" fill="hold" nodeType="withEffect">
                                      <p:stCondLst>
                                        <p:cond delay="750"/>
                                      </p:stCondLst>
                                      <p:childTnLst>
                                        <p:set>
                                          <p:cBhvr>
                                            <p:cTn id="14" dur="1" fill="hold">
                                              <p:stCondLst>
                                                <p:cond delay="0"/>
                                              </p:stCondLst>
                                            </p:cTn>
                                            <p:tgtEl>
                                              <p:spTgt spid="11"/>
                                            </p:tgtEl>
                                            <p:attrNameLst>
                                              <p:attrName>style.visibility</p:attrName>
                                            </p:attrNameLst>
                                          </p:cBhvr>
                                          <p:to>
                                            <p:strVal val="visible"/>
                                          </p:to>
                                        </p:set>
                                        <p:anim calcmode="lin" valueType="num">
                                          <p:cBhvr additive="base">
                                            <p:cTn id="15" dur="750" fill="hold"/>
                                            <p:tgtEl>
                                              <p:spTgt spid="11"/>
                                            </p:tgtEl>
                                            <p:attrNameLst>
                                              <p:attrName>ppt_x</p:attrName>
                                            </p:attrNameLst>
                                          </p:cBhvr>
                                          <p:tavLst>
                                            <p:tav tm="0">
                                              <p:val>
                                                <p:strVal val="#ppt_x"/>
                                              </p:val>
                                            </p:tav>
                                            <p:tav tm="100000">
                                              <p:val>
                                                <p:strVal val="#ppt_x"/>
                                              </p:val>
                                            </p:tav>
                                          </p:tavLst>
                                        </p:anim>
                                        <p:anim calcmode="lin" valueType="num">
                                          <p:cBhvr additive="base">
                                            <p:cTn id="16" dur="750" fill="hold"/>
                                            <p:tgtEl>
                                              <p:spTgt spid="11"/>
                                            </p:tgtEl>
                                            <p:attrNameLst>
                                              <p:attrName>ppt_y</p:attrName>
                                            </p:attrNameLst>
                                          </p:cBhvr>
                                          <p:tavLst>
                                            <p:tav tm="0">
                                              <p:val>
                                                <p:strVal val="1+#ppt_h/2"/>
                                              </p:val>
                                            </p:tav>
                                            <p:tav tm="100000">
                                              <p:val>
                                                <p:strVal val="#ppt_y"/>
                                              </p:val>
                                            </p:tav>
                                          </p:tavLst>
                                        </p:anim>
                                      </p:childTnLst>
                                    </p:cTn>
                                  </p:par>
                                  <p:par>
                                    <p:cTn id="17" presetID="2" presetClass="entr" presetSubtype="4" fill="hold" nodeType="withEffect">
                                      <p:stCondLst>
                                        <p:cond delay="750"/>
                                      </p:stCondLst>
                                      <p:childTnLst>
                                        <p:set>
                                          <p:cBhvr>
                                            <p:cTn id="18" dur="1" fill="hold">
                                              <p:stCondLst>
                                                <p:cond delay="0"/>
                                              </p:stCondLst>
                                            </p:cTn>
                                            <p:tgtEl>
                                              <p:spTgt spid="10"/>
                                            </p:tgtEl>
                                            <p:attrNameLst>
                                              <p:attrName>style.visibility</p:attrName>
                                            </p:attrNameLst>
                                          </p:cBhvr>
                                          <p:to>
                                            <p:strVal val="visible"/>
                                          </p:to>
                                        </p:set>
                                        <p:anim calcmode="lin" valueType="num">
                                          <p:cBhvr additive="base">
                                            <p:cTn id="19" dur="750" fill="hold"/>
                                            <p:tgtEl>
                                              <p:spTgt spid="10"/>
                                            </p:tgtEl>
                                            <p:attrNameLst>
                                              <p:attrName>ppt_x</p:attrName>
                                            </p:attrNameLst>
                                          </p:cBhvr>
                                          <p:tavLst>
                                            <p:tav tm="0">
                                              <p:val>
                                                <p:strVal val="#ppt_x"/>
                                              </p:val>
                                            </p:tav>
                                            <p:tav tm="100000">
                                              <p:val>
                                                <p:strVal val="#ppt_x"/>
                                              </p:val>
                                            </p:tav>
                                          </p:tavLst>
                                        </p:anim>
                                        <p:anim calcmode="lin" valueType="num">
                                          <p:cBhvr additive="base">
                                            <p:cTn id="20" dur="750" fill="hold"/>
                                            <p:tgtEl>
                                              <p:spTgt spid="10"/>
                                            </p:tgtEl>
                                            <p:attrNameLst>
                                              <p:attrName>ppt_y</p:attrName>
                                            </p:attrNameLst>
                                          </p:cBhvr>
                                          <p:tavLst>
                                            <p:tav tm="0">
                                              <p:val>
                                                <p:strVal val="1+#ppt_h/2"/>
                                              </p:val>
                                            </p:tav>
                                            <p:tav tm="100000">
                                              <p:val>
                                                <p:strVal val="#ppt_y"/>
                                              </p:val>
                                            </p:tav>
                                          </p:tavLst>
                                        </p:anim>
                                      </p:childTnLst>
                                    </p:cTn>
                                  </p:par>
                                </p:childTnLst>
                              </p:cTn>
                            </p:par>
                            <p:par>
                              <p:cTn id="21" fill="hold">
                                <p:stCondLst>
                                  <p:cond delay="1500"/>
                                </p:stCondLst>
                                <p:childTnLst>
                                  <p:par>
                                    <p:cTn id="22" presetID="42" presetClass="entr" presetSubtype="0" fill="hold" nodeType="afterEffect">
                                      <p:stCondLst>
                                        <p:cond delay="0"/>
                                      </p:stCondLst>
                                      <p:childTnLst>
                                        <p:set>
                                          <p:cBhvr>
                                            <p:cTn id="23" dur="1" fill="hold">
                                              <p:stCondLst>
                                                <p:cond delay="0"/>
                                              </p:stCondLst>
                                            </p:cTn>
                                            <p:tgtEl>
                                              <p:spTgt spid="4"/>
                                            </p:tgtEl>
                                            <p:attrNameLst>
                                              <p:attrName>style.visibility</p:attrName>
                                            </p:attrNameLst>
                                          </p:cBhvr>
                                          <p:to>
                                            <p:strVal val="visible"/>
                                          </p:to>
                                        </p:set>
                                        <p:animEffect transition="in" filter="fade">
                                          <p:cBhvr>
                                            <p:cTn id="24" dur="1000"/>
                                            <p:tgtEl>
                                              <p:spTgt spid="4"/>
                                            </p:tgtEl>
                                          </p:cBhvr>
                                        </p:animEffect>
                                        <p:anim calcmode="lin" valueType="num">
                                          <p:cBhvr>
                                            <p:cTn id="25" dur="1000" fill="hold"/>
                                            <p:tgtEl>
                                              <p:spTgt spid="4"/>
                                            </p:tgtEl>
                                            <p:attrNameLst>
                                              <p:attrName>ppt_x</p:attrName>
                                            </p:attrNameLst>
                                          </p:cBhvr>
                                          <p:tavLst>
                                            <p:tav tm="0">
                                              <p:val>
                                                <p:strVal val="#ppt_x"/>
                                              </p:val>
                                            </p:tav>
                                            <p:tav tm="100000">
                                              <p:val>
                                                <p:strVal val="#ppt_x"/>
                                              </p:val>
                                            </p:tav>
                                          </p:tavLst>
                                        </p:anim>
                                        <p:anim calcmode="lin" valueType="num">
                                          <p:cBhvr>
                                            <p:cTn id="26" dur="1000" fill="hold"/>
                                            <p:tgtEl>
                                              <p:spTgt spid="4"/>
                                            </p:tgtEl>
                                            <p:attrNameLst>
                                              <p:attrName>ppt_y</p:attrName>
                                            </p:attrNameLst>
                                          </p:cBhvr>
                                          <p:tavLst>
                                            <p:tav tm="0">
                                              <p:val>
                                                <p:strVal val="#ppt_y+.1"/>
                                              </p:val>
                                            </p:tav>
                                            <p:tav tm="100000">
                                              <p:val>
                                                <p:strVal val="#ppt_y"/>
                                              </p:val>
                                            </p:tav>
                                          </p:tavLst>
                                        </p:anim>
                                      </p:childTnLst>
                                    </p:cTn>
                                  </p:par>
                                </p:childTnLst>
                              </p:cTn>
                            </p:par>
                            <p:par>
                              <p:cTn id="27" fill="hold">
                                <p:stCondLst>
                                  <p:cond delay="2500"/>
                                </p:stCondLst>
                                <p:childTnLst>
                                  <p:par>
                                    <p:cTn id="28" presetID="31" presetClass="entr" presetSubtype="0" fill="hold" grpId="0" nodeType="afterEffect">
                                      <p:stCondLst>
                                        <p:cond delay="0"/>
                                      </p:stCondLst>
                                      <p:childTnLst>
                                        <p:set>
                                          <p:cBhvr>
                                            <p:cTn id="29" dur="1" fill="hold">
                                              <p:stCondLst>
                                                <p:cond delay="0"/>
                                              </p:stCondLst>
                                            </p:cTn>
                                            <p:tgtEl>
                                              <p:spTgt spid="44"/>
                                            </p:tgtEl>
                                            <p:attrNameLst>
                                              <p:attrName>style.visibility</p:attrName>
                                            </p:attrNameLst>
                                          </p:cBhvr>
                                          <p:to>
                                            <p:strVal val="visible"/>
                                          </p:to>
                                        </p:set>
                                        <p:anim calcmode="lin" valueType="num">
                                          <p:cBhvr>
                                            <p:cTn id="30" dur="500" fill="hold"/>
                                            <p:tgtEl>
                                              <p:spTgt spid="44"/>
                                            </p:tgtEl>
                                            <p:attrNameLst>
                                              <p:attrName>ppt_w</p:attrName>
                                            </p:attrNameLst>
                                          </p:cBhvr>
                                          <p:tavLst>
                                            <p:tav tm="0">
                                              <p:val>
                                                <p:fltVal val="0"/>
                                              </p:val>
                                            </p:tav>
                                            <p:tav tm="100000">
                                              <p:val>
                                                <p:strVal val="#ppt_w"/>
                                              </p:val>
                                            </p:tav>
                                          </p:tavLst>
                                        </p:anim>
                                        <p:anim calcmode="lin" valueType="num">
                                          <p:cBhvr>
                                            <p:cTn id="31" dur="500" fill="hold"/>
                                            <p:tgtEl>
                                              <p:spTgt spid="44"/>
                                            </p:tgtEl>
                                            <p:attrNameLst>
                                              <p:attrName>ppt_h</p:attrName>
                                            </p:attrNameLst>
                                          </p:cBhvr>
                                          <p:tavLst>
                                            <p:tav tm="0">
                                              <p:val>
                                                <p:fltVal val="0"/>
                                              </p:val>
                                            </p:tav>
                                            <p:tav tm="100000">
                                              <p:val>
                                                <p:strVal val="#ppt_h"/>
                                              </p:val>
                                            </p:tav>
                                          </p:tavLst>
                                        </p:anim>
                                        <p:anim calcmode="lin" valueType="num">
                                          <p:cBhvr>
                                            <p:cTn id="32" dur="500" fill="hold"/>
                                            <p:tgtEl>
                                              <p:spTgt spid="44"/>
                                            </p:tgtEl>
                                            <p:attrNameLst>
                                              <p:attrName>style.rotation</p:attrName>
                                            </p:attrNameLst>
                                          </p:cBhvr>
                                          <p:tavLst>
                                            <p:tav tm="0">
                                              <p:val>
                                                <p:fltVal val="90"/>
                                              </p:val>
                                            </p:tav>
                                            <p:tav tm="100000">
                                              <p:val>
                                                <p:fltVal val="0"/>
                                              </p:val>
                                            </p:tav>
                                          </p:tavLst>
                                        </p:anim>
                                        <p:animEffect transition="in" filter="fade">
                                          <p:cBhvr>
                                            <p:cTn id="33" dur="500"/>
                                            <p:tgtEl>
                                              <p:spTgt spid="44"/>
                                            </p:tgtEl>
                                          </p:cBhvr>
                                        </p:animEffect>
                                      </p:childTnLst>
                                    </p:cTn>
                                  </p:par>
                                </p:childTnLst>
                              </p:cTn>
                            </p:par>
                            <p:par>
                              <p:cTn id="34" fill="hold">
                                <p:stCondLst>
                                  <p:cond delay="3000"/>
                                </p:stCondLst>
                                <p:childTnLst>
                                  <p:par>
                                    <p:cTn id="35" presetID="42" presetClass="entr" presetSubtype="0" fill="hold" grpId="0" nodeType="afterEffect">
                                      <p:stCondLst>
                                        <p:cond delay="0"/>
                                      </p:stCondLst>
                                      <p:childTnLst>
                                        <p:set>
                                          <p:cBhvr>
                                            <p:cTn id="36" dur="1" fill="hold">
                                              <p:stCondLst>
                                                <p:cond delay="0"/>
                                              </p:stCondLst>
                                            </p:cTn>
                                            <p:tgtEl>
                                              <p:spTgt spid="40"/>
                                            </p:tgtEl>
                                            <p:attrNameLst>
                                              <p:attrName>style.visibility</p:attrName>
                                            </p:attrNameLst>
                                          </p:cBhvr>
                                          <p:to>
                                            <p:strVal val="visible"/>
                                          </p:to>
                                        </p:set>
                                        <p:animEffect transition="in" filter="fade">
                                          <p:cBhvr>
                                            <p:cTn id="37" dur="1000"/>
                                            <p:tgtEl>
                                              <p:spTgt spid="40"/>
                                            </p:tgtEl>
                                          </p:cBhvr>
                                        </p:animEffect>
                                        <p:anim calcmode="lin" valueType="num">
                                          <p:cBhvr>
                                            <p:cTn id="38" dur="1000" fill="hold"/>
                                            <p:tgtEl>
                                              <p:spTgt spid="40"/>
                                            </p:tgtEl>
                                            <p:attrNameLst>
                                              <p:attrName>ppt_x</p:attrName>
                                            </p:attrNameLst>
                                          </p:cBhvr>
                                          <p:tavLst>
                                            <p:tav tm="0">
                                              <p:val>
                                                <p:strVal val="#ppt_x"/>
                                              </p:val>
                                            </p:tav>
                                            <p:tav tm="100000">
                                              <p:val>
                                                <p:strVal val="#ppt_x"/>
                                              </p:val>
                                            </p:tav>
                                          </p:tavLst>
                                        </p:anim>
                                        <p:anim calcmode="lin" valueType="num">
                                          <p:cBhvr>
                                            <p:cTn id="39" dur="1000" fill="hold"/>
                                            <p:tgtEl>
                                              <p:spTgt spid="40"/>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0" grpId="0"/>
          <p:bldP spid="44" grpId="0"/>
        </p:bldLst>
      </p:timing>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Freeform 6"/>
          <p:cNvSpPr>
            <a:spLocks noChangeArrowheads="1"/>
          </p:cNvSpPr>
          <p:nvPr/>
        </p:nvSpPr>
        <p:spPr bwMode="auto">
          <a:xfrm>
            <a:off x="5005918" y="712606"/>
            <a:ext cx="3016249" cy="2008717"/>
          </a:xfrm>
          <a:custGeom>
            <a:avLst/>
            <a:gdLst>
              <a:gd name="T0" fmla="*/ 274 w 543"/>
              <a:gd name="T1" fmla="*/ 0 h 362"/>
              <a:gd name="T2" fmla="*/ 0 w 543"/>
              <a:gd name="T3" fmla="*/ 189 h 362"/>
              <a:gd name="T4" fmla="*/ 38 w 543"/>
              <a:gd name="T5" fmla="*/ 287 h 362"/>
              <a:gd name="T6" fmla="*/ 154 w 543"/>
              <a:gd name="T7" fmla="*/ 269 h 362"/>
              <a:gd name="T8" fmla="*/ 389 w 543"/>
              <a:gd name="T9" fmla="*/ 362 h 362"/>
              <a:gd name="T10" fmla="*/ 434 w 543"/>
              <a:gd name="T11" fmla="*/ 343 h 362"/>
              <a:gd name="T12" fmla="*/ 425 w 543"/>
              <a:gd name="T13" fmla="*/ 299 h 362"/>
              <a:gd name="T14" fmla="*/ 543 w 543"/>
              <a:gd name="T15" fmla="*/ 158 h 362"/>
              <a:gd name="T16" fmla="*/ 274 w 543"/>
              <a:gd name="T17" fmla="*/ 0 h 362"/>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543"/>
              <a:gd name="T28" fmla="*/ 0 h 362"/>
              <a:gd name="T29" fmla="*/ 543 w 543"/>
              <a:gd name="T30" fmla="*/ 362 h 362"/>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543" h="362">
                <a:moveTo>
                  <a:pt x="274" y="0"/>
                </a:moveTo>
                <a:cubicBezTo>
                  <a:pt x="122" y="0"/>
                  <a:pt x="0" y="85"/>
                  <a:pt x="0" y="189"/>
                </a:cubicBezTo>
                <a:cubicBezTo>
                  <a:pt x="0" y="225"/>
                  <a:pt x="14" y="258"/>
                  <a:pt x="38" y="287"/>
                </a:cubicBezTo>
                <a:cubicBezTo>
                  <a:pt x="73" y="275"/>
                  <a:pt x="112" y="269"/>
                  <a:pt x="154" y="269"/>
                </a:cubicBezTo>
                <a:cubicBezTo>
                  <a:pt x="254" y="269"/>
                  <a:pt x="341" y="306"/>
                  <a:pt x="389" y="362"/>
                </a:cubicBezTo>
                <a:cubicBezTo>
                  <a:pt x="405" y="356"/>
                  <a:pt x="420" y="350"/>
                  <a:pt x="434" y="343"/>
                </a:cubicBezTo>
                <a:cubicBezTo>
                  <a:pt x="428" y="329"/>
                  <a:pt x="425" y="314"/>
                  <a:pt x="425" y="299"/>
                </a:cubicBezTo>
                <a:cubicBezTo>
                  <a:pt x="425" y="238"/>
                  <a:pt x="473" y="185"/>
                  <a:pt x="543" y="158"/>
                </a:cubicBezTo>
                <a:cubicBezTo>
                  <a:pt x="522" y="68"/>
                  <a:pt x="409" y="0"/>
                  <a:pt x="274" y="0"/>
                </a:cubicBezTo>
              </a:path>
            </a:pathLst>
          </a:custGeom>
          <a:solidFill>
            <a:srgbClr val="366A97"/>
          </a:solidFill>
          <a:ln>
            <a:noFill/>
          </a:ln>
          <a:extLst/>
        </p:spPr>
        <p:txBody>
          <a:bodyPr/>
          <a:lstStyle>
            <a:defPPr>
              <a:defRPr lang="zh-CN"/>
            </a:defPPr>
            <a:lvl1pPr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1pPr>
            <a:lvl2pPr marL="4572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2pPr>
            <a:lvl3pPr marL="9144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3pPr>
            <a:lvl4pPr marL="13716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4pPr>
            <a:lvl5pPr marL="18288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5pPr>
            <a:lvl6pPr marL="2286000" algn="l" defTabSz="914400" rtl="0" eaLnBrk="1" latinLnBrk="0" hangingPunct="1">
              <a:defRPr kern="1200">
                <a:solidFill>
                  <a:schemeClr val="tx1"/>
                </a:solidFill>
                <a:latin typeface="Calibri" pitchFamily="34" charset="0"/>
                <a:ea typeface="宋体" pitchFamily="2" charset="-122"/>
                <a:cs typeface="+mn-cs"/>
              </a:defRPr>
            </a:lvl6pPr>
            <a:lvl7pPr marL="2743200" algn="l" defTabSz="914400" rtl="0" eaLnBrk="1" latinLnBrk="0" hangingPunct="1">
              <a:defRPr kern="1200">
                <a:solidFill>
                  <a:schemeClr val="tx1"/>
                </a:solidFill>
                <a:latin typeface="Calibri" pitchFamily="34" charset="0"/>
                <a:ea typeface="宋体" pitchFamily="2" charset="-122"/>
                <a:cs typeface="+mn-cs"/>
              </a:defRPr>
            </a:lvl7pPr>
            <a:lvl8pPr marL="3200400" algn="l" defTabSz="914400" rtl="0" eaLnBrk="1" latinLnBrk="0" hangingPunct="1">
              <a:defRPr kern="1200">
                <a:solidFill>
                  <a:schemeClr val="tx1"/>
                </a:solidFill>
                <a:latin typeface="Calibri" pitchFamily="34" charset="0"/>
                <a:ea typeface="宋体" pitchFamily="2" charset="-122"/>
                <a:cs typeface="+mn-cs"/>
              </a:defRPr>
            </a:lvl8pPr>
            <a:lvl9pPr marL="3657600" algn="l" defTabSz="914400" rtl="0" eaLnBrk="1" latinLnBrk="0" hangingPunct="1">
              <a:defRPr kern="1200">
                <a:solidFill>
                  <a:schemeClr val="tx1"/>
                </a:solidFill>
                <a:latin typeface="Calibri" pitchFamily="34" charset="0"/>
                <a:ea typeface="宋体" pitchFamily="2" charset="-122"/>
                <a:cs typeface="+mn-cs"/>
              </a:defRPr>
            </a:lvl9pPr>
          </a:lstStyle>
          <a:p>
            <a:endParaRPr lang="zh-CN" altLang="zh-CN" sz="2133">
              <a:solidFill>
                <a:srgbClr val="000000"/>
              </a:solidFill>
              <a:sym typeface="宋体" pitchFamily="2" charset="-122"/>
            </a:endParaRPr>
          </a:p>
        </p:txBody>
      </p:sp>
      <p:sp>
        <p:nvSpPr>
          <p:cNvPr id="4" name="Freeform 7"/>
          <p:cNvSpPr>
            <a:spLocks noChangeArrowheads="1"/>
          </p:cNvSpPr>
          <p:nvPr/>
        </p:nvSpPr>
        <p:spPr bwMode="auto">
          <a:xfrm>
            <a:off x="5846233" y="3043057"/>
            <a:ext cx="3742267" cy="2127249"/>
          </a:xfrm>
          <a:custGeom>
            <a:avLst/>
            <a:gdLst>
              <a:gd name="T0" fmla="*/ 352 w 674"/>
              <a:gd name="T1" fmla="*/ 0 h 383"/>
              <a:gd name="T2" fmla="*/ 276 w 674"/>
              <a:gd name="T3" fmla="*/ 16 h 383"/>
              <a:gd name="T4" fmla="*/ 278 w 674"/>
              <a:gd name="T5" fmla="*/ 40 h 383"/>
              <a:gd name="T6" fmla="*/ 120 w 674"/>
              <a:gd name="T7" fmla="*/ 213 h 383"/>
              <a:gd name="T8" fmla="*/ 160 w 674"/>
              <a:gd name="T9" fmla="*/ 293 h 383"/>
              <a:gd name="T10" fmla="*/ 27 w 674"/>
              <a:gd name="T11" fmla="*/ 334 h 383"/>
              <a:gd name="T12" fmla="*/ 0 w 674"/>
              <a:gd name="T13" fmla="*/ 333 h 383"/>
              <a:gd name="T14" fmla="*/ 121 w 674"/>
              <a:gd name="T15" fmla="*/ 359 h 383"/>
              <a:gd name="T16" fmla="*/ 224 w 674"/>
              <a:gd name="T17" fmla="*/ 342 h 383"/>
              <a:gd name="T18" fmla="*/ 396 w 674"/>
              <a:gd name="T19" fmla="*/ 383 h 383"/>
              <a:gd name="T20" fmla="*/ 674 w 674"/>
              <a:gd name="T21" fmla="*/ 190 h 383"/>
              <a:gd name="T22" fmla="*/ 562 w 674"/>
              <a:gd name="T23" fmla="*/ 35 h 383"/>
              <a:gd name="T24" fmla="*/ 517 w 674"/>
              <a:gd name="T25" fmla="*/ 40 h 383"/>
              <a:gd name="T26" fmla="*/ 413 w 674"/>
              <a:gd name="T27" fmla="*/ 69 h 383"/>
              <a:gd name="T28" fmla="*/ 370 w 674"/>
              <a:gd name="T29" fmla="*/ 66 h 383"/>
              <a:gd name="T30" fmla="*/ 449 w 674"/>
              <a:gd name="T31" fmla="*/ 35 h 383"/>
              <a:gd name="T32" fmla="*/ 352 w 674"/>
              <a:gd name="T33" fmla="*/ 0 h 383"/>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w 674"/>
              <a:gd name="T52" fmla="*/ 0 h 383"/>
              <a:gd name="T53" fmla="*/ 674 w 674"/>
              <a:gd name="T54" fmla="*/ 383 h 383"/>
            </a:gdLst>
            <a:ahLst/>
            <a:cxnLst>
              <a:cxn ang="T34">
                <a:pos x="T0" y="T1"/>
              </a:cxn>
              <a:cxn ang="T35">
                <a:pos x="T2" y="T3"/>
              </a:cxn>
              <a:cxn ang="T36">
                <a:pos x="T4" y="T5"/>
              </a:cxn>
              <a:cxn ang="T37">
                <a:pos x="T6" y="T7"/>
              </a:cxn>
              <a:cxn ang="T38">
                <a:pos x="T8" y="T9"/>
              </a:cxn>
              <a:cxn ang="T39">
                <a:pos x="T10" y="T11"/>
              </a:cxn>
              <a:cxn ang="T40">
                <a:pos x="T12" y="T13"/>
              </a:cxn>
              <a:cxn ang="T41">
                <a:pos x="T14" y="T15"/>
              </a:cxn>
              <a:cxn ang="T42">
                <a:pos x="T16" y="T17"/>
              </a:cxn>
              <a:cxn ang="T43">
                <a:pos x="T18" y="T19"/>
              </a:cxn>
              <a:cxn ang="T44">
                <a:pos x="T20" y="T21"/>
              </a:cxn>
              <a:cxn ang="T45">
                <a:pos x="T22" y="T23"/>
              </a:cxn>
              <a:cxn ang="T46">
                <a:pos x="T24" y="T25"/>
              </a:cxn>
              <a:cxn ang="T47">
                <a:pos x="T26" y="T27"/>
              </a:cxn>
              <a:cxn ang="T48">
                <a:pos x="T28" y="T29"/>
              </a:cxn>
              <a:cxn ang="T49">
                <a:pos x="T30" y="T31"/>
              </a:cxn>
              <a:cxn ang="T50">
                <a:pos x="T32" y="T33"/>
              </a:cxn>
            </a:cxnLst>
            <a:rect l="T51" t="T52" r="T53" b="T54"/>
            <a:pathLst>
              <a:path w="674" h="383">
                <a:moveTo>
                  <a:pt x="352" y="0"/>
                </a:moveTo>
                <a:cubicBezTo>
                  <a:pt x="325" y="3"/>
                  <a:pt x="299" y="8"/>
                  <a:pt x="276" y="16"/>
                </a:cubicBezTo>
                <a:cubicBezTo>
                  <a:pt x="277" y="24"/>
                  <a:pt x="278" y="32"/>
                  <a:pt x="278" y="40"/>
                </a:cubicBezTo>
                <a:cubicBezTo>
                  <a:pt x="278" y="117"/>
                  <a:pt x="213" y="183"/>
                  <a:pt x="120" y="213"/>
                </a:cubicBezTo>
                <a:cubicBezTo>
                  <a:pt x="125" y="242"/>
                  <a:pt x="139" y="269"/>
                  <a:pt x="160" y="293"/>
                </a:cubicBezTo>
                <a:cubicBezTo>
                  <a:pt x="131" y="313"/>
                  <a:pt x="85" y="334"/>
                  <a:pt x="27" y="334"/>
                </a:cubicBezTo>
                <a:cubicBezTo>
                  <a:pt x="18" y="334"/>
                  <a:pt x="10" y="334"/>
                  <a:pt x="0" y="333"/>
                </a:cubicBezTo>
                <a:cubicBezTo>
                  <a:pt x="0" y="333"/>
                  <a:pt x="48" y="359"/>
                  <a:pt x="121" y="359"/>
                </a:cubicBezTo>
                <a:cubicBezTo>
                  <a:pt x="151" y="359"/>
                  <a:pt x="186" y="354"/>
                  <a:pt x="224" y="342"/>
                </a:cubicBezTo>
                <a:cubicBezTo>
                  <a:pt x="271" y="367"/>
                  <a:pt x="331" y="383"/>
                  <a:pt x="396" y="383"/>
                </a:cubicBezTo>
                <a:cubicBezTo>
                  <a:pt x="549" y="383"/>
                  <a:pt x="674" y="297"/>
                  <a:pt x="674" y="190"/>
                </a:cubicBezTo>
                <a:cubicBezTo>
                  <a:pt x="674" y="127"/>
                  <a:pt x="630" y="71"/>
                  <a:pt x="562" y="35"/>
                </a:cubicBezTo>
                <a:cubicBezTo>
                  <a:pt x="547" y="38"/>
                  <a:pt x="533" y="40"/>
                  <a:pt x="517" y="40"/>
                </a:cubicBezTo>
                <a:cubicBezTo>
                  <a:pt x="494" y="64"/>
                  <a:pt x="447" y="69"/>
                  <a:pt x="413" y="69"/>
                </a:cubicBezTo>
                <a:cubicBezTo>
                  <a:pt x="389" y="69"/>
                  <a:pt x="370" y="66"/>
                  <a:pt x="370" y="66"/>
                </a:cubicBezTo>
                <a:cubicBezTo>
                  <a:pt x="417" y="61"/>
                  <a:pt x="439" y="49"/>
                  <a:pt x="449" y="35"/>
                </a:cubicBezTo>
                <a:cubicBezTo>
                  <a:pt x="413" y="29"/>
                  <a:pt x="379" y="17"/>
                  <a:pt x="352" y="0"/>
                </a:cubicBezTo>
              </a:path>
            </a:pathLst>
          </a:custGeom>
          <a:solidFill>
            <a:srgbClr val="42BCD9"/>
          </a:solidFill>
          <a:ln>
            <a:noFill/>
          </a:ln>
          <a:extLst/>
        </p:spPr>
        <p:txBody>
          <a:bodyPr/>
          <a:lstStyle>
            <a:defPPr>
              <a:defRPr lang="zh-CN"/>
            </a:defPPr>
            <a:lvl1pPr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1pPr>
            <a:lvl2pPr marL="4572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2pPr>
            <a:lvl3pPr marL="9144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3pPr>
            <a:lvl4pPr marL="13716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4pPr>
            <a:lvl5pPr marL="18288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5pPr>
            <a:lvl6pPr marL="2286000" algn="l" defTabSz="914400" rtl="0" eaLnBrk="1" latinLnBrk="0" hangingPunct="1">
              <a:defRPr kern="1200">
                <a:solidFill>
                  <a:schemeClr val="tx1"/>
                </a:solidFill>
                <a:latin typeface="Calibri" pitchFamily="34" charset="0"/>
                <a:ea typeface="宋体" pitchFamily="2" charset="-122"/>
                <a:cs typeface="+mn-cs"/>
              </a:defRPr>
            </a:lvl6pPr>
            <a:lvl7pPr marL="2743200" algn="l" defTabSz="914400" rtl="0" eaLnBrk="1" latinLnBrk="0" hangingPunct="1">
              <a:defRPr kern="1200">
                <a:solidFill>
                  <a:schemeClr val="tx1"/>
                </a:solidFill>
                <a:latin typeface="Calibri" pitchFamily="34" charset="0"/>
                <a:ea typeface="宋体" pitchFamily="2" charset="-122"/>
                <a:cs typeface="+mn-cs"/>
              </a:defRPr>
            </a:lvl7pPr>
            <a:lvl8pPr marL="3200400" algn="l" defTabSz="914400" rtl="0" eaLnBrk="1" latinLnBrk="0" hangingPunct="1">
              <a:defRPr kern="1200">
                <a:solidFill>
                  <a:schemeClr val="tx1"/>
                </a:solidFill>
                <a:latin typeface="Calibri" pitchFamily="34" charset="0"/>
                <a:ea typeface="宋体" pitchFamily="2" charset="-122"/>
                <a:cs typeface="+mn-cs"/>
              </a:defRPr>
            </a:lvl8pPr>
            <a:lvl9pPr marL="3657600" algn="l" defTabSz="914400" rtl="0" eaLnBrk="1" latinLnBrk="0" hangingPunct="1">
              <a:defRPr kern="1200">
                <a:solidFill>
                  <a:schemeClr val="tx1"/>
                </a:solidFill>
                <a:latin typeface="Calibri" pitchFamily="34" charset="0"/>
                <a:ea typeface="宋体" pitchFamily="2" charset="-122"/>
                <a:cs typeface="+mn-cs"/>
              </a:defRPr>
            </a:lvl9pPr>
          </a:lstStyle>
          <a:p>
            <a:endParaRPr lang="zh-CN" altLang="zh-CN" sz="2133">
              <a:solidFill>
                <a:srgbClr val="000000"/>
              </a:solidFill>
              <a:sym typeface="宋体" pitchFamily="2" charset="-122"/>
            </a:endParaRPr>
          </a:p>
        </p:txBody>
      </p:sp>
      <p:sp>
        <p:nvSpPr>
          <p:cNvPr id="5" name="Freeform 8"/>
          <p:cNvSpPr>
            <a:spLocks noChangeArrowheads="1"/>
          </p:cNvSpPr>
          <p:nvPr/>
        </p:nvSpPr>
        <p:spPr bwMode="auto">
          <a:xfrm>
            <a:off x="4330700" y="2306456"/>
            <a:ext cx="3048000" cy="2326216"/>
          </a:xfrm>
          <a:custGeom>
            <a:avLst/>
            <a:gdLst>
              <a:gd name="T0" fmla="*/ 160 w 549"/>
              <a:gd name="T1" fmla="*/ 0 h 419"/>
              <a:gd name="T2" fmla="*/ 0 w 549"/>
              <a:gd name="T3" fmla="*/ 173 h 419"/>
              <a:gd name="T4" fmla="*/ 183 w 549"/>
              <a:gd name="T5" fmla="*/ 353 h 419"/>
              <a:gd name="T6" fmla="*/ 92 w 549"/>
              <a:gd name="T7" fmla="*/ 416 h 419"/>
              <a:gd name="T8" fmla="*/ 137 w 549"/>
              <a:gd name="T9" fmla="*/ 419 h 419"/>
              <a:gd name="T10" fmla="*/ 257 w 549"/>
              <a:gd name="T11" fmla="*/ 364 h 419"/>
              <a:gd name="T12" fmla="*/ 276 w 549"/>
              <a:gd name="T13" fmla="*/ 364 h 419"/>
              <a:gd name="T14" fmla="*/ 393 w 549"/>
              <a:gd name="T15" fmla="*/ 346 h 419"/>
              <a:gd name="T16" fmla="*/ 391 w 549"/>
              <a:gd name="T17" fmla="*/ 323 h 419"/>
              <a:gd name="T18" fmla="*/ 549 w 549"/>
              <a:gd name="T19" fmla="*/ 149 h 419"/>
              <a:gd name="T20" fmla="*/ 511 w 549"/>
              <a:gd name="T21" fmla="*/ 75 h 419"/>
              <a:gd name="T22" fmla="*/ 396 w 549"/>
              <a:gd name="T23" fmla="*/ 92 h 419"/>
              <a:gd name="T24" fmla="*/ 371 w 549"/>
              <a:gd name="T25" fmla="*/ 92 h 419"/>
              <a:gd name="T26" fmla="*/ 283 w 549"/>
              <a:gd name="T27" fmla="*/ 114 h 419"/>
              <a:gd name="T28" fmla="*/ 243 w 549"/>
              <a:gd name="T29" fmla="*/ 111 h 419"/>
              <a:gd name="T30" fmla="*/ 312 w 549"/>
              <a:gd name="T31" fmla="*/ 83 h 419"/>
              <a:gd name="T32" fmla="*/ 160 w 549"/>
              <a:gd name="T33" fmla="*/ 0 h 419"/>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w 549"/>
              <a:gd name="T52" fmla="*/ 0 h 419"/>
              <a:gd name="T53" fmla="*/ 549 w 549"/>
              <a:gd name="T54" fmla="*/ 419 h 419"/>
            </a:gdLst>
            <a:ahLst/>
            <a:cxnLst>
              <a:cxn ang="T34">
                <a:pos x="T0" y="T1"/>
              </a:cxn>
              <a:cxn ang="T35">
                <a:pos x="T2" y="T3"/>
              </a:cxn>
              <a:cxn ang="T36">
                <a:pos x="T4" y="T5"/>
              </a:cxn>
              <a:cxn ang="T37">
                <a:pos x="T6" y="T7"/>
              </a:cxn>
              <a:cxn ang="T38">
                <a:pos x="T8" y="T9"/>
              </a:cxn>
              <a:cxn ang="T39">
                <a:pos x="T10" y="T11"/>
              </a:cxn>
              <a:cxn ang="T40">
                <a:pos x="T12" y="T13"/>
              </a:cxn>
              <a:cxn ang="T41">
                <a:pos x="T14" y="T15"/>
              </a:cxn>
              <a:cxn ang="T42">
                <a:pos x="T16" y="T17"/>
              </a:cxn>
              <a:cxn ang="T43">
                <a:pos x="T18" y="T19"/>
              </a:cxn>
              <a:cxn ang="T44">
                <a:pos x="T20" y="T21"/>
              </a:cxn>
              <a:cxn ang="T45">
                <a:pos x="T22" y="T23"/>
              </a:cxn>
              <a:cxn ang="T46">
                <a:pos x="T24" y="T25"/>
              </a:cxn>
              <a:cxn ang="T47">
                <a:pos x="T26" y="T27"/>
              </a:cxn>
              <a:cxn ang="T48">
                <a:pos x="T28" y="T29"/>
              </a:cxn>
              <a:cxn ang="T49">
                <a:pos x="T30" y="T31"/>
              </a:cxn>
              <a:cxn ang="T50">
                <a:pos x="T32" y="T33"/>
              </a:cxn>
            </a:cxnLst>
            <a:rect l="T51" t="T52" r="T53" b="T54"/>
            <a:pathLst>
              <a:path w="549" h="419">
                <a:moveTo>
                  <a:pt x="160" y="0"/>
                </a:moveTo>
                <a:cubicBezTo>
                  <a:pt x="66" y="30"/>
                  <a:pt x="0" y="96"/>
                  <a:pt x="0" y="173"/>
                </a:cubicBezTo>
                <a:cubicBezTo>
                  <a:pt x="0" y="256"/>
                  <a:pt x="77" y="327"/>
                  <a:pt x="183" y="353"/>
                </a:cubicBezTo>
                <a:cubicBezTo>
                  <a:pt x="181" y="377"/>
                  <a:pt x="163" y="407"/>
                  <a:pt x="92" y="416"/>
                </a:cubicBezTo>
                <a:cubicBezTo>
                  <a:pt x="92" y="416"/>
                  <a:pt x="112" y="419"/>
                  <a:pt x="137" y="419"/>
                </a:cubicBezTo>
                <a:cubicBezTo>
                  <a:pt x="180" y="419"/>
                  <a:pt x="240" y="410"/>
                  <a:pt x="257" y="364"/>
                </a:cubicBezTo>
                <a:cubicBezTo>
                  <a:pt x="263" y="364"/>
                  <a:pt x="269" y="364"/>
                  <a:pt x="276" y="364"/>
                </a:cubicBezTo>
                <a:cubicBezTo>
                  <a:pt x="317" y="364"/>
                  <a:pt x="357" y="358"/>
                  <a:pt x="393" y="346"/>
                </a:cubicBezTo>
                <a:cubicBezTo>
                  <a:pt x="391" y="339"/>
                  <a:pt x="391" y="331"/>
                  <a:pt x="391" y="323"/>
                </a:cubicBezTo>
                <a:cubicBezTo>
                  <a:pt x="391" y="246"/>
                  <a:pt x="455" y="180"/>
                  <a:pt x="549" y="149"/>
                </a:cubicBezTo>
                <a:cubicBezTo>
                  <a:pt x="544" y="122"/>
                  <a:pt x="531" y="97"/>
                  <a:pt x="511" y="75"/>
                </a:cubicBezTo>
                <a:cubicBezTo>
                  <a:pt x="476" y="86"/>
                  <a:pt x="437" y="92"/>
                  <a:pt x="396" y="92"/>
                </a:cubicBezTo>
                <a:cubicBezTo>
                  <a:pt x="387" y="92"/>
                  <a:pt x="379" y="92"/>
                  <a:pt x="371" y="92"/>
                </a:cubicBezTo>
                <a:cubicBezTo>
                  <a:pt x="347" y="110"/>
                  <a:pt x="311" y="114"/>
                  <a:pt x="283" y="114"/>
                </a:cubicBezTo>
                <a:cubicBezTo>
                  <a:pt x="260" y="114"/>
                  <a:pt x="243" y="111"/>
                  <a:pt x="243" y="111"/>
                </a:cubicBezTo>
                <a:cubicBezTo>
                  <a:pt x="279" y="107"/>
                  <a:pt x="300" y="96"/>
                  <a:pt x="312" y="83"/>
                </a:cubicBezTo>
                <a:cubicBezTo>
                  <a:pt x="248" y="69"/>
                  <a:pt x="194" y="39"/>
                  <a:pt x="160" y="0"/>
                </a:cubicBezTo>
              </a:path>
            </a:pathLst>
          </a:custGeom>
          <a:solidFill>
            <a:srgbClr val="E25667"/>
          </a:solidFill>
          <a:ln>
            <a:noFill/>
          </a:ln>
          <a:extLst/>
        </p:spPr>
        <p:txBody>
          <a:bodyPr/>
          <a:lstStyle>
            <a:defPPr>
              <a:defRPr lang="zh-CN"/>
            </a:defPPr>
            <a:lvl1pPr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1pPr>
            <a:lvl2pPr marL="4572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2pPr>
            <a:lvl3pPr marL="9144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3pPr>
            <a:lvl4pPr marL="13716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4pPr>
            <a:lvl5pPr marL="18288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5pPr>
            <a:lvl6pPr marL="2286000" algn="l" defTabSz="914400" rtl="0" eaLnBrk="1" latinLnBrk="0" hangingPunct="1">
              <a:defRPr kern="1200">
                <a:solidFill>
                  <a:schemeClr val="tx1"/>
                </a:solidFill>
                <a:latin typeface="Calibri" pitchFamily="34" charset="0"/>
                <a:ea typeface="宋体" pitchFamily="2" charset="-122"/>
                <a:cs typeface="+mn-cs"/>
              </a:defRPr>
            </a:lvl6pPr>
            <a:lvl7pPr marL="2743200" algn="l" defTabSz="914400" rtl="0" eaLnBrk="1" latinLnBrk="0" hangingPunct="1">
              <a:defRPr kern="1200">
                <a:solidFill>
                  <a:schemeClr val="tx1"/>
                </a:solidFill>
                <a:latin typeface="Calibri" pitchFamily="34" charset="0"/>
                <a:ea typeface="宋体" pitchFamily="2" charset="-122"/>
                <a:cs typeface="+mn-cs"/>
              </a:defRPr>
            </a:lvl7pPr>
            <a:lvl8pPr marL="3200400" algn="l" defTabSz="914400" rtl="0" eaLnBrk="1" latinLnBrk="0" hangingPunct="1">
              <a:defRPr kern="1200">
                <a:solidFill>
                  <a:schemeClr val="tx1"/>
                </a:solidFill>
                <a:latin typeface="Calibri" pitchFamily="34" charset="0"/>
                <a:ea typeface="宋体" pitchFamily="2" charset="-122"/>
                <a:cs typeface="+mn-cs"/>
              </a:defRPr>
            </a:lvl8pPr>
            <a:lvl9pPr marL="3657600" algn="l" defTabSz="914400" rtl="0" eaLnBrk="1" latinLnBrk="0" hangingPunct="1">
              <a:defRPr kern="1200">
                <a:solidFill>
                  <a:schemeClr val="tx1"/>
                </a:solidFill>
                <a:latin typeface="Calibri" pitchFamily="34" charset="0"/>
                <a:ea typeface="宋体" pitchFamily="2" charset="-122"/>
                <a:cs typeface="+mn-cs"/>
              </a:defRPr>
            </a:lvl9pPr>
          </a:lstStyle>
          <a:p>
            <a:endParaRPr lang="zh-CN" altLang="zh-CN" sz="2133">
              <a:solidFill>
                <a:srgbClr val="000000"/>
              </a:solidFill>
              <a:sym typeface="宋体" pitchFamily="2" charset="-122"/>
            </a:endParaRPr>
          </a:p>
        </p:txBody>
      </p:sp>
      <p:sp>
        <p:nvSpPr>
          <p:cNvPr id="6" name="Freeform 9"/>
          <p:cNvSpPr>
            <a:spLocks noChangeArrowheads="1"/>
          </p:cNvSpPr>
          <p:nvPr/>
        </p:nvSpPr>
        <p:spPr bwMode="auto">
          <a:xfrm>
            <a:off x="5217585" y="2204857"/>
            <a:ext cx="1949449" cy="732367"/>
          </a:xfrm>
          <a:custGeom>
            <a:avLst/>
            <a:gdLst>
              <a:gd name="T0" fmla="*/ 116 w 351"/>
              <a:gd name="T1" fmla="*/ 0 h 132"/>
              <a:gd name="T2" fmla="*/ 0 w 351"/>
              <a:gd name="T3" fmla="*/ 18 h 132"/>
              <a:gd name="T4" fmla="*/ 152 w 351"/>
              <a:gd name="T5" fmla="*/ 101 h 132"/>
              <a:gd name="T6" fmla="*/ 83 w 351"/>
              <a:gd name="T7" fmla="*/ 129 h 132"/>
              <a:gd name="T8" fmla="*/ 123 w 351"/>
              <a:gd name="T9" fmla="*/ 132 h 132"/>
              <a:gd name="T10" fmla="*/ 211 w 351"/>
              <a:gd name="T11" fmla="*/ 110 h 132"/>
              <a:gd name="T12" fmla="*/ 236 w 351"/>
              <a:gd name="T13" fmla="*/ 110 h 132"/>
              <a:gd name="T14" fmla="*/ 351 w 351"/>
              <a:gd name="T15" fmla="*/ 93 h 132"/>
              <a:gd name="T16" fmla="*/ 116 w 351"/>
              <a:gd name="T17" fmla="*/ 0 h 132"/>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351"/>
              <a:gd name="T28" fmla="*/ 0 h 132"/>
              <a:gd name="T29" fmla="*/ 351 w 351"/>
              <a:gd name="T30" fmla="*/ 132 h 132"/>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351" h="132">
                <a:moveTo>
                  <a:pt x="116" y="0"/>
                </a:moveTo>
                <a:cubicBezTo>
                  <a:pt x="74" y="0"/>
                  <a:pt x="35" y="6"/>
                  <a:pt x="0" y="18"/>
                </a:cubicBezTo>
                <a:cubicBezTo>
                  <a:pt x="34" y="57"/>
                  <a:pt x="88" y="87"/>
                  <a:pt x="152" y="101"/>
                </a:cubicBezTo>
                <a:cubicBezTo>
                  <a:pt x="140" y="114"/>
                  <a:pt x="119" y="125"/>
                  <a:pt x="83" y="129"/>
                </a:cubicBezTo>
                <a:cubicBezTo>
                  <a:pt x="83" y="129"/>
                  <a:pt x="100" y="132"/>
                  <a:pt x="123" y="132"/>
                </a:cubicBezTo>
                <a:cubicBezTo>
                  <a:pt x="151" y="132"/>
                  <a:pt x="187" y="128"/>
                  <a:pt x="211" y="110"/>
                </a:cubicBezTo>
                <a:cubicBezTo>
                  <a:pt x="219" y="110"/>
                  <a:pt x="227" y="110"/>
                  <a:pt x="236" y="110"/>
                </a:cubicBezTo>
                <a:cubicBezTo>
                  <a:pt x="277" y="110"/>
                  <a:pt x="316" y="104"/>
                  <a:pt x="351" y="93"/>
                </a:cubicBezTo>
                <a:cubicBezTo>
                  <a:pt x="303" y="37"/>
                  <a:pt x="216" y="0"/>
                  <a:pt x="116" y="0"/>
                </a:cubicBezTo>
              </a:path>
            </a:pathLst>
          </a:custGeom>
          <a:solidFill>
            <a:srgbClr val="FD7B8B"/>
          </a:solidFill>
          <a:ln>
            <a:noFill/>
          </a:ln>
          <a:extLst/>
        </p:spPr>
        <p:txBody>
          <a:bodyPr/>
          <a:lstStyle>
            <a:defPPr>
              <a:defRPr lang="zh-CN"/>
            </a:defPPr>
            <a:lvl1pPr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1pPr>
            <a:lvl2pPr marL="4572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2pPr>
            <a:lvl3pPr marL="9144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3pPr>
            <a:lvl4pPr marL="13716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4pPr>
            <a:lvl5pPr marL="18288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5pPr>
            <a:lvl6pPr marL="2286000" algn="l" defTabSz="914400" rtl="0" eaLnBrk="1" latinLnBrk="0" hangingPunct="1">
              <a:defRPr kern="1200">
                <a:solidFill>
                  <a:schemeClr val="tx1"/>
                </a:solidFill>
                <a:latin typeface="Calibri" pitchFamily="34" charset="0"/>
                <a:ea typeface="宋体" pitchFamily="2" charset="-122"/>
                <a:cs typeface="+mn-cs"/>
              </a:defRPr>
            </a:lvl6pPr>
            <a:lvl7pPr marL="2743200" algn="l" defTabSz="914400" rtl="0" eaLnBrk="1" latinLnBrk="0" hangingPunct="1">
              <a:defRPr kern="1200">
                <a:solidFill>
                  <a:schemeClr val="tx1"/>
                </a:solidFill>
                <a:latin typeface="Calibri" pitchFamily="34" charset="0"/>
                <a:ea typeface="宋体" pitchFamily="2" charset="-122"/>
                <a:cs typeface="+mn-cs"/>
              </a:defRPr>
            </a:lvl7pPr>
            <a:lvl8pPr marL="3200400" algn="l" defTabSz="914400" rtl="0" eaLnBrk="1" latinLnBrk="0" hangingPunct="1">
              <a:defRPr kern="1200">
                <a:solidFill>
                  <a:schemeClr val="tx1"/>
                </a:solidFill>
                <a:latin typeface="Calibri" pitchFamily="34" charset="0"/>
                <a:ea typeface="宋体" pitchFamily="2" charset="-122"/>
                <a:cs typeface="+mn-cs"/>
              </a:defRPr>
            </a:lvl8pPr>
            <a:lvl9pPr marL="3657600" algn="l" defTabSz="914400" rtl="0" eaLnBrk="1" latinLnBrk="0" hangingPunct="1">
              <a:defRPr kern="1200">
                <a:solidFill>
                  <a:schemeClr val="tx1"/>
                </a:solidFill>
                <a:latin typeface="Calibri" pitchFamily="34" charset="0"/>
                <a:ea typeface="宋体" pitchFamily="2" charset="-122"/>
                <a:cs typeface="+mn-cs"/>
              </a:defRPr>
            </a:lvl9pPr>
          </a:lstStyle>
          <a:p>
            <a:endParaRPr lang="zh-CN" altLang="zh-CN" sz="2400">
              <a:solidFill>
                <a:srgbClr val="000000"/>
              </a:solidFill>
              <a:sym typeface="宋体" pitchFamily="2" charset="-122"/>
            </a:endParaRPr>
          </a:p>
        </p:txBody>
      </p:sp>
      <p:sp>
        <p:nvSpPr>
          <p:cNvPr id="7" name="Freeform 10"/>
          <p:cNvSpPr>
            <a:spLocks noChangeArrowheads="1"/>
          </p:cNvSpPr>
          <p:nvPr/>
        </p:nvSpPr>
        <p:spPr bwMode="auto">
          <a:xfrm>
            <a:off x="6500284" y="3134072"/>
            <a:ext cx="889000" cy="1092200"/>
          </a:xfrm>
          <a:custGeom>
            <a:avLst/>
            <a:gdLst>
              <a:gd name="T0" fmla="*/ 158 w 160"/>
              <a:gd name="T1" fmla="*/ 0 h 197"/>
              <a:gd name="T2" fmla="*/ 0 w 160"/>
              <a:gd name="T3" fmla="*/ 174 h 197"/>
              <a:gd name="T4" fmla="*/ 2 w 160"/>
              <a:gd name="T5" fmla="*/ 197 h 197"/>
              <a:gd name="T6" fmla="*/ 160 w 160"/>
              <a:gd name="T7" fmla="*/ 24 h 197"/>
              <a:gd name="T8" fmla="*/ 158 w 160"/>
              <a:gd name="T9" fmla="*/ 0 h 197"/>
              <a:gd name="T10" fmla="*/ 0 60000 65536"/>
              <a:gd name="T11" fmla="*/ 0 60000 65536"/>
              <a:gd name="T12" fmla="*/ 0 60000 65536"/>
              <a:gd name="T13" fmla="*/ 0 60000 65536"/>
              <a:gd name="T14" fmla="*/ 0 60000 65536"/>
              <a:gd name="T15" fmla="*/ 0 w 160"/>
              <a:gd name="T16" fmla="*/ 0 h 197"/>
              <a:gd name="T17" fmla="*/ 160 w 160"/>
              <a:gd name="T18" fmla="*/ 197 h 197"/>
            </a:gdLst>
            <a:ahLst/>
            <a:cxnLst>
              <a:cxn ang="T10">
                <a:pos x="T0" y="T1"/>
              </a:cxn>
              <a:cxn ang="T11">
                <a:pos x="T2" y="T3"/>
              </a:cxn>
              <a:cxn ang="T12">
                <a:pos x="T4" y="T5"/>
              </a:cxn>
              <a:cxn ang="T13">
                <a:pos x="T6" y="T7"/>
              </a:cxn>
              <a:cxn ang="T14">
                <a:pos x="T8" y="T9"/>
              </a:cxn>
            </a:cxnLst>
            <a:rect l="T15" t="T16" r="T17" b="T18"/>
            <a:pathLst>
              <a:path w="160" h="197">
                <a:moveTo>
                  <a:pt x="158" y="0"/>
                </a:moveTo>
                <a:cubicBezTo>
                  <a:pt x="64" y="31"/>
                  <a:pt x="0" y="97"/>
                  <a:pt x="0" y="174"/>
                </a:cubicBezTo>
                <a:cubicBezTo>
                  <a:pt x="0" y="182"/>
                  <a:pt x="0" y="190"/>
                  <a:pt x="2" y="197"/>
                </a:cubicBezTo>
                <a:cubicBezTo>
                  <a:pt x="95" y="167"/>
                  <a:pt x="160" y="101"/>
                  <a:pt x="160" y="24"/>
                </a:cubicBezTo>
                <a:cubicBezTo>
                  <a:pt x="160" y="16"/>
                  <a:pt x="159" y="8"/>
                  <a:pt x="158" y="0"/>
                </a:cubicBezTo>
              </a:path>
            </a:pathLst>
          </a:custGeom>
          <a:solidFill>
            <a:schemeClr val="accent4">
              <a:lumMod val="60000"/>
              <a:lumOff val="40000"/>
            </a:schemeClr>
          </a:solidFill>
          <a:ln>
            <a:noFill/>
          </a:ln>
          <a:extLst/>
        </p:spPr>
        <p:txBody>
          <a:bodyPr/>
          <a:lstStyle>
            <a:defPPr>
              <a:defRPr lang="zh-CN"/>
            </a:defPPr>
            <a:lvl1pPr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1pPr>
            <a:lvl2pPr marL="4572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2pPr>
            <a:lvl3pPr marL="9144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3pPr>
            <a:lvl4pPr marL="13716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4pPr>
            <a:lvl5pPr marL="18288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5pPr>
            <a:lvl6pPr marL="2286000" algn="l" defTabSz="914400" rtl="0" eaLnBrk="1" latinLnBrk="0" hangingPunct="1">
              <a:defRPr kern="1200">
                <a:solidFill>
                  <a:schemeClr val="tx1"/>
                </a:solidFill>
                <a:latin typeface="Calibri" pitchFamily="34" charset="0"/>
                <a:ea typeface="宋体" pitchFamily="2" charset="-122"/>
                <a:cs typeface="+mn-cs"/>
              </a:defRPr>
            </a:lvl6pPr>
            <a:lvl7pPr marL="2743200" algn="l" defTabSz="914400" rtl="0" eaLnBrk="1" latinLnBrk="0" hangingPunct="1">
              <a:defRPr kern="1200">
                <a:solidFill>
                  <a:schemeClr val="tx1"/>
                </a:solidFill>
                <a:latin typeface="Calibri" pitchFamily="34" charset="0"/>
                <a:ea typeface="宋体" pitchFamily="2" charset="-122"/>
                <a:cs typeface="+mn-cs"/>
              </a:defRPr>
            </a:lvl7pPr>
            <a:lvl8pPr marL="3200400" algn="l" defTabSz="914400" rtl="0" eaLnBrk="1" latinLnBrk="0" hangingPunct="1">
              <a:defRPr kern="1200">
                <a:solidFill>
                  <a:schemeClr val="tx1"/>
                </a:solidFill>
                <a:latin typeface="Calibri" pitchFamily="34" charset="0"/>
                <a:ea typeface="宋体" pitchFamily="2" charset="-122"/>
                <a:cs typeface="+mn-cs"/>
              </a:defRPr>
            </a:lvl8pPr>
            <a:lvl9pPr marL="3657600" algn="l" defTabSz="914400" rtl="0" eaLnBrk="1" latinLnBrk="0" hangingPunct="1">
              <a:defRPr kern="1200">
                <a:solidFill>
                  <a:schemeClr val="tx1"/>
                </a:solidFill>
                <a:latin typeface="Calibri" pitchFamily="34" charset="0"/>
                <a:ea typeface="宋体" pitchFamily="2" charset="-122"/>
                <a:cs typeface="+mn-cs"/>
              </a:defRPr>
            </a:lvl9pPr>
          </a:lstStyle>
          <a:p>
            <a:endParaRPr lang="zh-CN" altLang="zh-CN" sz="2400">
              <a:solidFill>
                <a:srgbClr val="000000"/>
              </a:solidFill>
              <a:sym typeface="宋体" pitchFamily="2" charset="-122"/>
            </a:endParaRPr>
          </a:p>
        </p:txBody>
      </p:sp>
      <p:sp>
        <p:nvSpPr>
          <p:cNvPr id="8" name="Freeform 11"/>
          <p:cNvSpPr>
            <a:spLocks noChangeArrowheads="1"/>
          </p:cNvSpPr>
          <p:nvPr/>
        </p:nvSpPr>
        <p:spPr bwMode="auto">
          <a:xfrm>
            <a:off x="7416800" y="1472490"/>
            <a:ext cx="2523067" cy="1765300"/>
          </a:xfrm>
          <a:custGeom>
            <a:avLst/>
            <a:gdLst>
              <a:gd name="T0" fmla="*/ 223 w 454"/>
              <a:gd name="T1" fmla="*/ 0 h 318"/>
              <a:gd name="T2" fmla="*/ 109 w 454"/>
              <a:gd name="T3" fmla="*/ 21 h 318"/>
              <a:gd name="T4" fmla="*/ 113 w 454"/>
              <a:gd name="T5" fmla="*/ 52 h 318"/>
              <a:gd name="T6" fmla="*/ 0 w 454"/>
              <a:gd name="T7" fmla="*/ 206 h 318"/>
              <a:gd name="T8" fmla="*/ 69 w 454"/>
              <a:gd name="T9" fmla="*/ 283 h 318"/>
              <a:gd name="T10" fmla="*/ 113 w 454"/>
              <a:gd name="T11" fmla="*/ 280 h 318"/>
              <a:gd name="T12" fmla="*/ 279 w 454"/>
              <a:gd name="T13" fmla="*/ 318 h 318"/>
              <a:gd name="T14" fmla="*/ 454 w 454"/>
              <a:gd name="T15" fmla="*/ 162 h 318"/>
              <a:gd name="T16" fmla="*/ 223 w 454"/>
              <a:gd name="T17" fmla="*/ 0 h 318"/>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454"/>
              <a:gd name="T28" fmla="*/ 0 h 318"/>
              <a:gd name="T29" fmla="*/ 454 w 454"/>
              <a:gd name="T30" fmla="*/ 318 h 318"/>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454" h="318">
                <a:moveTo>
                  <a:pt x="223" y="0"/>
                </a:moveTo>
                <a:cubicBezTo>
                  <a:pt x="181" y="0"/>
                  <a:pt x="143" y="8"/>
                  <a:pt x="109" y="21"/>
                </a:cubicBezTo>
                <a:cubicBezTo>
                  <a:pt x="112" y="31"/>
                  <a:pt x="113" y="42"/>
                  <a:pt x="113" y="52"/>
                </a:cubicBezTo>
                <a:cubicBezTo>
                  <a:pt x="113" y="116"/>
                  <a:pt x="69" y="172"/>
                  <a:pt x="0" y="206"/>
                </a:cubicBezTo>
                <a:cubicBezTo>
                  <a:pt x="12" y="236"/>
                  <a:pt x="36" y="262"/>
                  <a:pt x="69" y="283"/>
                </a:cubicBezTo>
                <a:cubicBezTo>
                  <a:pt x="83" y="281"/>
                  <a:pt x="98" y="280"/>
                  <a:pt x="113" y="280"/>
                </a:cubicBezTo>
                <a:cubicBezTo>
                  <a:pt x="175" y="280"/>
                  <a:pt x="232" y="294"/>
                  <a:pt x="279" y="318"/>
                </a:cubicBezTo>
                <a:cubicBezTo>
                  <a:pt x="380" y="301"/>
                  <a:pt x="454" y="237"/>
                  <a:pt x="454" y="162"/>
                </a:cubicBezTo>
                <a:cubicBezTo>
                  <a:pt x="454" y="72"/>
                  <a:pt x="350" y="0"/>
                  <a:pt x="223" y="0"/>
                </a:cubicBezTo>
              </a:path>
            </a:pathLst>
          </a:custGeom>
          <a:solidFill>
            <a:srgbClr val="FD7B8B"/>
          </a:solidFill>
          <a:ln>
            <a:noFill/>
          </a:ln>
          <a:extLst/>
        </p:spPr>
        <p:txBody>
          <a:bodyPr/>
          <a:lstStyle>
            <a:defPPr>
              <a:defRPr lang="zh-CN"/>
            </a:defPPr>
            <a:lvl1pPr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1pPr>
            <a:lvl2pPr marL="4572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2pPr>
            <a:lvl3pPr marL="9144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3pPr>
            <a:lvl4pPr marL="13716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4pPr>
            <a:lvl5pPr marL="18288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5pPr>
            <a:lvl6pPr marL="2286000" algn="l" defTabSz="914400" rtl="0" eaLnBrk="1" latinLnBrk="0" hangingPunct="1">
              <a:defRPr kern="1200">
                <a:solidFill>
                  <a:schemeClr val="tx1"/>
                </a:solidFill>
                <a:latin typeface="Calibri" pitchFamily="34" charset="0"/>
                <a:ea typeface="宋体" pitchFamily="2" charset="-122"/>
                <a:cs typeface="+mn-cs"/>
              </a:defRPr>
            </a:lvl6pPr>
            <a:lvl7pPr marL="2743200" algn="l" defTabSz="914400" rtl="0" eaLnBrk="1" latinLnBrk="0" hangingPunct="1">
              <a:defRPr kern="1200">
                <a:solidFill>
                  <a:schemeClr val="tx1"/>
                </a:solidFill>
                <a:latin typeface="Calibri" pitchFamily="34" charset="0"/>
                <a:ea typeface="宋体" pitchFamily="2" charset="-122"/>
                <a:cs typeface="+mn-cs"/>
              </a:defRPr>
            </a:lvl7pPr>
            <a:lvl8pPr marL="3200400" algn="l" defTabSz="914400" rtl="0" eaLnBrk="1" latinLnBrk="0" hangingPunct="1">
              <a:defRPr kern="1200">
                <a:solidFill>
                  <a:schemeClr val="tx1"/>
                </a:solidFill>
                <a:latin typeface="Calibri" pitchFamily="34" charset="0"/>
                <a:ea typeface="宋体" pitchFamily="2" charset="-122"/>
                <a:cs typeface="+mn-cs"/>
              </a:defRPr>
            </a:lvl8pPr>
            <a:lvl9pPr marL="3657600" algn="l" defTabSz="914400" rtl="0" eaLnBrk="1" latinLnBrk="0" hangingPunct="1">
              <a:defRPr kern="1200">
                <a:solidFill>
                  <a:schemeClr val="tx1"/>
                </a:solidFill>
                <a:latin typeface="Calibri" pitchFamily="34" charset="0"/>
                <a:ea typeface="宋体" pitchFamily="2" charset="-122"/>
                <a:cs typeface="+mn-cs"/>
              </a:defRPr>
            </a:lvl9pPr>
          </a:lstStyle>
          <a:p>
            <a:endParaRPr lang="zh-CN" altLang="zh-CN" sz="2133">
              <a:solidFill>
                <a:srgbClr val="000000"/>
              </a:solidFill>
              <a:sym typeface="宋体" pitchFamily="2" charset="-122"/>
            </a:endParaRPr>
          </a:p>
        </p:txBody>
      </p:sp>
      <p:sp>
        <p:nvSpPr>
          <p:cNvPr id="9" name="Freeform 12"/>
          <p:cNvSpPr>
            <a:spLocks noChangeArrowheads="1"/>
          </p:cNvSpPr>
          <p:nvPr/>
        </p:nvSpPr>
        <p:spPr bwMode="auto">
          <a:xfrm>
            <a:off x="7368118" y="1588906"/>
            <a:ext cx="677333" cy="1028700"/>
          </a:xfrm>
          <a:custGeom>
            <a:avLst/>
            <a:gdLst>
              <a:gd name="T0" fmla="*/ 118 w 122"/>
              <a:gd name="T1" fmla="*/ 0 h 185"/>
              <a:gd name="T2" fmla="*/ 0 w 122"/>
              <a:gd name="T3" fmla="*/ 141 h 185"/>
              <a:gd name="T4" fmla="*/ 9 w 122"/>
              <a:gd name="T5" fmla="*/ 185 h 185"/>
              <a:gd name="T6" fmla="*/ 122 w 122"/>
              <a:gd name="T7" fmla="*/ 31 h 185"/>
              <a:gd name="T8" fmla="*/ 118 w 122"/>
              <a:gd name="T9" fmla="*/ 0 h 185"/>
              <a:gd name="T10" fmla="*/ 0 60000 65536"/>
              <a:gd name="T11" fmla="*/ 0 60000 65536"/>
              <a:gd name="T12" fmla="*/ 0 60000 65536"/>
              <a:gd name="T13" fmla="*/ 0 60000 65536"/>
              <a:gd name="T14" fmla="*/ 0 60000 65536"/>
              <a:gd name="T15" fmla="*/ 0 w 122"/>
              <a:gd name="T16" fmla="*/ 0 h 185"/>
              <a:gd name="T17" fmla="*/ 122 w 122"/>
              <a:gd name="T18" fmla="*/ 185 h 185"/>
            </a:gdLst>
            <a:ahLst/>
            <a:cxnLst>
              <a:cxn ang="T10">
                <a:pos x="T0" y="T1"/>
              </a:cxn>
              <a:cxn ang="T11">
                <a:pos x="T2" y="T3"/>
              </a:cxn>
              <a:cxn ang="T12">
                <a:pos x="T4" y="T5"/>
              </a:cxn>
              <a:cxn ang="T13">
                <a:pos x="T6" y="T7"/>
              </a:cxn>
              <a:cxn ang="T14">
                <a:pos x="T8" y="T9"/>
              </a:cxn>
            </a:cxnLst>
            <a:rect l="T15" t="T16" r="T17" b="T18"/>
            <a:pathLst>
              <a:path w="122" h="185">
                <a:moveTo>
                  <a:pt x="118" y="0"/>
                </a:moveTo>
                <a:cubicBezTo>
                  <a:pt x="48" y="27"/>
                  <a:pt x="0" y="80"/>
                  <a:pt x="0" y="141"/>
                </a:cubicBezTo>
                <a:cubicBezTo>
                  <a:pt x="0" y="156"/>
                  <a:pt x="3" y="171"/>
                  <a:pt x="9" y="185"/>
                </a:cubicBezTo>
                <a:cubicBezTo>
                  <a:pt x="78" y="151"/>
                  <a:pt x="122" y="95"/>
                  <a:pt x="122" y="31"/>
                </a:cubicBezTo>
                <a:cubicBezTo>
                  <a:pt x="122" y="21"/>
                  <a:pt x="121" y="10"/>
                  <a:pt x="118" y="0"/>
                </a:cubicBezTo>
              </a:path>
            </a:pathLst>
          </a:custGeom>
          <a:solidFill>
            <a:schemeClr val="accent1">
              <a:lumMod val="60000"/>
              <a:lumOff val="40000"/>
            </a:schemeClr>
          </a:solidFill>
          <a:ln>
            <a:noFill/>
          </a:ln>
          <a:extLst/>
        </p:spPr>
        <p:txBody>
          <a:bodyPr/>
          <a:lstStyle>
            <a:defPPr>
              <a:defRPr lang="zh-CN"/>
            </a:defPPr>
            <a:lvl1pPr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1pPr>
            <a:lvl2pPr marL="4572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2pPr>
            <a:lvl3pPr marL="9144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3pPr>
            <a:lvl4pPr marL="13716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4pPr>
            <a:lvl5pPr marL="18288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5pPr>
            <a:lvl6pPr marL="2286000" algn="l" defTabSz="914400" rtl="0" eaLnBrk="1" latinLnBrk="0" hangingPunct="1">
              <a:defRPr kern="1200">
                <a:solidFill>
                  <a:schemeClr val="tx1"/>
                </a:solidFill>
                <a:latin typeface="Calibri" pitchFamily="34" charset="0"/>
                <a:ea typeface="宋体" pitchFamily="2" charset="-122"/>
                <a:cs typeface="+mn-cs"/>
              </a:defRPr>
            </a:lvl6pPr>
            <a:lvl7pPr marL="2743200" algn="l" defTabSz="914400" rtl="0" eaLnBrk="1" latinLnBrk="0" hangingPunct="1">
              <a:defRPr kern="1200">
                <a:solidFill>
                  <a:schemeClr val="tx1"/>
                </a:solidFill>
                <a:latin typeface="Calibri" pitchFamily="34" charset="0"/>
                <a:ea typeface="宋体" pitchFamily="2" charset="-122"/>
                <a:cs typeface="+mn-cs"/>
              </a:defRPr>
            </a:lvl7pPr>
            <a:lvl8pPr marL="3200400" algn="l" defTabSz="914400" rtl="0" eaLnBrk="1" latinLnBrk="0" hangingPunct="1">
              <a:defRPr kern="1200">
                <a:solidFill>
                  <a:schemeClr val="tx1"/>
                </a:solidFill>
                <a:latin typeface="Calibri" pitchFamily="34" charset="0"/>
                <a:ea typeface="宋体" pitchFamily="2" charset="-122"/>
                <a:cs typeface="+mn-cs"/>
              </a:defRPr>
            </a:lvl8pPr>
            <a:lvl9pPr marL="3657600" algn="l" defTabSz="914400" rtl="0" eaLnBrk="1" latinLnBrk="0" hangingPunct="1">
              <a:defRPr kern="1200">
                <a:solidFill>
                  <a:schemeClr val="tx1"/>
                </a:solidFill>
                <a:latin typeface="Calibri" pitchFamily="34" charset="0"/>
                <a:ea typeface="宋体" pitchFamily="2" charset="-122"/>
                <a:cs typeface="+mn-cs"/>
              </a:defRPr>
            </a:lvl9pPr>
          </a:lstStyle>
          <a:p>
            <a:endParaRPr lang="zh-CN" altLang="zh-CN" sz="2400">
              <a:solidFill>
                <a:srgbClr val="000000"/>
              </a:solidFill>
              <a:sym typeface="宋体" pitchFamily="2" charset="-122"/>
            </a:endParaRPr>
          </a:p>
        </p:txBody>
      </p:sp>
      <p:sp>
        <p:nvSpPr>
          <p:cNvPr id="10" name="Freeform 13"/>
          <p:cNvSpPr>
            <a:spLocks noChangeArrowheads="1"/>
          </p:cNvSpPr>
          <p:nvPr/>
        </p:nvSpPr>
        <p:spPr bwMode="auto">
          <a:xfrm>
            <a:off x="7799917" y="3028239"/>
            <a:ext cx="1166283" cy="397933"/>
          </a:xfrm>
          <a:custGeom>
            <a:avLst/>
            <a:gdLst>
              <a:gd name="T0" fmla="*/ 44 w 210"/>
              <a:gd name="T1" fmla="*/ 0 h 72"/>
              <a:gd name="T2" fmla="*/ 0 w 210"/>
              <a:gd name="T3" fmla="*/ 3 h 72"/>
              <a:gd name="T4" fmla="*/ 97 w 210"/>
              <a:gd name="T5" fmla="*/ 38 h 72"/>
              <a:gd name="T6" fmla="*/ 18 w 210"/>
              <a:gd name="T7" fmla="*/ 69 h 72"/>
              <a:gd name="T8" fmla="*/ 61 w 210"/>
              <a:gd name="T9" fmla="*/ 72 h 72"/>
              <a:gd name="T10" fmla="*/ 165 w 210"/>
              <a:gd name="T11" fmla="*/ 43 h 72"/>
              <a:gd name="T12" fmla="*/ 210 w 210"/>
              <a:gd name="T13" fmla="*/ 38 h 72"/>
              <a:gd name="T14" fmla="*/ 44 w 210"/>
              <a:gd name="T15" fmla="*/ 0 h 72"/>
              <a:gd name="T16" fmla="*/ 0 60000 65536"/>
              <a:gd name="T17" fmla="*/ 0 60000 65536"/>
              <a:gd name="T18" fmla="*/ 0 60000 65536"/>
              <a:gd name="T19" fmla="*/ 0 60000 65536"/>
              <a:gd name="T20" fmla="*/ 0 60000 65536"/>
              <a:gd name="T21" fmla="*/ 0 60000 65536"/>
              <a:gd name="T22" fmla="*/ 0 60000 65536"/>
              <a:gd name="T23" fmla="*/ 0 60000 65536"/>
              <a:gd name="T24" fmla="*/ 0 w 210"/>
              <a:gd name="T25" fmla="*/ 0 h 72"/>
              <a:gd name="T26" fmla="*/ 210 w 210"/>
              <a:gd name="T27" fmla="*/ 72 h 72"/>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210" h="72">
                <a:moveTo>
                  <a:pt x="44" y="0"/>
                </a:moveTo>
                <a:cubicBezTo>
                  <a:pt x="29" y="0"/>
                  <a:pt x="14" y="1"/>
                  <a:pt x="0" y="3"/>
                </a:cubicBezTo>
                <a:cubicBezTo>
                  <a:pt x="27" y="20"/>
                  <a:pt x="61" y="32"/>
                  <a:pt x="97" y="38"/>
                </a:cubicBezTo>
                <a:cubicBezTo>
                  <a:pt x="87" y="52"/>
                  <a:pt x="65" y="64"/>
                  <a:pt x="18" y="69"/>
                </a:cubicBezTo>
                <a:cubicBezTo>
                  <a:pt x="18" y="69"/>
                  <a:pt x="37" y="72"/>
                  <a:pt x="61" y="72"/>
                </a:cubicBezTo>
                <a:cubicBezTo>
                  <a:pt x="95" y="72"/>
                  <a:pt x="142" y="67"/>
                  <a:pt x="165" y="43"/>
                </a:cubicBezTo>
                <a:cubicBezTo>
                  <a:pt x="181" y="43"/>
                  <a:pt x="195" y="41"/>
                  <a:pt x="210" y="38"/>
                </a:cubicBezTo>
                <a:cubicBezTo>
                  <a:pt x="163" y="14"/>
                  <a:pt x="106" y="0"/>
                  <a:pt x="44" y="0"/>
                </a:cubicBezTo>
              </a:path>
            </a:pathLst>
          </a:custGeom>
          <a:solidFill>
            <a:schemeClr val="accent2">
              <a:lumMod val="40000"/>
              <a:lumOff val="60000"/>
            </a:schemeClr>
          </a:solidFill>
          <a:ln>
            <a:noFill/>
          </a:ln>
          <a:extLst/>
        </p:spPr>
        <p:txBody>
          <a:bodyPr/>
          <a:lstStyle>
            <a:defPPr>
              <a:defRPr lang="zh-CN"/>
            </a:defPPr>
            <a:lvl1pPr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1pPr>
            <a:lvl2pPr marL="4572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2pPr>
            <a:lvl3pPr marL="9144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3pPr>
            <a:lvl4pPr marL="13716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4pPr>
            <a:lvl5pPr marL="18288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5pPr>
            <a:lvl6pPr marL="2286000" algn="l" defTabSz="914400" rtl="0" eaLnBrk="1" latinLnBrk="0" hangingPunct="1">
              <a:defRPr kern="1200">
                <a:solidFill>
                  <a:schemeClr val="tx1"/>
                </a:solidFill>
                <a:latin typeface="Calibri" pitchFamily="34" charset="0"/>
                <a:ea typeface="宋体" pitchFamily="2" charset="-122"/>
                <a:cs typeface="+mn-cs"/>
              </a:defRPr>
            </a:lvl6pPr>
            <a:lvl7pPr marL="2743200" algn="l" defTabSz="914400" rtl="0" eaLnBrk="1" latinLnBrk="0" hangingPunct="1">
              <a:defRPr kern="1200">
                <a:solidFill>
                  <a:schemeClr val="tx1"/>
                </a:solidFill>
                <a:latin typeface="Calibri" pitchFamily="34" charset="0"/>
                <a:ea typeface="宋体" pitchFamily="2" charset="-122"/>
                <a:cs typeface="+mn-cs"/>
              </a:defRPr>
            </a:lvl7pPr>
            <a:lvl8pPr marL="3200400" algn="l" defTabSz="914400" rtl="0" eaLnBrk="1" latinLnBrk="0" hangingPunct="1">
              <a:defRPr kern="1200">
                <a:solidFill>
                  <a:schemeClr val="tx1"/>
                </a:solidFill>
                <a:latin typeface="Calibri" pitchFamily="34" charset="0"/>
                <a:ea typeface="宋体" pitchFamily="2" charset="-122"/>
                <a:cs typeface="+mn-cs"/>
              </a:defRPr>
            </a:lvl8pPr>
            <a:lvl9pPr marL="3657600" algn="l" defTabSz="914400" rtl="0" eaLnBrk="1" latinLnBrk="0" hangingPunct="1">
              <a:defRPr kern="1200">
                <a:solidFill>
                  <a:schemeClr val="tx1"/>
                </a:solidFill>
                <a:latin typeface="Calibri" pitchFamily="34" charset="0"/>
                <a:ea typeface="宋体" pitchFamily="2" charset="-122"/>
                <a:cs typeface="+mn-cs"/>
              </a:defRPr>
            </a:lvl9pPr>
          </a:lstStyle>
          <a:p>
            <a:endParaRPr lang="zh-CN" altLang="zh-CN" sz="2400">
              <a:solidFill>
                <a:srgbClr val="000000"/>
              </a:solidFill>
              <a:sym typeface="宋体" pitchFamily="2" charset="-122"/>
            </a:endParaRPr>
          </a:p>
        </p:txBody>
      </p:sp>
      <p:sp>
        <p:nvSpPr>
          <p:cNvPr id="11" name="TextBox 231"/>
          <p:cNvSpPr>
            <a:spLocks noChangeArrowheads="1"/>
          </p:cNvSpPr>
          <p:nvPr/>
        </p:nvSpPr>
        <p:spPr bwMode="auto">
          <a:xfrm>
            <a:off x="5509685" y="1061856"/>
            <a:ext cx="2053167" cy="42056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defPPr>
              <a:defRPr lang="zh-CN"/>
            </a:defPPr>
            <a:lvl1pPr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1pPr>
            <a:lvl2pPr marL="4572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2pPr>
            <a:lvl3pPr marL="9144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3pPr>
            <a:lvl4pPr marL="13716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4pPr>
            <a:lvl5pPr marL="18288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5pPr>
            <a:lvl6pPr marL="2286000" algn="l" defTabSz="914400" rtl="0" eaLnBrk="1" latinLnBrk="0" hangingPunct="1">
              <a:defRPr kern="1200">
                <a:solidFill>
                  <a:schemeClr val="tx1"/>
                </a:solidFill>
                <a:latin typeface="Calibri" pitchFamily="34" charset="0"/>
                <a:ea typeface="宋体" pitchFamily="2" charset="-122"/>
                <a:cs typeface="+mn-cs"/>
              </a:defRPr>
            </a:lvl6pPr>
            <a:lvl7pPr marL="2743200" algn="l" defTabSz="914400" rtl="0" eaLnBrk="1" latinLnBrk="0" hangingPunct="1">
              <a:defRPr kern="1200">
                <a:solidFill>
                  <a:schemeClr val="tx1"/>
                </a:solidFill>
                <a:latin typeface="Calibri" pitchFamily="34" charset="0"/>
                <a:ea typeface="宋体" pitchFamily="2" charset="-122"/>
                <a:cs typeface="+mn-cs"/>
              </a:defRPr>
            </a:lvl7pPr>
            <a:lvl8pPr marL="3200400" algn="l" defTabSz="914400" rtl="0" eaLnBrk="1" latinLnBrk="0" hangingPunct="1">
              <a:defRPr kern="1200">
                <a:solidFill>
                  <a:schemeClr val="tx1"/>
                </a:solidFill>
                <a:latin typeface="Calibri" pitchFamily="34" charset="0"/>
                <a:ea typeface="宋体" pitchFamily="2" charset="-122"/>
                <a:cs typeface="+mn-cs"/>
              </a:defRPr>
            </a:lvl8pPr>
            <a:lvl9pPr marL="3657600" algn="l" defTabSz="914400" rtl="0" eaLnBrk="1" latinLnBrk="0" hangingPunct="1">
              <a:defRPr kern="1200">
                <a:solidFill>
                  <a:schemeClr val="tx1"/>
                </a:solidFill>
                <a:latin typeface="Calibri" pitchFamily="34" charset="0"/>
                <a:ea typeface="宋体" pitchFamily="2" charset="-122"/>
                <a:cs typeface="+mn-cs"/>
              </a:defRPr>
            </a:lvl9pPr>
          </a:lstStyle>
          <a:p>
            <a:pPr algn="ctr"/>
            <a:r>
              <a:rPr lang="zh-CN" altLang="en-US" sz="2133" dirty="0">
                <a:solidFill>
                  <a:schemeClr val="bg1"/>
                </a:solidFill>
                <a:latin typeface="微软雅黑" pitchFamily="34" charset="-122"/>
                <a:ea typeface="微软雅黑" pitchFamily="34" charset="-122"/>
                <a:sym typeface="Arial" pitchFamily="34" charset="0"/>
              </a:rPr>
              <a:t>添加标题</a:t>
            </a:r>
            <a:endParaRPr lang="zh-CN" altLang="en-US" sz="2400" dirty="0"/>
          </a:p>
        </p:txBody>
      </p:sp>
      <p:sp>
        <p:nvSpPr>
          <p:cNvPr id="12" name="矩形 11"/>
          <p:cNvSpPr>
            <a:spLocks noChangeArrowheads="1"/>
          </p:cNvSpPr>
          <p:nvPr/>
        </p:nvSpPr>
        <p:spPr bwMode="auto">
          <a:xfrm>
            <a:off x="5554134" y="1483073"/>
            <a:ext cx="1921933"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mpd="sng">
                <a:solidFill>
                  <a:srgbClr val="000000"/>
                </a:solidFill>
                <a:bevel/>
                <a:headEnd/>
                <a:tailEnd/>
              </a14:hiddenLine>
            </a:ext>
          </a:extLst>
        </p:spPr>
        <p:txBody>
          <a:bodyPr>
            <a:spAutoFit/>
          </a:bodyPr>
          <a:lstStyle>
            <a:defPPr>
              <a:defRPr lang="zh-CN"/>
            </a:defPPr>
            <a:lvl1pPr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1pPr>
            <a:lvl2pPr marL="4572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2pPr>
            <a:lvl3pPr marL="9144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3pPr>
            <a:lvl4pPr marL="13716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4pPr>
            <a:lvl5pPr marL="18288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5pPr>
            <a:lvl6pPr marL="2286000" algn="l" defTabSz="914400" rtl="0" eaLnBrk="1" latinLnBrk="0" hangingPunct="1">
              <a:defRPr kern="1200">
                <a:solidFill>
                  <a:schemeClr val="tx1"/>
                </a:solidFill>
                <a:latin typeface="Calibri" pitchFamily="34" charset="0"/>
                <a:ea typeface="宋体" pitchFamily="2" charset="-122"/>
                <a:cs typeface="+mn-cs"/>
              </a:defRPr>
            </a:lvl6pPr>
            <a:lvl7pPr marL="2743200" algn="l" defTabSz="914400" rtl="0" eaLnBrk="1" latinLnBrk="0" hangingPunct="1">
              <a:defRPr kern="1200">
                <a:solidFill>
                  <a:schemeClr val="tx1"/>
                </a:solidFill>
                <a:latin typeface="Calibri" pitchFamily="34" charset="0"/>
                <a:ea typeface="宋体" pitchFamily="2" charset="-122"/>
                <a:cs typeface="+mn-cs"/>
              </a:defRPr>
            </a:lvl7pPr>
            <a:lvl8pPr marL="3200400" algn="l" defTabSz="914400" rtl="0" eaLnBrk="1" latinLnBrk="0" hangingPunct="1">
              <a:defRPr kern="1200">
                <a:solidFill>
                  <a:schemeClr val="tx1"/>
                </a:solidFill>
                <a:latin typeface="Calibri" pitchFamily="34" charset="0"/>
                <a:ea typeface="宋体" pitchFamily="2" charset="-122"/>
                <a:cs typeface="+mn-cs"/>
              </a:defRPr>
            </a:lvl8pPr>
            <a:lvl9pPr marL="3657600" algn="l" defTabSz="914400" rtl="0" eaLnBrk="1" latinLnBrk="0" hangingPunct="1">
              <a:defRPr kern="1200">
                <a:solidFill>
                  <a:schemeClr val="tx1"/>
                </a:solidFill>
                <a:latin typeface="Calibri" pitchFamily="34" charset="0"/>
                <a:ea typeface="宋体" pitchFamily="2" charset="-122"/>
                <a:cs typeface="+mn-cs"/>
              </a:defRPr>
            </a:lvl9pPr>
          </a:lstStyle>
          <a:p>
            <a:pPr algn="ctr"/>
            <a:r>
              <a:rPr lang="zh-CN" altLang="en-US" sz="1200" dirty="0">
                <a:solidFill>
                  <a:schemeClr val="bg1"/>
                </a:solidFill>
                <a:latin typeface="微软雅黑" pitchFamily="34" charset="-122"/>
                <a:ea typeface="微软雅黑" pitchFamily="34" charset="-122"/>
                <a:sym typeface="微软雅黑" pitchFamily="34" charset="-122"/>
              </a:rPr>
              <a:t>在这里添加文本内容在这里添加文本内容</a:t>
            </a:r>
          </a:p>
        </p:txBody>
      </p:sp>
      <p:sp>
        <p:nvSpPr>
          <p:cNvPr id="13" name="直接连接符 12"/>
          <p:cNvSpPr>
            <a:spLocks noChangeShapeType="1"/>
          </p:cNvSpPr>
          <p:nvPr/>
        </p:nvSpPr>
        <p:spPr bwMode="auto">
          <a:xfrm>
            <a:off x="5651500" y="1493656"/>
            <a:ext cx="1761067" cy="0"/>
          </a:xfrm>
          <a:prstGeom prst="line">
            <a:avLst/>
          </a:prstGeom>
          <a:noFill/>
          <a:ln w="9525" cap="flat" cmpd="sng">
            <a:solidFill>
              <a:schemeClr val="bg1"/>
            </a:solidFill>
            <a:bevel/>
            <a:headEnd/>
            <a:tailEnd/>
          </a:ln>
          <a:extLst>
            <a:ext uri="{909E8E84-426E-40DD-AFC4-6F175D3DCCD1}">
              <a14:hiddenFill xmlns:a14="http://schemas.microsoft.com/office/drawing/2010/main">
                <a:noFill/>
              </a14:hiddenFill>
            </a:ext>
          </a:extLst>
        </p:spPr>
        <p:txBody>
          <a:bodyPr/>
          <a:lstStyle>
            <a:defPPr>
              <a:defRPr lang="zh-CN"/>
            </a:defPPr>
            <a:lvl1pPr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1pPr>
            <a:lvl2pPr marL="4572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2pPr>
            <a:lvl3pPr marL="9144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3pPr>
            <a:lvl4pPr marL="13716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4pPr>
            <a:lvl5pPr marL="18288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5pPr>
            <a:lvl6pPr marL="2286000" algn="l" defTabSz="914400" rtl="0" eaLnBrk="1" latinLnBrk="0" hangingPunct="1">
              <a:defRPr kern="1200">
                <a:solidFill>
                  <a:schemeClr val="tx1"/>
                </a:solidFill>
                <a:latin typeface="Calibri" pitchFamily="34" charset="0"/>
                <a:ea typeface="宋体" pitchFamily="2" charset="-122"/>
                <a:cs typeface="+mn-cs"/>
              </a:defRPr>
            </a:lvl6pPr>
            <a:lvl7pPr marL="2743200" algn="l" defTabSz="914400" rtl="0" eaLnBrk="1" latinLnBrk="0" hangingPunct="1">
              <a:defRPr kern="1200">
                <a:solidFill>
                  <a:schemeClr val="tx1"/>
                </a:solidFill>
                <a:latin typeface="Calibri" pitchFamily="34" charset="0"/>
                <a:ea typeface="宋体" pitchFamily="2" charset="-122"/>
                <a:cs typeface="+mn-cs"/>
              </a:defRPr>
            </a:lvl7pPr>
            <a:lvl8pPr marL="3200400" algn="l" defTabSz="914400" rtl="0" eaLnBrk="1" latinLnBrk="0" hangingPunct="1">
              <a:defRPr kern="1200">
                <a:solidFill>
                  <a:schemeClr val="tx1"/>
                </a:solidFill>
                <a:latin typeface="Calibri" pitchFamily="34" charset="0"/>
                <a:ea typeface="宋体" pitchFamily="2" charset="-122"/>
                <a:cs typeface="+mn-cs"/>
              </a:defRPr>
            </a:lvl8pPr>
            <a:lvl9pPr marL="3657600" algn="l" defTabSz="914400" rtl="0" eaLnBrk="1" latinLnBrk="0" hangingPunct="1">
              <a:defRPr kern="1200">
                <a:solidFill>
                  <a:schemeClr val="tx1"/>
                </a:solidFill>
                <a:latin typeface="Calibri" pitchFamily="34" charset="0"/>
                <a:ea typeface="宋体" pitchFamily="2" charset="-122"/>
                <a:cs typeface="+mn-cs"/>
              </a:defRPr>
            </a:lvl9pPr>
          </a:lstStyle>
          <a:p>
            <a:endParaRPr lang="zh-CN" altLang="en-US" sz="2400"/>
          </a:p>
        </p:txBody>
      </p:sp>
      <p:sp>
        <p:nvSpPr>
          <p:cNvPr id="14" name="TextBox 240"/>
          <p:cNvSpPr>
            <a:spLocks noChangeArrowheads="1"/>
          </p:cNvSpPr>
          <p:nvPr/>
        </p:nvSpPr>
        <p:spPr bwMode="auto">
          <a:xfrm>
            <a:off x="7755467" y="1936039"/>
            <a:ext cx="2053167" cy="42056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defPPr>
              <a:defRPr lang="zh-CN"/>
            </a:defPPr>
            <a:lvl1pPr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1pPr>
            <a:lvl2pPr marL="4572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2pPr>
            <a:lvl3pPr marL="9144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3pPr>
            <a:lvl4pPr marL="13716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4pPr>
            <a:lvl5pPr marL="18288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5pPr>
            <a:lvl6pPr marL="2286000" algn="l" defTabSz="914400" rtl="0" eaLnBrk="1" latinLnBrk="0" hangingPunct="1">
              <a:defRPr kern="1200">
                <a:solidFill>
                  <a:schemeClr val="tx1"/>
                </a:solidFill>
                <a:latin typeface="Calibri" pitchFamily="34" charset="0"/>
                <a:ea typeface="宋体" pitchFamily="2" charset="-122"/>
                <a:cs typeface="+mn-cs"/>
              </a:defRPr>
            </a:lvl6pPr>
            <a:lvl7pPr marL="2743200" algn="l" defTabSz="914400" rtl="0" eaLnBrk="1" latinLnBrk="0" hangingPunct="1">
              <a:defRPr kern="1200">
                <a:solidFill>
                  <a:schemeClr val="tx1"/>
                </a:solidFill>
                <a:latin typeface="Calibri" pitchFamily="34" charset="0"/>
                <a:ea typeface="宋体" pitchFamily="2" charset="-122"/>
                <a:cs typeface="+mn-cs"/>
              </a:defRPr>
            </a:lvl7pPr>
            <a:lvl8pPr marL="3200400" algn="l" defTabSz="914400" rtl="0" eaLnBrk="1" latinLnBrk="0" hangingPunct="1">
              <a:defRPr kern="1200">
                <a:solidFill>
                  <a:schemeClr val="tx1"/>
                </a:solidFill>
                <a:latin typeface="Calibri" pitchFamily="34" charset="0"/>
                <a:ea typeface="宋体" pitchFamily="2" charset="-122"/>
                <a:cs typeface="+mn-cs"/>
              </a:defRPr>
            </a:lvl8pPr>
            <a:lvl9pPr marL="3657600" algn="l" defTabSz="914400" rtl="0" eaLnBrk="1" latinLnBrk="0" hangingPunct="1">
              <a:defRPr kern="1200">
                <a:solidFill>
                  <a:schemeClr val="tx1"/>
                </a:solidFill>
                <a:latin typeface="Calibri" pitchFamily="34" charset="0"/>
                <a:ea typeface="宋体" pitchFamily="2" charset="-122"/>
                <a:cs typeface="+mn-cs"/>
              </a:defRPr>
            </a:lvl9pPr>
          </a:lstStyle>
          <a:p>
            <a:pPr algn="ctr"/>
            <a:r>
              <a:rPr lang="zh-CN" altLang="en-US" sz="2133">
                <a:solidFill>
                  <a:schemeClr val="bg1"/>
                </a:solidFill>
                <a:latin typeface="微软雅黑" pitchFamily="34" charset="-122"/>
                <a:ea typeface="微软雅黑" pitchFamily="34" charset="-122"/>
                <a:sym typeface="Arial" pitchFamily="34" charset="0"/>
              </a:rPr>
              <a:t>添加标题</a:t>
            </a:r>
            <a:endParaRPr lang="zh-CN" altLang="en-US" sz="2400"/>
          </a:p>
        </p:txBody>
      </p:sp>
      <p:sp>
        <p:nvSpPr>
          <p:cNvPr id="15" name="矩形 14"/>
          <p:cNvSpPr>
            <a:spLocks noChangeArrowheads="1"/>
          </p:cNvSpPr>
          <p:nvPr/>
        </p:nvSpPr>
        <p:spPr bwMode="auto">
          <a:xfrm>
            <a:off x="7799918" y="2355139"/>
            <a:ext cx="1921933"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mpd="sng">
                <a:solidFill>
                  <a:srgbClr val="000000"/>
                </a:solidFill>
                <a:bevel/>
                <a:headEnd/>
                <a:tailEnd/>
              </a14:hiddenLine>
            </a:ext>
          </a:extLst>
        </p:spPr>
        <p:txBody>
          <a:bodyPr>
            <a:spAutoFit/>
          </a:bodyPr>
          <a:lstStyle>
            <a:defPPr>
              <a:defRPr lang="zh-CN"/>
            </a:defPPr>
            <a:lvl1pPr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1pPr>
            <a:lvl2pPr marL="4572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2pPr>
            <a:lvl3pPr marL="9144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3pPr>
            <a:lvl4pPr marL="13716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4pPr>
            <a:lvl5pPr marL="18288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5pPr>
            <a:lvl6pPr marL="2286000" algn="l" defTabSz="914400" rtl="0" eaLnBrk="1" latinLnBrk="0" hangingPunct="1">
              <a:defRPr kern="1200">
                <a:solidFill>
                  <a:schemeClr val="tx1"/>
                </a:solidFill>
                <a:latin typeface="Calibri" pitchFamily="34" charset="0"/>
                <a:ea typeface="宋体" pitchFamily="2" charset="-122"/>
                <a:cs typeface="+mn-cs"/>
              </a:defRPr>
            </a:lvl6pPr>
            <a:lvl7pPr marL="2743200" algn="l" defTabSz="914400" rtl="0" eaLnBrk="1" latinLnBrk="0" hangingPunct="1">
              <a:defRPr kern="1200">
                <a:solidFill>
                  <a:schemeClr val="tx1"/>
                </a:solidFill>
                <a:latin typeface="Calibri" pitchFamily="34" charset="0"/>
                <a:ea typeface="宋体" pitchFamily="2" charset="-122"/>
                <a:cs typeface="+mn-cs"/>
              </a:defRPr>
            </a:lvl7pPr>
            <a:lvl8pPr marL="3200400" algn="l" defTabSz="914400" rtl="0" eaLnBrk="1" latinLnBrk="0" hangingPunct="1">
              <a:defRPr kern="1200">
                <a:solidFill>
                  <a:schemeClr val="tx1"/>
                </a:solidFill>
                <a:latin typeface="Calibri" pitchFamily="34" charset="0"/>
                <a:ea typeface="宋体" pitchFamily="2" charset="-122"/>
                <a:cs typeface="+mn-cs"/>
              </a:defRPr>
            </a:lvl8pPr>
            <a:lvl9pPr marL="3657600" algn="l" defTabSz="914400" rtl="0" eaLnBrk="1" latinLnBrk="0" hangingPunct="1">
              <a:defRPr kern="1200">
                <a:solidFill>
                  <a:schemeClr val="tx1"/>
                </a:solidFill>
                <a:latin typeface="Calibri" pitchFamily="34" charset="0"/>
                <a:ea typeface="宋体" pitchFamily="2" charset="-122"/>
                <a:cs typeface="+mn-cs"/>
              </a:defRPr>
            </a:lvl9pPr>
          </a:lstStyle>
          <a:p>
            <a:pPr algn="ctr"/>
            <a:r>
              <a:rPr lang="zh-CN" altLang="en-US" sz="1200" dirty="0">
                <a:solidFill>
                  <a:schemeClr val="bg1"/>
                </a:solidFill>
                <a:latin typeface="微软雅黑" pitchFamily="34" charset="-122"/>
                <a:ea typeface="微软雅黑" pitchFamily="34" charset="-122"/>
                <a:sym typeface="微软雅黑" pitchFamily="34" charset="-122"/>
              </a:rPr>
              <a:t>在这里添加文本内容在这里添加文本内容</a:t>
            </a:r>
          </a:p>
        </p:txBody>
      </p:sp>
      <p:sp>
        <p:nvSpPr>
          <p:cNvPr id="16" name="直接连接符 15"/>
          <p:cNvSpPr>
            <a:spLocks noChangeShapeType="1"/>
          </p:cNvSpPr>
          <p:nvPr/>
        </p:nvSpPr>
        <p:spPr bwMode="auto">
          <a:xfrm>
            <a:off x="7897284" y="2367839"/>
            <a:ext cx="1761067" cy="0"/>
          </a:xfrm>
          <a:prstGeom prst="line">
            <a:avLst/>
          </a:prstGeom>
          <a:noFill/>
          <a:ln w="9525" cap="flat" cmpd="sng">
            <a:solidFill>
              <a:schemeClr val="bg1"/>
            </a:solidFill>
            <a:bevel/>
            <a:headEnd/>
            <a:tailEnd/>
          </a:ln>
          <a:extLst>
            <a:ext uri="{909E8E84-426E-40DD-AFC4-6F175D3DCCD1}">
              <a14:hiddenFill xmlns:a14="http://schemas.microsoft.com/office/drawing/2010/main">
                <a:noFill/>
              </a14:hiddenFill>
            </a:ext>
          </a:extLst>
        </p:spPr>
        <p:txBody>
          <a:bodyPr/>
          <a:lstStyle>
            <a:defPPr>
              <a:defRPr lang="zh-CN"/>
            </a:defPPr>
            <a:lvl1pPr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1pPr>
            <a:lvl2pPr marL="4572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2pPr>
            <a:lvl3pPr marL="9144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3pPr>
            <a:lvl4pPr marL="13716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4pPr>
            <a:lvl5pPr marL="18288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5pPr>
            <a:lvl6pPr marL="2286000" algn="l" defTabSz="914400" rtl="0" eaLnBrk="1" latinLnBrk="0" hangingPunct="1">
              <a:defRPr kern="1200">
                <a:solidFill>
                  <a:schemeClr val="tx1"/>
                </a:solidFill>
                <a:latin typeface="Calibri" pitchFamily="34" charset="0"/>
                <a:ea typeface="宋体" pitchFamily="2" charset="-122"/>
                <a:cs typeface="+mn-cs"/>
              </a:defRPr>
            </a:lvl6pPr>
            <a:lvl7pPr marL="2743200" algn="l" defTabSz="914400" rtl="0" eaLnBrk="1" latinLnBrk="0" hangingPunct="1">
              <a:defRPr kern="1200">
                <a:solidFill>
                  <a:schemeClr val="tx1"/>
                </a:solidFill>
                <a:latin typeface="Calibri" pitchFamily="34" charset="0"/>
                <a:ea typeface="宋体" pitchFamily="2" charset="-122"/>
                <a:cs typeface="+mn-cs"/>
              </a:defRPr>
            </a:lvl7pPr>
            <a:lvl8pPr marL="3200400" algn="l" defTabSz="914400" rtl="0" eaLnBrk="1" latinLnBrk="0" hangingPunct="1">
              <a:defRPr kern="1200">
                <a:solidFill>
                  <a:schemeClr val="tx1"/>
                </a:solidFill>
                <a:latin typeface="Calibri" pitchFamily="34" charset="0"/>
                <a:ea typeface="宋体" pitchFamily="2" charset="-122"/>
                <a:cs typeface="+mn-cs"/>
              </a:defRPr>
            </a:lvl8pPr>
            <a:lvl9pPr marL="3657600" algn="l" defTabSz="914400" rtl="0" eaLnBrk="1" latinLnBrk="0" hangingPunct="1">
              <a:defRPr kern="1200">
                <a:solidFill>
                  <a:schemeClr val="tx1"/>
                </a:solidFill>
                <a:latin typeface="Calibri" pitchFamily="34" charset="0"/>
                <a:ea typeface="宋体" pitchFamily="2" charset="-122"/>
                <a:cs typeface="+mn-cs"/>
              </a:defRPr>
            </a:lvl9pPr>
          </a:lstStyle>
          <a:p>
            <a:endParaRPr lang="zh-CN" altLang="en-US" sz="2400"/>
          </a:p>
        </p:txBody>
      </p:sp>
      <p:sp>
        <p:nvSpPr>
          <p:cNvPr id="17" name="TextBox 243"/>
          <p:cNvSpPr>
            <a:spLocks noChangeArrowheads="1"/>
          </p:cNvSpPr>
          <p:nvPr/>
        </p:nvSpPr>
        <p:spPr bwMode="auto">
          <a:xfrm>
            <a:off x="4840818" y="2937223"/>
            <a:ext cx="2053167" cy="42056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defPPr>
              <a:defRPr lang="zh-CN"/>
            </a:defPPr>
            <a:lvl1pPr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1pPr>
            <a:lvl2pPr marL="4572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2pPr>
            <a:lvl3pPr marL="9144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3pPr>
            <a:lvl4pPr marL="13716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4pPr>
            <a:lvl5pPr marL="18288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5pPr>
            <a:lvl6pPr marL="2286000" algn="l" defTabSz="914400" rtl="0" eaLnBrk="1" latinLnBrk="0" hangingPunct="1">
              <a:defRPr kern="1200">
                <a:solidFill>
                  <a:schemeClr val="tx1"/>
                </a:solidFill>
                <a:latin typeface="Calibri" pitchFamily="34" charset="0"/>
                <a:ea typeface="宋体" pitchFamily="2" charset="-122"/>
                <a:cs typeface="+mn-cs"/>
              </a:defRPr>
            </a:lvl6pPr>
            <a:lvl7pPr marL="2743200" algn="l" defTabSz="914400" rtl="0" eaLnBrk="1" latinLnBrk="0" hangingPunct="1">
              <a:defRPr kern="1200">
                <a:solidFill>
                  <a:schemeClr val="tx1"/>
                </a:solidFill>
                <a:latin typeface="Calibri" pitchFamily="34" charset="0"/>
                <a:ea typeface="宋体" pitchFamily="2" charset="-122"/>
                <a:cs typeface="+mn-cs"/>
              </a:defRPr>
            </a:lvl7pPr>
            <a:lvl8pPr marL="3200400" algn="l" defTabSz="914400" rtl="0" eaLnBrk="1" latinLnBrk="0" hangingPunct="1">
              <a:defRPr kern="1200">
                <a:solidFill>
                  <a:schemeClr val="tx1"/>
                </a:solidFill>
                <a:latin typeface="Calibri" pitchFamily="34" charset="0"/>
                <a:ea typeface="宋体" pitchFamily="2" charset="-122"/>
                <a:cs typeface="+mn-cs"/>
              </a:defRPr>
            </a:lvl8pPr>
            <a:lvl9pPr marL="3657600" algn="l" defTabSz="914400" rtl="0" eaLnBrk="1" latinLnBrk="0" hangingPunct="1">
              <a:defRPr kern="1200">
                <a:solidFill>
                  <a:schemeClr val="tx1"/>
                </a:solidFill>
                <a:latin typeface="Calibri" pitchFamily="34" charset="0"/>
                <a:ea typeface="宋体" pitchFamily="2" charset="-122"/>
                <a:cs typeface="+mn-cs"/>
              </a:defRPr>
            </a:lvl9pPr>
          </a:lstStyle>
          <a:p>
            <a:pPr algn="ctr"/>
            <a:r>
              <a:rPr lang="zh-CN" altLang="en-US" sz="2133">
                <a:solidFill>
                  <a:schemeClr val="bg1"/>
                </a:solidFill>
                <a:latin typeface="微软雅黑" pitchFamily="34" charset="-122"/>
                <a:ea typeface="微软雅黑" pitchFamily="34" charset="-122"/>
                <a:sym typeface="Arial" pitchFamily="34" charset="0"/>
              </a:rPr>
              <a:t>添加标题</a:t>
            </a:r>
            <a:endParaRPr lang="zh-CN" altLang="en-US" sz="2400"/>
          </a:p>
        </p:txBody>
      </p:sp>
      <p:sp>
        <p:nvSpPr>
          <p:cNvPr id="18" name="矩形 17"/>
          <p:cNvSpPr>
            <a:spLocks noChangeArrowheads="1"/>
          </p:cNvSpPr>
          <p:nvPr/>
        </p:nvSpPr>
        <p:spPr bwMode="auto">
          <a:xfrm>
            <a:off x="4885267" y="3358439"/>
            <a:ext cx="1921933"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mpd="sng">
                <a:solidFill>
                  <a:srgbClr val="000000"/>
                </a:solidFill>
                <a:bevel/>
                <a:headEnd/>
                <a:tailEnd/>
              </a14:hiddenLine>
            </a:ext>
          </a:extLst>
        </p:spPr>
        <p:txBody>
          <a:bodyPr>
            <a:spAutoFit/>
          </a:bodyPr>
          <a:lstStyle>
            <a:defPPr>
              <a:defRPr lang="zh-CN"/>
            </a:defPPr>
            <a:lvl1pPr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1pPr>
            <a:lvl2pPr marL="4572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2pPr>
            <a:lvl3pPr marL="9144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3pPr>
            <a:lvl4pPr marL="13716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4pPr>
            <a:lvl5pPr marL="18288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5pPr>
            <a:lvl6pPr marL="2286000" algn="l" defTabSz="914400" rtl="0" eaLnBrk="1" latinLnBrk="0" hangingPunct="1">
              <a:defRPr kern="1200">
                <a:solidFill>
                  <a:schemeClr val="tx1"/>
                </a:solidFill>
                <a:latin typeface="Calibri" pitchFamily="34" charset="0"/>
                <a:ea typeface="宋体" pitchFamily="2" charset="-122"/>
                <a:cs typeface="+mn-cs"/>
              </a:defRPr>
            </a:lvl6pPr>
            <a:lvl7pPr marL="2743200" algn="l" defTabSz="914400" rtl="0" eaLnBrk="1" latinLnBrk="0" hangingPunct="1">
              <a:defRPr kern="1200">
                <a:solidFill>
                  <a:schemeClr val="tx1"/>
                </a:solidFill>
                <a:latin typeface="Calibri" pitchFamily="34" charset="0"/>
                <a:ea typeface="宋体" pitchFamily="2" charset="-122"/>
                <a:cs typeface="+mn-cs"/>
              </a:defRPr>
            </a:lvl7pPr>
            <a:lvl8pPr marL="3200400" algn="l" defTabSz="914400" rtl="0" eaLnBrk="1" latinLnBrk="0" hangingPunct="1">
              <a:defRPr kern="1200">
                <a:solidFill>
                  <a:schemeClr val="tx1"/>
                </a:solidFill>
                <a:latin typeface="Calibri" pitchFamily="34" charset="0"/>
                <a:ea typeface="宋体" pitchFamily="2" charset="-122"/>
                <a:cs typeface="+mn-cs"/>
              </a:defRPr>
            </a:lvl8pPr>
            <a:lvl9pPr marL="3657600" algn="l" defTabSz="914400" rtl="0" eaLnBrk="1" latinLnBrk="0" hangingPunct="1">
              <a:defRPr kern="1200">
                <a:solidFill>
                  <a:schemeClr val="tx1"/>
                </a:solidFill>
                <a:latin typeface="Calibri" pitchFamily="34" charset="0"/>
                <a:ea typeface="宋体" pitchFamily="2" charset="-122"/>
                <a:cs typeface="+mn-cs"/>
              </a:defRPr>
            </a:lvl9pPr>
          </a:lstStyle>
          <a:p>
            <a:pPr algn="ctr"/>
            <a:r>
              <a:rPr lang="zh-CN" altLang="en-US" sz="1200" dirty="0">
                <a:solidFill>
                  <a:schemeClr val="bg1"/>
                </a:solidFill>
                <a:latin typeface="微软雅黑" pitchFamily="34" charset="-122"/>
                <a:ea typeface="微软雅黑" pitchFamily="34" charset="-122"/>
                <a:sym typeface="微软雅黑" pitchFamily="34" charset="-122"/>
              </a:rPr>
              <a:t>在这里添加文本内容在这里添加文本内容</a:t>
            </a:r>
          </a:p>
        </p:txBody>
      </p:sp>
      <p:sp>
        <p:nvSpPr>
          <p:cNvPr id="19" name="直接连接符 18"/>
          <p:cNvSpPr>
            <a:spLocks noChangeShapeType="1"/>
          </p:cNvSpPr>
          <p:nvPr/>
        </p:nvSpPr>
        <p:spPr bwMode="auto">
          <a:xfrm>
            <a:off x="4982633" y="3369023"/>
            <a:ext cx="1761067" cy="0"/>
          </a:xfrm>
          <a:prstGeom prst="line">
            <a:avLst/>
          </a:prstGeom>
          <a:noFill/>
          <a:ln w="9525" cap="flat" cmpd="sng">
            <a:solidFill>
              <a:schemeClr val="bg1"/>
            </a:solidFill>
            <a:bevel/>
            <a:headEnd/>
            <a:tailEnd/>
          </a:ln>
          <a:extLst>
            <a:ext uri="{909E8E84-426E-40DD-AFC4-6F175D3DCCD1}">
              <a14:hiddenFill xmlns:a14="http://schemas.microsoft.com/office/drawing/2010/main">
                <a:noFill/>
              </a14:hiddenFill>
            </a:ext>
          </a:extLst>
        </p:spPr>
        <p:txBody>
          <a:bodyPr/>
          <a:lstStyle>
            <a:defPPr>
              <a:defRPr lang="zh-CN"/>
            </a:defPPr>
            <a:lvl1pPr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1pPr>
            <a:lvl2pPr marL="4572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2pPr>
            <a:lvl3pPr marL="9144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3pPr>
            <a:lvl4pPr marL="13716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4pPr>
            <a:lvl5pPr marL="18288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5pPr>
            <a:lvl6pPr marL="2286000" algn="l" defTabSz="914400" rtl="0" eaLnBrk="1" latinLnBrk="0" hangingPunct="1">
              <a:defRPr kern="1200">
                <a:solidFill>
                  <a:schemeClr val="tx1"/>
                </a:solidFill>
                <a:latin typeface="Calibri" pitchFamily="34" charset="0"/>
                <a:ea typeface="宋体" pitchFamily="2" charset="-122"/>
                <a:cs typeface="+mn-cs"/>
              </a:defRPr>
            </a:lvl6pPr>
            <a:lvl7pPr marL="2743200" algn="l" defTabSz="914400" rtl="0" eaLnBrk="1" latinLnBrk="0" hangingPunct="1">
              <a:defRPr kern="1200">
                <a:solidFill>
                  <a:schemeClr val="tx1"/>
                </a:solidFill>
                <a:latin typeface="Calibri" pitchFamily="34" charset="0"/>
                <a:ea typeface="宋体" pitchFamily="2" charset="-122"/>
                <a:cs typeface="+mn-cs"/>
              </a:defRPr>
            </a:lvl7pPr>
            <a:lvl8pPr marL="3200400" algn="l" defTabSz="914400" rtl="0" eaLnBrk="1" latinLnBrk="0" hangingPunct="1">
              <a:defRPr kern="1200">
                <a:solidFill>
                  <a:schemeClr val="tx1"/>
                </a:solidFill>
                <a:latin typeface="Calibri" pitchFamily="34" charset="0"/>
                <a:ea typeface="宋体" pitchFamily="2" charset="-122"/>
                <a:cs typeface="+mn-cs"/>
              </a:defRPr>
            </a:lvl8pPr>
            <a:lvl9pPr marL="3657600" algn="l" defTabSz="914400" rtl="0" eaLnBrk="1" latinLnBrk="0" hangingPunct="1">
              <a:defRPr kern="1200">
                <a:solidFill>
                  <a:schemeClr val="tx1"/>
                </a:solidFill>
                <a:latin typeface="Calibri" pitchFamily="34" charset="0"/>
                <a:ea typeface="宋体" pitchFamily="2" charset="-122"/>
                <a:cs typeface="+mn-cs"/>
              </a:defRPr>
            </a:lvl9pPr>
          </a:lstStyle>
          <a:p>
            <a:endParaRPr lang="zh-CN" altLang="en-US" sz="2400"/>
          </a:p>
        </p:txBody>
      </p:sp>
      <p:sp>
        <p:nvSpPr>
          <p:cNvPr id="20" name="TextBox 246"/>
          <p:cNvSpPr>
            <a:spLocks noChangeArrowheads="1"/>
          </p:cNvSpPr>
          <p:nvPr/>
        </p:nvSpPr>
        <p:spPr bwMode="auto">
          <a:xfrm>
            <a:off x="7122585" y="3686523"/>
            <a:ext cx="2053167" cy="42056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defPPr>
              <a:defRPr lang="zh-CN"/>
            </a:defPPr>
            <a:lvl1pPr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1pPr>
            <a:lvl2pPr marL="4572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2pPr>
            <a:lvl3pPr marL="9144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3pPr>
            <a:lvl4pPr marL="13716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4pPr>
            <a:lvl5pPr marL="18288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5pPr>
            <a:lvl6pPr marL="2286000" algn="l" defTabSz="914400" rtl="0" eaLnBrk="1" latinLnBrk="0" hangingPunct="1">
              <a:defRPr kern="1200">
                <a:solidFill>
                  <a:schemeClr val="tx1"/>
                </a:solidFill>
                <a:latin typeface="Calibri" pitchFamily="34" charset="0"/>
                <a:ea typeface="宋体" pitchFamily="2" charset="-122"/>
                <a:cs typeface="+mn-cs"/>
              </a:defRPr>
            </a:lvl6pPr>
            <a:lvl7pPr marL="2743200" algn="l" defTabSz="914400" rtl="0" eaLnBrk="1" latinLnBrk="0" hangingPunct="1">
              <a:defRPr kern="1200">
                <a:solidFill>
                  <a:schemeClr val="tx1"/>
                </a:solidFill>
                <a:latin typeface="Calibri" pitchFamily="34" charset="0"/>
                <a:ea typeface="宋体" pitchFamily="2" charset="-122"/>
                <a:cs typeface="+mn-cs"/>
              </a:defRPr>
            </a:lvl7pPr>
            <a:lvl8pPr marL="3200400" algn="l" defTabSz="914400" rtl="0" eaLnBrk="1" latinLnBrk="0" hangingPunct="1">
              <a:defRPr kern="1200">
                <a:solidFill>
                  <a:schemeClr val="tx1"/>
                </a:solidFill>
                <a:latin typeface="Calibri" pitchFamily="34" charset="0"/>
                <a:ea typeface="宋体" pitchFamily="2" charset="-122"/>
                <a:cs typeface="+mn-cs"/>
              </a:defRPr>
            </a:lvl8pPr>
            <a:lvl9pPr marL="3657600" algn="l" defTabSz="914400" rtl="0" eaLnBrk="1" latinLnBrk="0" hangingPunct="1">
              <a:defRPr kern="1200">
                <a:solidFill>
                  <a:schemeClr val="tx1"/>
                </a:solidFill>
                <a:latin typeface="Calibri" pitchFamily="34" charset="0"/>
                <a:ea typeface="宋体" pitchFamily="2" charset="-122"/>
                <a:cs typeface="+mn-cs"/>
              </a:defRPr>
            </a:lvl9pPr>
          </a:lstStyle>
          <a:p>
            <a:pPr algn="ctr"/>
            <a:r>
              <a:rPr lang="zh-CN" altLang="en-US" sz="2133">
                <a:solidFill>
                  <a:schemeClr val="bg1"/>
                </a:solidFill>
                <a:latin typeface="微软雅黑" pitchFamily="34" charset="-122"/>
                <a:ea typeface="微软雅黑" pitchFamily="34" charset="-122"/>
                <a:sym typeface="Arial" pitchFamily="34" charset="0"/>
              </a:rPr>
              <a:t>添加标题</a:t>
            </a:r>
            <a:endParaRPr lang="zh-CN" altLang="en-US" sz="2400"/>
          </a:p>
        </p:txBody>
      </p:sp>
      <p:sp>
        <p:nvSpPr>
          <p:cNvPr id="21" name="矩形 20"/>
          <p:cNvSpPr>
            <a:spLocks noChangeArrowheads="1"/>
          </p:cNvSpPr>
          <p:nvPr/>
        </p:nvSpPr>
        <p:spPr bwMode="auto">
          <a:xfrm>
            <a:off x="7167034" y="4107739"/>
            <a:ext cx="1921933"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mpd="sng">
                <a:solidFill>
                  <a:srgbClr val="000000"/>
                </a:solidFill>
                <a:bevel/>
                <a:headEnd/>
                <a:tailEnd/>
              </a14:hiddenLine>
            </a:ext>
          </a:extLst>
        </p:spPr>
        <p:txBody>
          <a:bodyPr>
            <a:spAutoFit/>
          </a:bodyPr>
          <a:lstStyle>
            <a:defPPr>
              <a:defRPr lang="zh-CN"/>
            </a:defPPr>
            <a:lvl1pPr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1pPr>
            <a:lvl2pPr marL="4572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2pPr>
            <a:lvl3pPr marL="9144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3pPr>
            <a:lvl4pPr marL="13716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4pPr>
            <a:lvl5pPr marL="18288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5pPr>
            <a:lvl6pPr marL="2286000" algn="l" defTabSz="914400" rtl="0" eaLnBrk="1" latinLnBrk="0" hangingPunct="1">
              <a:defRPr kern="1200">
                <a:solidFill>
                  <a:schemeClr val="tx1"/>
                </a:solidFill>
                <a:latin typeface="Calibri" pitchFamily="34" charset="0"/>
                <a:ea typeface="宋体" pitchFamily="2" charset="-122"/>
                <a:cs typeface="+mn-cs"/>
              </a:defRPr>
            </a:lvl6pPr>
            <a:lvl7pPr marL="2743200" algn="l" defTabSz="914400" rtl="0" eaLnBrk="1" latinLnBrk="0" hangingPunct="1">
              <a:defRPr kern="1200">
                <a:solidFill>
                  <a:schemeClr val="tx1"/>
                </a:solidFill>
                <a:latin typeface="Calibri" pitchFamily="34" charset="0"/>
                <a:ea typeface="宋体" pitchFamily="2" charset="-122"/>
                <a:cs typeface="+mn-cs"/>
              </a:defRPr>
            </a:lvl7pPr>
            <a:lvl8pPr marL="3200400" algn="l" defTabSz="914400" rtl="0" eaLnBrk="1" latinLnBrk="0" hangingPunct="1">
              <a:defRPr kern="1200">
                <a:solidFill>
                  <a:schemeClr val="tx1"/>
                </a:solidFill>
                <a:latin typeface="Calibri" pitchFamily="34" charset="0"/>
                <a:ea typeface="宋体" pitchFamily="2" charset="-122"/>
                <a:cs typeface="+mn-cs"/>
              </a:defRPr>
            </a:lvl8pPr>
            <a:lvl9pPr marL="3657600" algn="l" defTabSz="914400" rtl="0" eaLnBrk="1" latinLnBrk="0" hangingPunct="1">
              <a:defRPr kern="1200">
                <a:solidFill>
                  <a:schemeClr val="tx1"/>
                </a:solidFill>
                <a:latin typeface="Calibri" pitchFamily="34" charset="0"/>
                <a:ea typeface="宋体" pitchFamily="2" charset="-122"/>
                <a:cs typeface="+mn-cs"/>
              </a:defRPr>
            </a:lvl9pPr>
          </a:lstStyle>
          <a:p>
            <a:pPr algn="ctr"/>
            <a:r>
              <a:rPr lang="zh-CN" altLang="en-US" sz="1200" dirty="0">
                <a:solidFill>
                  <a:schemeClr val="bg1"/>
                </a:solidFill>
                <a:latin typeface="微软雅黑" pitchFamily="34" charset="-122"/>
                <a:ea typeface="微软雅黑" pitchFamily="34" charset="-122"/>
                <a:sym typeface="微软雅黑" pitchFamily="34" charset="-122"/>
              </a:rPr>
              <a:t>在这里添加文本内容在这里添加文本内容</a:t>
            </a:r>
          </a:p>
        </p:txBody>
      </p:sp>
      <p:sp>
        <p:nvSpPr>
          <p:cNvPr id="22" name="直接连接符 21"/>
          <p:cNvSpPr>
            <a:spLocks noChangeShapeType="1"/>
          </p:cNvSpPr>
          <p:nvPr/>
        </p:nvSpPr>
        <p:spPr bwMode="auto">
          <a:xfrm>
            <a:off x="7264400" y="4118323"/>
            <a:ext cx="1761067" cy="2116"/>
          </a:xfrm>
          <a:prstGeom prst="line">
            <a:avLst/>
          </a:prstGeom>
          <a:noFill/>
          <a:ln w="9525" cap="flat" cmpd="sng">
            <a:solidFill>
              <a:schemeClr val="bg1"/>
            </a:solidFill>
            <a:bevel/>
            <a:headEnd/>
            <a:tailEnd/>
          </a:ln>
          <a:extLst>
            <a:ext uri="{909E8E84-426E-40DD-AFC4-6F175D3DCCD1}">
              <a14:hiddenFill xmlns:a14="http://schemas.microsoft.com/office/drawing/2010/main">
                <a:noFill/>
              </a14:hiddenFill>
            </a:ext>
          </a:extLst>
        </p:spPr>
        <p:txBody>
          <a:bodyPr/>
          <a:lstStyle>
            <a:defPPr>
              <a:defRPr lang="zh-CN"/>
            </a:defPPr>
            <a:lvl1pPr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1pPr>
            <a:lvl2pPr marL="4572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2pPr>
            <a:lvl3pPr marL="9144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3pPr>
            <a:lvl4pPr marL="13716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4pPr>
            <a:lvl5pPr marL="18288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5pPr>
            <a:lvl6pPr marL="2286000" algn="l" defTabSz="914400" rtl="0" eaLnBrk="1" latinLnBrk="0" hangingPunct="1">
              <a:defRPr kern="1200">
                <a:solidFill>
                  <a:schemeClr val="tx1"/>
                </a:solidFill>
                <a:latin typeface="Calibri" pitchFamily="34" charset="0"/>
                <a:ea typeface="宋体" pitchFamily="2" charset="-122"/>
                <a:cs typeface="+mn-cs"/>
              </a:defRPr>
            </a:lvl6pPr>
            <a:lvl7pPr marL="2743200" algn="l" defTabSz="914400" rtl="0" eaLnBrk="1" latinLnBrk="0" hangingPunct="1">
              <a:defRPr kern="1200">
                <a:solidFill>
                  <a:schemeClr val="tx1"/>
                </a:solidFill>
                <a:latin typeface="Calibri" pitchFamily="34" charset="0"/>
                <a:ea typeface="宋体" pitchFamily="2" charset="-122"/>
                <a:cs typeface="+mn-cs"/>
              </a:defRPr>
            </a:lvl7pPr>
            <a:lvl8pPr marL="3200400" algn="l" defTabSz="914400" rtl="0" eaLnBrk="1" latinLnBrk="0" hangingPunct="1">
              <a:defRPr kern="1200">
                <a:solidFill>
                  <a:schemeClr val="tx1"/>
                </a:solidFill>
                <a:latin typeface="Calibri" pitchFamily="34" charset="0"/>
                <a:ea typeface="宋体" pitchFamily="2" charset="-122"/>
                <a:cs typeface="+mn-cs"/>
              </a:defRPr>
            </a:lvl8pPr>
            <a:lvl9pPr marL="3657600" algn="l" defTabSz="914400" rtl="0" eaLnBrk="1" latinLnBrk="0" hangingPunct="1">
              <a:defRPr kern="1200">
                <a:solidFill>
                  <a:schemeClr val="tx1"/>
                </a:solidFill>
                <a:latin typeface="Calibri" pitchFamily="34" charset="0"/>
                <a:ea typeface="宋体" pitchFamily="2" charset="-122"/>
                <a:cs typeface="+mn-cs"/>
              </a:defRPr>
            </a:lvl9pPr>
          </a:lstStyle>
          <a:p>
            <a:endParaRPr lang="zh-CN" altLang="en-US" sz="2400"/>
          </a:p>
        </p:txBody>
      </p:sp>
      <p:pic>
        <p:nvPicPr>
          <p:cNvPr id="24" name="图片 23">
            <a:extLst>
              <a:ext uri="{FF2B5EF4-FFF2-40B4-BE49-F238E27FC236}">
                <a16:creationId xmlns:a16="http://schemas.microsoft.com/office/drawing/2014/main" id="{DB70A9F5-2C41-40BA-990E-CB9D5FEB37BC}"/>
              </a:ext>
            </a:extLst>
          </p:cNvPr>
          <p:cNvPicPr>
            <a:picLocks noChangeAspect="1"/>
          </p:cNvPicPr>
          <p:nvPr/>
        </p:nvPicPr>
        <p:blipFill>
          <a:blip r:embed="rId3"/>
          <a:stretch>
            <a:fillRect/>
          </a:stretch>
        </p:blipFill>
        <p:spPr>
          <a:xfrm>
            <a:off x="2377556" y="3134072"/>
            <a:ext cx="3960451" cy="2565400"/>
          </a:xfrm>
          <a:prstGeom prst="rect">
            <a:avLst/>
          </a:prstGeom>
        </p:spPr>
      </p:pic>
    </p:spTree>
    <p:extLst>
      <p:ext uri="{BB962C8B-B14F-4D97-AF65-F5344CB8AC3E}">
        <p14:creationId xmlns:p14="http://schemas.microsoft.com/office/powerpoint/2010/main" val="3072914387"/>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advClick="0" advTm="0">
        <p15:prstTrans prst="pageCurlDouble"/>
      </p:transition>
    </mc:Choice>
    <mc:Fallback xmlns="">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nodeType="withEffect">
                                  <p:stCondLst>
                                    <p:cond delay="0"/>
                                  </p:stCondLst>
                                  <p:childTnLst>
                                    <p:set>
                                      <p:cBhvr>
                                        <p:cTn id="6" dur="1" fill="hold">
                                          <p:stCondLst>
                                            <p:cond delay="0"/>
                                          </p:stCondLst>
                                        </p:cTn>
                                        <p:tgtEl>
                                          <p:spTgt spid="24"/>
                                        </p:tgtEl>
                                        <p:attrNameLst>
                                          <p:attrName>style.visibility</p:attrName>
                                        </p:attrNameLst>
                                      </p:cBhvr>
                                      <p:to>
                                        <p:strVal val="visible"/>
                                      </p:to>
                                    </p:set>
                                    <p:anim calcmode="lin" valueType="num">
                                      <p:cBhvr additive="base">
                                        <p:cTn id="7" dur="500" fill="hold"/>
                                        <p:tgtEl>
                                          <p:spTgt spid="24"/>
                                        </p:tgtEl>
                                        <p:attrNameLst>
                                          <p:attrName>ppt_x</p:attrName>
                                        </p:attrNameLst>
                                      </p:cBhvr>
                                      <p:tavLst>
                                        <p:tav tm="0">
                                          <p:val>
                                            <p:strVal val="0-#ppt_w/2"/>
                                          </p:val>
                                        </p:tav>
                                        <p:tav tm="100000">
                                          <p:val>
                                            <p:strVal val="#ppt_x"/>
                                          </p:val>
                                        </p:tav>
                                      </p:tavLst>
                                    </p:anim>
                                    <p:anim calcmode="lin" valueType="num">
                                      <p:cBhvr additive="base">
                                        <p:cTn id="8" dur="500" fill="hold"/>
                                        <p:tgtEl>
                                          <p:spTgt spid="24"/>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10" presetClass="entr" presetSubtype="0" fill="hold" grpId="0" nodeType="afterEffect">
                                  <p:stCondLst>
                                    <p:cond delay="0"/>
                                  </p:stCondLst>
                                  <p:childTnLst>
                                    <p:set>
                                      <p:cBhvr>
                                        <p:cTn id="11" dur="1" fill="hold">
                                          <p:stCondLst>
                                            <p:cond delay="0"/>
                                          </p:stCondLst>
                                        </p:cTn>
                                        <p:tgtEl>
                                          <p:spTgt spid="5"/>
                                        </p:tgtEl>
                                        <p:attrNameLst>
                                          <p:attrName>style.visibility</p:attrName>
                                        </p:attrNameLst>
                                      </p:cBhvr>
                                      <p:to>
                                        <p:strVal val="visible"/>
                                      </p:to>
                                    </p:set>
                                    <p:animEffect transition="in" filter="fade">
                                      <p:cBhvr>
                                        <p:cTn id="12" dur="500"/>
                                        <p:tgtEl>
                                          <p:spTgt spid="5"/>
                                        </p:tgtEl>
                                      </p:cBhvr>
                                    </p:animEffect>
                                  </p:childTnLst>
                                </p:cTn>
                              </p:par>
                              <p:par>
                                <p:cTn id="13" presetID="10" presetClass="entr" presetSubtype="0" fill="hold" grpId="0" nodeType="withEffect">
                                  <p:stCondLst>
                                    <p:cond delay="250"/>
                                  </p:stCondLst>
                                  <p:childTnLst>
                                    <p:set>
                                      <p:cBhvr>
                                        <p:cTn id="14" dur="1" fill="hold">
                                          <p:stCondLst>
                                            <p:cond delay="0"/>
                                          </p:stCondLst>
                                        </p:cTn>
                                        <p:tgtEl>
                                          <p:spTgt spid="6"/>
                                        </p:tgtEl>
                                        <p:attrNameLst>
                                          <p:attrName>style.visibility</p:attrName>
                                        </p:attrNameLst>
                                      </p:cBhvr>
                                      <p:to>
                                        <p:strVal val="visible"/>
                                      </p:to>
                                    </p:set>
                                    <p:animEffect transition="in" filter="fade">
                                      <p:cBhvr>
                                        <p:cTn id="15" dur="500"/>
                                        <p:tgtEl>
                                          <p:spTgt spid="6"/>
                                        </p:tgtEl>
                                      </p:cBhvr>
                                    </p:animEffect>
                                  </p:childTnLst>
                                </p:cTn>
                              </p:par>
                              <p:par>
                                <p:cTn id="16" presetID="10" presetClass="entr" presetSubtype="0" fill="hold" grpId="0" nodeType="withEffect">
                                  <p:stCondLst>
                                    <p:cond delay="500"/>
                                  </p:stCondLst>
                                  <p:childTnLst>
                                    <p:set>
                                      <p:cBhvr>
                                        <p:cTn id="17" dur="1" fill="hold">
                                          <p:stCondLst>
                                            <p:cond delay="0"/>
                                          </p:stCondLst>
                                        </p:cTn>
                                        <p:tgtEl>
                                          <p:spTgt spid="7"/>
                                        </p:tgtEl>
                                        <p:attrNameLst>
                                          <p:attrName>style.visibility</p:attrName>
                                        </p:attrNameLst>
                                      </p:cBhvr>
                                      <p:to>
                                        <p:strVal val="visible"/>
                                      </p:to>
                                    </p:set>
                                    <p:animEffect transition="in" filter="fade">
                                      <p:cBhvr>
                                        <p:cTn id="18" dur="500"/>
                                        <p:tgtEl>
                                          <p:spTgt spid="7"/>
                                        </p:tgtEl>
                                      </p:cBhvr>
                                    </p:animEffect>
                                  </p:childTnLst>
                                </p:cTn>
                              </p:par>
                              <p:par>
                                <p:cTn id="19" presetID="10" presetClass="entr" presetSubtype="0" fill="hold" grpId="0" nodeType="withEffect">
                                  <p:stCondLst>
                                    <p:cond delay="750"/>
                                  </p:stCondLst>
                                  <p:childTnLst>
                                    <p:set>
                                      <p:cBhvr>
                                        <p:cTn id="20" dur="1" fill="hold">
                                          <p:stCondLst>
                                            <p:cond delay="0"/>
                                          </p:stCondLst>
                                        </p:cTn>
                                        <p:tgtEl>
                                          <p:spTgt spid="4"/>
                                        </p:tgtEl>
                                        <p:attrNameLst>
                                          <p:attrName>style.visibility</p:attrName>
                                        </p:attrNameLst>
                                      </p:cBhvr>
                                      <p:to>
                                        <p:strVal val="visible"/>
                                      </p:to>
                                    </p:set>
                                    <p:animEffect transition="in" filter="fade">
                                      <p:cBhvr>
                                        <p:cTn id="21" dur="500"/>
                                        <p:tgtEl>
                                          <p:spTgt spid="4"/>
                                        </p:tgtEl>
                                      </p:cBhvr>
                                    </p:animEffect>
                                  </p:childTnLst>
                                </p:cTn>
                              </p:par>
                              <p:par>
                                <p:cTn id="22" presetID="10" presetClass="entr" presetSubtype="0" fill="hold" grpId="0" nodeType="withEffect">
                                  <p:stCondLst>
                                    <p:cond delay="1000"/>
                                  </p:stCondLst>
                                  <p:childTnLst>
                                    <p:set>
                                      <p:cBhvr>
                                        <p:cTn id="23" dur="1" fill="hold">
                                          <p:stCondLst>
                                            <p:cond delay="0"/>
                                          </p:stCondLst>
                                        </p:cTn>
                                        <p:tgtEl>
                                          <p:spTgt spid="10"/>
                                        </p:tgtEl>
                                        <p:attrNameLst>
                                          <p:attrName>style.visibility</p:attrName>
                                        </p:attrNameLst>
                                      </p:cBhvr>
                                      <p:to>
                                        <p:strVal val="visible"/>
                                      </p:to>
                                    </p:set>
                                    <p:animEffect transition="in" filter="fade">
                                      <p:cBhvr>
                                        <p:cTn id="24" dur="500"/>
                                        <p:tgtEl>
                                          <p:spTgt spid="10"/>
                                        </p:tgtEl>
                                      </p:cBhvr>
                                    </p:animEffect>
                                  </p:childTnLst>
                                </p:cTn>
                              </p:par>
                              <p:par>
                                <p:cTn id="25" presetID="10" presetClass="entr" presetSubtype="0" fill="hold" grpId="0" nodeType="withEffect">
                                  <p:stCondLst>
                                    <p:cond delay="1250"/>
                                  </p:stCondLst>
                                  <p:childTnLst>
                                    <p:set>
                                      <p:cBhvr>
                                        <p:cTn id="26" dur="1" fill="hold">
                                          <p:stCondLst>
                                            <p:cond delay="0"/>
                                          </p:stCondLst>
                                        </p:cTn>
                                        <p:tgtEl>
                                          <p:spTgt spid="8"/>
                                        </p:tgtEl>
                                        <p:attrNameLst>
                                          <p:attrName>style.visibility</p:attrName>
                                        </p:attrNameLst>
                                      </p:cBhvr>
                                      <p:to>
                                        <p:strVal val="visible"/>
                                      </p:to>
                                    </p:set>
                                    <p:animEffect transition="in" filter="fade">
                                      <p:cBhvr>
                                        <p:cTn id="27" dur="500"/>
                                        <p:tgtEl>
                                          <p:spTgt spid="8"/>
                                        </p:tgtEl>
                                      </p:cBhvr>
                                    </p:animEffect>
                                  </p:childTnLst>
                                </p:cTn>
                              </p:par>
                              <p:par>
                                <p:cTn id="28" presetID="10" presetClass="entr" presetSubtype="0" fill="hold" grpId="0" nodeType="withEffect">
                                  <p:stCondLst>
                                    <p:cond delay="1500"/>
                                  </p:stCondLst>
                                  <p:childTnLst>
                                    <p:set>
                                      <p:cBhvr>
                                        <p:cTn id="29" dur="1" fill="hold">
                                          <p:stCondLst>
                                            <p:cond delay="0"/>
                                          </p:stCondLst>
                                        </p:cTn>
                                        <p:tgtEl>
                                          <p:spTgt spid="9"/>
                                        </p:tgtEl>
                                        <p:attrNameLst>
                                          <p:attrName>style.visibility</p:attrName>
                                        </p:attrNameLst>
                                      </p:cBhvr>
                                      <p:to>
                                        <p:strVal val="visible"/>
                                      </p:to>
                                    </p:set>
                                    <p:animEffect transition="in" filter="fade">
                                      <p:cBhvr>
                                        <p:cTn id="30" dur="500"/>
                                        <p:tgtEl>
                                          <p:spTgt spid="9"/>
                                        </p:tgtEl>
                                      </p:cBhvr>
                                    </p:animEffect>
                                  </p:childTnLst>
                                </p:cTn>
                              </p:par>
                              <p:par>
                                <p:cTn id="31" presetID="10" presetClass="entr" presetSubtype="0" fill="hold" grpId="0" nodeType="withEffect">
                                  <p:stCondLst>
                                    <p:cond delay="1750"/>
                                  </p:stCondLst>
                                  <p:childTnLst>
                                    <p:set>
                                      <p:cBhvr>
                                        <p:cTn id="32" dur="1" fill="hold">
                                          <p:stCondLst>
                                            <p:cond delay="0"/>
                                          </p:stCondLst>
                                        </p:cTn>
                                        <p:tgtEl>
                                          <p:spTgt spid="3"/>
                                        </p:tgtEl>
                                        <p:attrNameLst>
                                          <p:attrName>style.visibility</p:attrName>
                                        </p:attrNameLst>
                                      </p:cBhvr>
                                      <p:to>
                                        <p:strVal val="visible"/>
                                      </p:to>
                                    </p:set>
                                    <p:animEffect transition="in" filter="fade">
                                      <p:cBhvr>
                                        <p:cTn id="33" dur="500"/>
                                        <p:tgtEl>
                                          <p:spTgt spid="3"/>
                                        </p:tgtEl>
                                      </p:cBhvr>
                                    </p:animEffect>
                                  </p:childTnLst>
                                </p:cTn>
                              </p:par>
                            </p:childTnLst>
                          </p:cTn>
                        </p:par>
                        <p:par>
                          <p:cTn id="34" fill="hold">
                            <p:stCondLst>
                              <p:cond delay="2750"/>
                            </p:stCondLst>
                            <p:childTnLst>
                              <p:par>
                                <p:cTn id="35" presetID="22" presetClass="entr" presetSubtype="8" fill="hold" grpId="0" nodeType="afterEffect">
                                  <p:stCondLst>
                                    <p:cond delay="0"/>
                                  </p:stCondLst>
                                  <p:childTnLst>
                                    <p:set>
                                      <p:cBhvr>
                                        <p:cTn id="36" dur="1" fill="hold">
                                          <p:stCondLst>
                                            <p:cond delay="0"/>
                                          </p:stCondLst>
                                        </p:cTn>
                                        <p:tgtEl>
                                          <p:spTgt spid="11"/>
                                        </p:tgtEl>
                                        <p:attrNameLst>
                                          <p:attrName>style.visibility</p:attrName>
                                        </p:attrNameLst>
                                      </p:cBhvr>
                                      <p:to>
                                        <p:strVal val="visible"/>
                                      </p:to>
                                    </p:set>
                                    <p:animEffect transition="in" filter="wipe(left)">
                                      <p:cBhvr>
                                        <p:cTn id="37" dur="500"/>
                                        <p:tgtEl>
                                          <p:spTgt spid="11"/>
                                        </p:tgtEl>
                                      </p:cBhvr>
                                    </p:animEffect>
                                  </p:childTnLst>
                                </p:cTn>
                              </p:par>
                              <p:par>
                                <p:cTn id="38" presetID="22" presetClass="entr" presetSubtype="8" fill="hold" grpId="0" nodeType="withEffect">
                                  <p:stCondLst>
                                    <p:cond delay="0"/>
                                  </p:stCondLst>
                                  <p:childTnLst>
                                    <p:set>
                                      <p:cBhvr>
                                        <p:cTn id="39" dur="1" fill="hold">
                                          <p:stCondLst>
                                            <p:cond delay="0"/>
                                          </p:stCondLst>
                                        </p:cTn>
                                        <p:tgtEl>
                                          <p:spTgt spid="12"/>
                                        </p:tgtEl>
                                        <p:attrNameLst>
                                          <p:attrName>style.visibility</p:attrName>
                                        </p:attrNameLst>
                                      </p:cBhvr>
                                      <p:to>
                                        <p:strVal val="visible"/>
                                      </p:to>
                                    </p:set>
                                    <p:animEffect transition="in" filter="wipe(left)">
                                      <p:cBhvr>
                                        <p:cTn id="40" dur="500"/>
                                        <p:tgtEl>
                                          <p:spTgt spid="12"/>
                                        </p:tgtEl>
                                      </p:cBhvr>
                                    </p:animEffect>
                                  </p:childTnLst>
                                </p:cTn>
                              </p:par>
                              <p:par>
                                <p:cTn id="41" presetID="22" presetClass="entr" presetSubtype="8" fill="hold" grpId="0" nodeType="withEffect">
                                  <p:stCondLst>
                                    <p:cond delay="0"/>
                                  </p:stCondLst>
                                  <p:childTnLst>
                                    <p:set>
                                      <p:cBhvr>
                                        <p:cTn id="42" dur="1" fill="hold">
                                          <p:stCondLst>
                                            <p:cond delay="0"/>
                                          </p:stCondLst>
                                        </p:cTn>
                                        <p:tgtEl>
                                          <p:spTgt spid="13"/>
                                        </p:tgtEl>
                                        <p:attrNameLst>
                                          <p:attrName>style.visibility</p:attrName>
                                        </p:attrNameLst>
                                      </p:cBhvr>
                                      <p:to>
                                        <p:strVal val="visible"/>
                                      </p:to>
                                    </p:set>
                                    <p:animEffect transition="in" filter="wipe(left)">
                                      <p:cBhvr>
                                        <p:cTn id="43" dur="500"/>
                                        <p:tgtEl>
                                          <p:spTgt spid="13"/>
                                        </p:tgtEl>
                                      </p:cBhvr>
                                    </p:animEffect>
                                  </p:childTnLst>
                                </p:cTn>
                              </p:par>
                            </p:childTnLst>
                          </p:cTn>
                        </p:par>
                        <p:par>
                          <p:cTn id="44" fill="hold">
                            <p:stCondLst>
                              <p:cond delay="3250"/>
                            </p:stCondLst>
                            <p:childTnLst>
                              <p:par>
                                <p:cTn id="45" presetID="22" presetClass="entr" presetSubtype="8" fill="hold" grpId="0" nodeType="afterEffect">
                                  <p:stCondLst>
                                    <p:cond delay="0"/>
                                  </p:stCondLst>
                                  <p:childTnLst>
                                    <p:set>
                                      <p:cBhvr>
                                        <p:cTn id="46" dur="1" fill="hold">
                                          <p:stCondLst>
                                            <p:cond delay="0"/>
                                          </p:stCondLst>
                                        </p:cTn>
                                        <p:tgtEl>
                                          <p:spTgt spid="14"/>
                                        </p:tgtEl>
                                        <p:attrNameLst>
                                          <p:attrName>style.visibility</p:attrName>
                                        </p:attrNameLst>
                                      </p:cBhvr>
                                      <p:to>
                                        <p:strVal val="visible"/>
                                      </p:to>
                                    </p:set>
                                    <p:animEffect transition="in" filter="wipe(left)">
                                      <p:cBhvr>
                                        <p:cTn id="47" dur="500"/>
                                        <p:tgtEl>
                                          <p:spTgt spid="14"/>
                                        </p:tgtEl>
                                      </p:cBhvr>
                                    </p:animEffect>
                                  </p:childTnLst>
                                </p:cTn>
                              </p:par>
                              <p:par>
                                <p:cTn id="48" presetID="22" presetClass="entr" presetSubtype="8" fill="hold" grpId="0" nodeType="withEffect">
                                  <p:stCondLst>
                                    <p:cond delay="0"/>
                                  </p:stCondLst>
                                  <p:childTnLst>
                                    <p:set>
                                      <p:cBhvr>
                                        <p:cTn id="49" dur="1" fill="hold">
                                          <p:stCondLst>
                                            <p:cond delay="0"/>
                                          </p:stCondLst>
                                        </p:cTn>
                                        <p:tgtEl>
                                          <p:spTgt spid="15"/>
                                        </p:tgtEl>
                                        <p:attrNameLst>
                                          <p:attrName>style.visibility</p:attrName>
                                        </p:attrNameLst>
                                      </p:cBhvr>
                                      <p:to>
                                        <p:strVal val="visible"/>
                                      </p:to>
                                    </p:set>
                                    <p:animEffect transition="in" filter="wipe(left)">
                                      <p:cBhvr>
                                        <p:cTn id="50" dur="500"/>
                                        <p:tgtEl>
                                          <p:spTgt spid="15"/>
                                        </p:tgtEl>
                                      </p:cBhvr>
                                    </p:animEffect>
                                  </p:childTnLst>
                                </p:cTn>
                              </p:par>
                              <p:par>
                                <p:cTn id="51" presetID="22" presetClass="entr" presetSubtype="8" fill="hold" grpId="0" nodeType="withEffect">
                                  <p:stCondLst>
                                    <p:cond delay="0"/>
                                  </p:stCondLst>
                                  <p:childTnLst>
                                    <p:set>
                                      <p:cBhvr>
                                        <p:cTn id="52" dur="1" fill="hold">
                                          <p:stCondLst>
                                            <p:cond delay="0"/>
                                          </p:stCondLst>
                                        </p:cTn>
                                        <p:tgtEl>
                                          <p:spTgt spid="16"/>
                                        </p:tgtEl>
                                        <p:attrNameLst>
                                          <p:attrName>style.visibility</p:attrName>
                                        </p:attrNameLst>
                                      </p:cBhvr>
                                      <p:to>
                                        <p:strVal val="visible"/>
                                      </p:to>
                                    </p:set>
                                    <p:animEffect transition="in" filter="wipe(left)">
                                      <p:cBhvr>
                                        <p:cTn id="53" dur="500"/>
                                        <p:tgtEl>
                                          <p:spTgt spid="16"/>
                                        </p:tgtEl>
                                      </p:cBhvr>
                                    </p:animEffect>
                                  </p:childTnLst>
                                </p:cTn>
                              </p:par>
                            </p:childTnLst>
                          </p:cTn>
                        </p:par>
                        <p:par>
                          <p:cTn id="54" fill="hold">
                            <p:stCondLst>
                              <p:cond delay="3750"/>
                            </p:stCondLst>
                            <p:childTnLst>
                              <p:par>
                                <p:cTn id="55" presetID="22" presetClass="entr" presetSubtype="8" fill="hold" grpId="0" nodeType="afterEffect">
                                  <p:stCondLst>
                                    <p:cond delay="0"/>
                                  </p:stCondLst>
                                  <p:childTnLst>
                                    <p:set>
                                      <p:cBhvr>
                                        <p:cTn id="56" dur="1" fill="hold">
                                          <p:stCondLst>
                                            <p:cond delay="0"/>
                                          </p:stCondLst>
                                        </p:cTn>
                                        <p:tgtEl>
                                          <p:spTgt spid="20"/>
                                        </p:tgtEl>
                                        <p:attrNameLst>
                                          <p:attrName>style.visibility</p:attrName>
                                        </p:attrNameLst>
                                      </p:cBhvr>
                                      <p:to>
                                        <p:strVal val="visible"/>
                                      </p:to>
                                    </p:set>
                                    <p:animEffect transition="in" filter="wipe(left)">
                                      <p:cBhvr>
                                        <p:cTn id="57" dur="500"/>
                                        <p:tgtEl>
                                          <p:spTgt spid="20"/>
                                        </p:tgtEl>
                                      </p:cBhvr>
                                    </p:animEffect>
                                  </p:childTnLst>
                                </p:cTn>
                              </p:par>
                              <p:par>
                                <p:cTn id="58" presetID="22" presetClass="entr" presetSubtype="8" fill="hold" grpId="0" nodeType="withEffect">
                                  <p:stCondLst>
                                    <p:cond delay="0"/>
                                  </p:stCondLst>
                                  <p:childTnLst>
                                    <p:set>
                                      <p:cBhvr>
                                        <p:cTn id="59" dur="1" fill="hold">
                                          <p:stCondLst>
                                            <p:cond delay="0"/>
                                          </p:stCondLst>
                                        </p:cTn>
                                        <p:tgtEl>
                                          <p:spTgt spid="21"/>
                                        </p:tgtEl>
                                        <p:attrNameLst>
                                          <p:attrName>style.visibility</p:attrName>
                                        </p:attrNameLst>
                                      </p:cBhvr>
                                      <p:to>
                                        <p:strVal val="visible"/>
                                      </p:to>
                                    </p:set>
                                    <p:animEffect transition="in" filter="wipe(left)">
                                      <p:cBhvr>
                                        <p:cTn id="60" dur="500"/>
                                        <p:tgtEl>
                                          <p:spTgt spid="21"/>
                                        </p:tgtEl>
                                      </p:cBhvr>
                                    </p:animEffect>
                                  </p:childTnLst>
                                </p:cTn>
                              </p:par>
                              <p:par>
                                <p:cTn id="61" presetID="22" presetClass="entr" presetSubtype="8" fill="hold" grpId="0" nodeType="withEffect">
                                  <p:stCondLst>
                                    <p:cond delay="0"/>
                                  </p:stCondLst>
                                  <p:childTnLst>
                                    <p:set>
                                      <p:cBhvr>
                                        <p:cTn id="62" dur="1" fill="hold">
                                          <p:stCondLst>
                                            <p:cond delay="0"/>
                                          </p:stCondLst>
                                        </p:cTn>
                                        <p:tgtEl>
                                          <p:spTgt spid="22"/>
                                        </p:tgtEl>
                                        <p:attrNameLst>
                                          <p:attrName>style.visibility</p:attrName>
                                        </p:attrNameLst>
                                      </p:cBhvr>
                                      <p:to>
                                        <p:strVal val="visible"/>
                                      </p:to>
                                    </p:set>
                                    <p:animEffect transition="in" filter="wipe(left)">
                                      <p:cBhvr>
                                        <p:cTn id="63" dur="500"/>
                                        <p:tgtEl>
                                          <p:spTgt spid="22"/>
                                        </p:tgtEl>
                                      </p:cBhvr>
                                    </p:animEffect>
                                  </p:childTnLst>
                                </p:cTn>
                              </p:par>
                            </p:childTnLst>
                          </p:cTn>
                        </p:par>
                        <p:par>
                          <p:cTn id="64" fill="hold">
                            <p:stCondLst>
                              <p:cond delay="4250"/>
                            </p:stCondLst>
                            <p:childTnLst>
                              <p:par>
                                <p:cTn id="65" presetID="22" presetClass="entr" presetSubtype="8" fill="hold" grpId="0" nodeType="afterEffect">
                                  <p:stCondLst>
                                    <p:cond delay="0"/>
                                  </p:stCondLst>
                                  <p:childTnLst>
                                    <p:set>
                                      <p:cBhvr>
                                        <p:cTn id="66" dur="1" fill="hold">
                                          <p:stCondLst>
                                            <p:cond delay="0"/>
                                          </p:stCondLst>
                                        </p:cTn>
                                        <p:tgtEl>
                                          <p:spTgt spid="17"/>
                                        </p:tgtEl>
                                        <p:attrNameLst>
                                          <p:attrName>style.visibility</p:attrName>
                                        </p:attrNameLst>
                                      </p:cBhvr>
                                      <p:to>
                                        <p:strVal val="visible"/>
                                      </p:to>
                                    </p:set>
                                    <p:animEffect transition="in" filter="wipe(left)">
                                      <p:cBhvr>
                                        <p:cTn id="67" dur="500"/>
                                        <p:tgtEl>
                                          <p:spTgt spid="17"/>
                                        </p:tgtEl>
                                      </p:cBhvr>
                                    </p:animEffect>
                                  </p:childTnLst>
                                </p:cTn>
                              </p:par>
                              <p:par>
                                <p:cTn id="68" presetID="22" presetClass="entr" presetSubtype="8" fill="hold" grpId="0" nodeType="withEffect">
                                  <p:stCondLst>
                                    <p:cond delay="0"/>
                                  </p:stCondLst>
                                  <p:childTnLst>
                                    <p:set>
                                      <p:cBhvr>
                                        <p:cTn id="69" dur="1" fill="hold">
                                          <p:stCondLst>
                                            <p:cond delay="0"/>
                                          </p:stCondLst>
                                        </p:cTn>
                                        <p:tgtEl>
                                          <p:spTgt spid="18"/>
                                        </p:tgtEl>
                                        <p:attrNameLst>
                                          <p:attrName>style.visibility</p:attrName>
                                        </p:attrNameLst>
                                      </p:cBhvr>
                                      <p:to>
                                        <p:strVal val="visible"/>
                                      </p:to>
                                    </p:set>
                                    <p:animEffect transition="in" filter="wipe(left)">
                                      <p:cBhvr>
                                        <p:cTn id="70" dur="500"/>
                                        <p:tgtEl>
                                          <p:spTgt spid="18"/>
                                        </p:tgtEl>
                                      </p:cBhvr>
                                    </p:animEffect>
                                  </p:childTnLst>
                                </p:cTn>
                              </p:par>
                              <p:par>
                                <p:cTn id="71" presetID="22" presetClass="entr" presetSubtype="8" fill="hold" grpId="0" nodeType="withEffect">
                                  <p:stCondLst>
                                    <p:cond delay="0"/>
                                  </p:stCondLst>
                                  <p:childTnLst>
                                    <p:set>
                                      <p:cBhvr>
                                        <p:cTn id="72" dur="1" fill="hold">
                                          <p:stCondLst>
                                            <p:cond delay="0"/>
                                          </p:stCondLst>
                                        </p:cTn>
                                        <p:tgtEl>
                                          <p:spTgt spid="19"/>
                                        </p:tgtEl>
                                        <p:attrNameLst>
                                          <p:attrName>style.visibility</p:attrName>
                                        </p:attrNameLst>
                                      </p:cBhvr>
                                      <p:to>
                                        <p:strVal val="visible"/>
                                      </p:to>
                                    </p:set>
                                    <p:animEffect transition="in" filter="wipe(left)">
                                      <p:cBhvr>
                                        <p:cTn id="73" dur="500"/>
                                        <p:tgtEl>
                                          <p:spTgt spid="1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4" grpId="0" animBg="1"/>
      <p:bldP spid="5" grpId="0" animBg="1"/>
      <p:bldP spid="6" grpId="0" animBg="1"/>
      <p:bldP spid="7" grpId="0" animBg="1"/>
      <p:bldP spid="8" grpId="0" animBg="1"/>
      <p:bldP spid="9" grpId="0" animBg="1"/>
      <p:bldP spid="10" grpId="0" animBg="1"/>
      <p:bldP spid="11" grpId="0"/>
      <p:bldP spid="12" grpId="0"/>
      <p:bldP spid="13" grpId="0" animBg="1"/>
      <p:bldP spid="14" grpId="0"/>
      <p:bldP spid="15" grpId="0"/>
      <p:bldP spid="16" grpId="0" animBg="1"/>
      <p:bldP spid="17" grpId="0"/>
      <p:bldP spid="18" grpId="0"/>
      <p:bldP spid="19" grpId="0" animBg="1"/>
      <p:bldP spid="20" grpId="0"/>
      <p:bldP spid="21" grpId="0"/>
      <p:bldP spid="22" grpId="0" animBg="1"/>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 name="Oval 44"/>
          <p:cNvSpPr>
            <a:spLocks noChangeArrowheads="1"/>
          </p:cNvSpPr>
          <p:nvPr/>
        </p:nvSpPr>
        <p:spPr bwMode="auto">
          <a:xfrm>
            <a:off x="7317317" y="3401483"/>
            <a:ext cx="332316" cy="338667"/>
          </a:xfrm>
          <a:prstGeom prst="ellipse">
            <a:avLst/>
          </a:prstGeom>
          <a:solidFill>
            <a:schemeClr val="accent1"/>
          </a:solidFill>
          <a:ln>
            <a:noFill/>
          </a:ln>
          <a:extLst/>
        </p:spPr>
        <p:txBody>
          <a:bodyPr/>
          <a:lstStyle>
            <a:defPPr>
              <a:defRPr lang="zh-CN"/>
            </a:defPPr>
            <a:lvl1pPr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1pPr>
            <a:lvl2pPr marL="4572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2pPr>
            <a:lvl3pPr marL="9144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3pPr>
            <a:lvl4pPr marL="13716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4pPr>
            <a:lvl5pPr marL="18288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5pPr>
            <a:lvl6pPr marL="2286000" algn="l" defTabSz="914400" rtl="0" eaLnBrk="1" latinLnBrk="0" hangingPunct="1">
              <a:defRPr kern="1200">
                <a:solidFill>
                  <a:schemeClr val="tx1"/>
                </a:solidFill>
                <a:latin typeface="Calibri" pitchFamily="34" charset="0"/>
                <a:ea typeface="宋体" pitchFamily="2" charset="-122"/>
                <a:cs typeface="+mn-cs"/>
              </a:defRPr>
            </a:lvl6pPr>
            <a:lvl7pPr marL="2743200" algn="l" defTabSz="914400" rtl="0" eaLnBrk="1" latinLnBrk="0" hangingPunct="1">
              <a:defRPr kern="1200">
                <a:solidFill>
                  <a:schemeClr val="tx1"/>
                </a:solidFill>
                <a:latin typeface="Calibri" pitchFamily="34" charset="0"/>
                <a:ea typeface="宋体" pitchFamily="2" charset="-122"/>
                <a:cs typeface="+mn-cs"/>
              </a:defRPr>
            </a:lvl7pPr>
            <a:lvl8pPr marL="3200400" algn="l" defTabSz="914400" rtl="0" eaLnBrk="1" latinLnBrk="0" hangingPunct="1">
              <a:defRPr kern="1200">
                <a:solidFill>
                  <a:schemeClr val="tx1"/>
                </a:solidFill>
                <a:latin typeface="Calibri" pitchFamily="34" charset="0"/>
                <a:ea typeface="宋体" pitchFamily="2" charset="-122"/>
                <a:cs typeface="+mn-cs"/>
              </a:defRPr>
            </a:lvl8pPr>
            <a:lvl9pPr marL="3657600" algn="l" defTabSz="914400" rtl="0" eaLnBrk="1" latinLnBrk="0" hangingPunct="1">
              <a:defRPr kern="1200">
                <a:solidFill>
                  <a:schemeClr val="tx1"/>
                </a:solidFill>
                <a:latin typeface="Calibri" pitchFamily="34" charset="0"/>
                <a:ea typeface="宋体" pitchFamily="2" charset="-122"/>
                <a:cs typeface="+mn-cs"/>
              </a:defRPr>
            </a:lvl9pPr>
          </a:lstStyle>
          <a:p>
            <a:endParaRPr lang="zh-CN" altLang="zh-CN" sz="2133">
              <a:solidFill>
                <a:srgbClr val="000000"/>
              </a:solidFill>
              <a:sym typeface="宋体" pitchFamily="2" charset="-122"/>
            </a:endParaRPr>
          </a:p>
        </p:txBody>
      </p:sp>
      <p:sp>
        <p:nvSpPr>
          <p:cNvPr id="42" name="Oval 45"/>
          <p:cNvSpPr>
            <a:spLocks noChangeArrowheads="1"/>
          </p:cNvSpPr>
          <p:nvPr/>
        </p:nvSpPr>
        <p:spPr bwMode="auto">
          <a:xfrm>
            <a:off x="7317317" y="5071532"/>
            <a:ext cx="332316" cy="338667"/>
          </a:xfrm>
          <a:prstGeom prst="ellipse">
            <a:avLst/>
          </a:prstGeom>
          <a:solidFill>
            <a:srgbClr val="FD7B8B"/>
          </a:solidFill>
          <a:ln>
            <a:noFill/>
          </a:ln>
          <a:extLst/>
        </p:spPr>
        <p:txBody>
          <a:bodyPr/>
          <a:lstStyle>
            <a:defPPr>
              <a:defRPr lang="zh-CN"/>
            </a:defPPr>
            <a:lvl1pPr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1pPr>
            <a:lvl2pPr marL="4572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2pPr>
            <a:lvl3pPr marL="9144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3pPr>
            <a:lvl4pPr marL="13716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4pPr>
            <a:lvl5pPr marL="18288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5pPr>
            <a:lvl6pPr marL="2286000" algn="l" defTabSz="914400" rtl="0" eaLnBrk="1" latinLnBrk="0" hangingPunct="1">
              <a:defRPr kern="1200">
                <a:solidFill>
                  <a:schemeClr val="tx1"/>
                </a:solidFill>
                <a:latin typeface="Calibri" pitchFamily="34" charset="0"/>
                <a:ea typeface="宋体" pitchFamily="2" charset="-122"/>
                <a:cs typeface="+mn-cs"/>
              </a:defRPr>
            </a:lvl6pPr>
            <a:lvl7pPr marL="2743200" algn="l" defTabSz="914400" rtl="0" eaLnBrk="1" latinLnBrk="0" hangingPunct="1">
              <a:defRPr kern="1200">
                <a:solidFill>
                  <a:schemeClr val="tx1"/>
                </a:solidFill>
                <a:latin typeface="Calibri" pitchFamily="34" charset="0"/>
                <a:ea typeface="宋体" pitchFamily="2" charset="-122"/>
                <a:cs typeface="+mn-cs"/>
              </a:defRPr>
            </a:lvl7pPr>
            <a:lvl8pPr marL="3200400" algn="l" defTabSz="914400" rtl="0" eaLnBrk="1" latinLnBrk="0" hangingPunct="1">
              <a:defRPr kern="1200">
                <a:solidFill>
                  <a:schemeClr val="tx1"/>
                </a:solidFill>
                <a:latin typeface="Calibri" pitchFamily="34" charset="0"/>
                <a:ea typeface="宋体" pitchFamily="2" charset="-122"/>
                <a:cs typeface="+mn-cs"/>
              </a:defRPr>
            </a:lvl8pPr>
            <a:lvl9pPr marL="3657600" algn="l" defTabSz="914400" rtl="0" eaLnBrk="1" latinLnBrk="0" hangingPunct="1">
              <a:defRPr kern="1200">
                <a:solidFill>
                  <a:schemeClr val="tx1"/>
                </a:solidFill>
                <a:latin typeface="Calibri" pitchFamily="34" charset="0"/>
                <a:ea typeface="宋体" pitchFamily="2" charset="-122"/>
                <a:cs typeface="+mn-cs"/>
              </a:defRPr>
            </a:lvl9pPr>
          </a:lstStyle>
          <a:p>
            <a:endParaRPr lang="zh-CN" altLang="zh-CN" sz="2133">
              <a:solidFill>
                <a:srgbClr val="000000"/>
              </a:solidFill>
              <a:sym typeface="宋体" pitchFamily="2" charset="-122"/>
            </a:endParaRPr>
          </a:p>
        </p:txBody>
      </p:sp>
      <p:sp>
        <p:nvSpPr>
          <p:cNvPr id="43" name="Oval 46"/>
          <p:cNvSpPr>
            <a:spLocks noChangeArrowheads="1"/>
          </p:cNvSpPr>
          <p:nvPr/>
        </p:nvSpPr>
        <p:spPr bwMode="auto">
          <a:xfrm>
            <a:off x="7317317" y="4516966"/>
            <a:ext cx="332316" cy="332317"/>
          </a:xfrm>
          <a:prstGeom prst="ellipse">
            <a:avLst/>
          </a:prstGeom>
          <a:solidFill>
            <a:srgbClr val="42BCD9"/>
          </a:solidFill>
          <a:ln>
            <a:noFill/>
          </a:ln>
          <a:extLst/>
        </p:spPr>
        <p:txBody>
          <a:bodyPr/>
          <a:lstStyle>
            <a:defPPr>
              <a:defRPr lang="zh-CN"/>
            </a:defPPr>
            <a:lvl1pPr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1pPr>
            <a:lvl2pPr marL="4572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2pPr>
            <a:lvl3pPr marL="9144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3pPr>
            <a:lvl4pPr marL="13716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4pPr>
            <a:lvl5pPr marL="18288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5pPr>
            <a:lvl6pPr marL="2286000" algn="l" defTabSz="914400" rtl="0" eaLnBrk="1" latinLnBrk="0" hangingPunct="1">
              <a:defRPr kern="1200">
                <a:solidFill>
                  <a:schemeClr val="tx1"/>
                </a:solidFill>
                <a:latin typeface="Calibri" pitchFamily="34" charset="0"/>
                <a:ea typeface="宋体" pitchFamily="2" charset="-122"/>
                <a:cs typeface="+mn-cs"/>
              </a:defRPr>
            </a:lvl6pPr>
            <a:lvl7pPr marL="2743200" algn="l" defTabSz="914400" rtl="0" eaLnBrk="1" latinLnBrk="0" hangingPunct="1">
              <a:defRPr kern="1200">
                <a:solidFill>
                  <a:schemeClr val="tx1"/>
                </a:solidFill>
                <a:latin typeface="Calibri" pitchFamily="34" charset="0"/>
                <a:ea typeface="宋体" pitchFamily="2" charset="-122"/>
                <a:cs typeface="+mn-cs"/>
              </a:defRPr>
            </a:lvl7pPr>
            <a:lvl8pPr marL="3200400" algn="l" defTabSz="914400" rtl="0" eaLnBrk="1" latinLnBrk="0" hangingPunct="1">
              <a:defRPr kern="1200">
                <a:solidFill>
                  <a:schemeClr val="tx1"/>
                </a:solidFill>
                <a:latin typeface="Calibri" pitchFamily="34" charset="0"/>
                <a:ea typeface="宋体" pitchFamily="2" charset="-122"/>
                <a:cs typeface="+mn-cs"/>
              </a:defRPr>
            </a:lvl8pPr>
            <a:lvl9pPr marL="3657600" algn="l" defTabSz="914400" rtl="0" eaLnBrk="1" latinLnBrk="0" hangingPunct="1">
              <a:defRPr kern="1200">
                <a:solidFill>
                  <a:schemeClr val="tx1"/>
                </a:solidFill>
                <a:latin typeface="Calibri" pitchFamily="34" charset="0"/>
                <a:ea typeface="宋体" pitchFamily="2" charset="-122"/>
                <a:cs typeface="+mn-cs"/>
              </a:defRPr>
            </a:lvl9pPr>
          </a:lstStyle>
          <a:p>
            <a:endParaRPr lang="zh-CN" altLang="zh-CN" sz="2133">
              <a:solidFill>
                <a:srgbClr val="000000"/>
              </a:solidFill>
              <a:sym typeface="宋体" pitchFamily="2" charset="-122"/>
            </a:endParaRPr>
          </a:p>
        </p:txBody>
      </p:sp>
      <p:sp>
        <p:nvSpPr>
          <p:cNvPr id="44" name="Oval 47"/>
          <p:cNvSpPr>
            <a:spLocks noChangeArrowheads="1"/>
          </p:cNvSpPr>
          <p:nvPr/>
        </p:nvSpPr>
        <p:spPr bwMode="auto">
          <a:xfrm>
            <a:off x="7317317" y="3962399"/>
            <a:ext cx="332316" cy="332317"/>
          </a:xfrm>
          <a:prstGeom prst="ellipse">
            <a:avLst/>
          </a:prstGeom>
          <a:solidFill>
            <a:srgbClr val="E25667"/>
          </a:solidFill>
          <a:ln>
            <a:noFill/>
          </a:ln>
          <a:extLst/>
        </p:spPr>
        <p:txBody>
          <a:bodyPr/>
          <a:lstStyle>
            <a:defPPr>
              <a:defRPr lang="zh-CN"/>
            </a:defPPr>
            <a:lvl1pPr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1pPr>
            <a:lvl2pPr marL="4572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2pPr>
            <a:lvl3pPr marL="9144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3pPr>
            <a:lvl4pPr marL="13716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4pPr>
            <a:lvl5pPr marL="18288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5pPr>
            <a:lvl6pPr marL="2286000" algn="l" defTabSz="914400" rtl="0" eaLnBrk="1" latinLnBrk="0" hangingPunct="1">
              <a:defRPr kern="1200">
                <a:solidFill>
                  <a:schemeClr val="tx1"/>
                </a:solidFill>
                <a:latin typeface="Calibri" pitchFamily="34" charset="0"/>
                <a:ea typeface="宋体" pitchFamily="2" charset="-122"/>
                <a:cs typeface="+mn-cs"/>
              </a:defRPr>
            </a:lvl6pPr>
            <a:lvl7pPr marL="2743200" algn="l" defTabSz="914400" rtl="0" eaLnBrk="1" latinLnBrk="0" hangingPunct="1">
              <a:defRPr kern="1200">
                <a:solidFill>
                  <a:schemeClr val="tx1"/>
                </a:solidFill>
                <a:latin typeface="Calibri" pitchFamily="34" charset="0"/>
                <a:ea typeface="宋体" pitchFamily="2" charset="-122"/>
                <a:cs typeface="+mn-cs"/>
              </a:defRPr>
            </a:lvl7pPr>
            <a:lvl8pPr marL="3200400" algn="l" defTabSz="914400" rtl="0" eaLnBrk="1" latinLnBrk="0" hangingPunct="1">
              <a:defRPr kern="1200">
                <a:solidFill>
                  <a:schemeClr val="tx1"/>
                </a:solidFill>
                <a:latin typeface="Calibri" pitchFamily="34" charset="0"/>
                <a:ea typeface="宋体" pitchFamily="2" charset="-122"/>
                <a:cs typeface="+mn-cs"/>
              </a:defRPr>
            </a:lvl8pPr>
            <a:lvl9pPr marL="3657600" algn="l" defTabSz="914400" rtl="0" eaLnBrk="1" latinLnBrk="0" hangingPunct="1">
              <a:defRPr kern="1200">
                <a:solidFill>
                  <a:schemeClr val="tx1"/>
                </a:solidFill>
                <a:latin typeface="Calibri" pitchFamily="34" charset="0"/>
                <a:ea typeface="宋体" pitchFamily="2" charset="-122"/>
                <a:cs typeface="+mn-cs"/>
              </a:defRPr>
            </a:lvl9pPr>
          </a:lstStyle>
          <a:p>
            <a:endParaRPr lang="zh-CN" altLang="zh-CN" sz="2133">
              <a:solidFill>
                <a:srgbClr val="000000"/>
              </a:solidFill>
              <a:sym typeface="宋体" pitchFamily="2" charset="-122"/>
            </a:endParaRPr>
          </a:p>
        </p:txBody>
      </p:sp>
      <p:grpSp>
        <p:nvGrpSpPr>
          <p:cNvPr id="58" name="组合 57"/>
          <p:cNvGrpSpPr/>
          <p:nvPr/>
        </p:nvGrpSpPr>
        <p:grpSpPr>
          <a:xfrm>
            <a:off x="1683544" y="1559983"/>
            <a:ext cx="4776522" cy="4139547"/>
            <a:chOff x="1262658" y="1169987"/>
            <a:chExt cx="3582391" cy="3104660"/>
          </a:xfrm>
        </p:grpSpPr>
        <p:sp>
          <p:nvSpPr>
            <p:cNvPr id="45" name="Freeform 78"/>
            <p:cNvSpPr>
              <a:spLocks noChangeArrowheads="1"/>
            </p:cNvSpPr>
            <p:nvPr/>
          </p:nvSpPr>
          <p:spPr bwMode="auto">
            <a:xfrm>
              <a:off x="3003549" y="2335212"/>
              <a:ext cx="1841500" cy="1938337"/>
            </a:xfrm>
            <a:custGeom>
              <a:avLst/>
              <a:gdLst>
                <a:gd name="T0" fmla="*/ 340 w 341"/>
                <a:gd name="T1" fmla="*/ 0 h 359"/>
                <a:gd name="T2" fmla="*/ 294 w 341"/>
                <a:gd name="T3" fmla="*/ 0 h 359"/>
                <a:gd name="T4" fmla="*/ 294 w 341"/>
                <a:gd name="T5" fmla="*/ 18 h 359"/>
                <a:gd name="T6" fmla="*/ 0 w 341"/>
                <a:gd name="T7" fmla="*/ 313 h 359"/>
                <a:gd name="T8" fmla="*/ 0 w 341"/>
                <a:gd name="T9" fmla="*/ 359 h 359"/>
                <a:gd name="T10" fmla="*/ 341 w 341"/>
                <a:gd name="T11" fmla="*/ 18 h 359"/>
                <a:gd name="T12" fmla="*/ 340 w 341"/>
                <a:gd name="T13" fmla="*/ 0 h 359"/>
                <a:gd name="T14" fmla="*/ 0 60000 65536"/>
                <a:gd name="T15" fmla="*/ 0 60000 65536"/>
                <a:gd name="T16" fmla="*/ 0 60000 65536"/>
                <a:gd name="T17" fmla="*/ 0 60000 65536"/>
                <a:gd name="T18" fmla="*/ 0 60000 65536"/>
                <a:gd name="T19" fmla="*/ 0 60000 65536"/>
                <a:gd name="T20" fmla="*/ 0 60000 65536"/>
                <a:gd name="T21" fmla="*/ 0 w 341"/>
                <a:gd name="T22" fmla="*/ 0 h 359"/>
                <a:gd name="T23" fmla="*/ 341 w 341"/>
                <a:gd name="T24" fmla="*/ 359 h 359"/>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341" h="359">
                  <a:moveTo>
                    <a:pt x="340" y="0"/>
                  </a:moveTo>
                  <a:cubicBezTo>
                    <a:pt x="294" y="0"/>
                    <a:pt x="294" y="0"/>
                    <a:pt x="294" y="0"/>
                  </a:cubicBezTo>
                  <a:cubicBezTo>
                    <a:pt x="294" y="6"/>
                    <a:pt x="294" y="12"/>
                    <a:pt x="294" y="18"/>
                  </a:cubicBezTo>
                  <a:cubicBezTo>
                    <a:pt x="294" y="181"/>
                    <a:pt x="162" y="313"/>
                    <a:pt x="0" y="313"/>
                  </a:cubicBezTo>
                  <a:cubicBezTo>
                    <a:pt x="0" y="359"/>
                    <a:pt x="0" y="359"/>
                    <a:pt x="0" y="359"/>
                  </a:cubicBezTo>
                  <a:cubicBezTo>
                    <a:pt x="188" y="359"/>
                    <a:pt x="341" y="206"/>
                    <a:pt x="341" y="18"/>
                  </a:cubicBezTo>
                  <a:cubicBezTo>
                    <a:pt x="341" y="12"/>
                    <a:pt x="341" y="6"/>
                    <a:pt x="340" y="0"/>
                  </a:cubicBezTo>
                  <a:close/>
                </a:path>
              </a:pathLst>
            </a:custGeom>
            <a:solidFill>
              <a:srgbClr val="FD7B8B"/>
            </a:solidFill>
            <a:ln>
              <a:noFill/>
            </a:ln>
            <a:extLst>
              <a:ext uri="{91240B29-F687-4F45-9708-019B960494DF}">
                <a14:hiddenLine xmlns:a14="http://schemas.microsoft.com/office/drawing/2010/main" w="9525" cmpd="sng">
                  <a:solidFill>
                    <a:srgbClr val="000000"/>
                  </a:solidFill>
                  <a:bevel/>
                  <a:headEnd/>
                  <a:tailEnd/>
                </a14:hiddenLine>
              </a:ext>
            </a:extLst>
          </p:spPr>
          <p:txBody>
            <a:bodyPr/>
            <a:lstStyle>
              <a:defPPr>
                <a:defRPr lang="zh-CN"/>
              </a:defPPr>
              <a:lvl1pPr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1pPr>
              <a:lvl2pPr marL="4572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2pPr>
              <a:lvl3pPr marL="9144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3pPr>
              <a:lvl4pPr marL="13716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4pPr>
              <a:lvl5pPr marL="18288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5pPr>
              <a:lvl6pPr marL="2286000" algn="l" defTabSz="914400" rtl="0" eaLnBrk="1" latinLnBrk="0" hangingPunct="1">
                <a:defRPr kern="1200">
                  <a:solidFill>
                    <a:schemeClr val="tx1"/>
                  </a:solidFill>
                  <a:latin typeface="Calibri" pitchFamily="34" charset="0"/>
                  <a:ea typeface="宋体" pitchFamily="2" charset="-122"/>
                  <a:cs typeface="+mn-cs"/>
                </a:defRPr>
              </a:lvl6pPr>
              <a:lvl7pPr marL="2743200" algn="l" defTabSz="914400" rtl="0" eaLnBrk="1" latinLnBrk="0" hangingPunct="1">
                <a:defRPr kern="1200">
                  <a:solidFill>
                    <a:schemeClr val="tx1"/>
                  </a:solidFill>
                  <a:latin typeface="Calibri" pitchFamily="34" charset="0"/>
                  <a:ea typeface="宋体" pitchFamily="2" charset="-122"/>
                  <a:cs typeface="+mn-cs"/>
                </a:defRPr>
              </a:lvl7pPr>
              <a:lvl8pPr marL="3200400" algn="l" defTabSz="914400" rtl="0" eaLnBrk="1" latinLnBrk="0" hangingPunct="1">
                <a:defRPr kern="1200">
                  <a:solidFill>
                    <a:schemeClr val="tx1"/>
                  </a:solidFill>
                  <a:latin typeface="Calibri" pitchFamily="34" charset="0"/>
                  <a:ea typeface="宋体" pitchFamily="2" charset="-122"/>
                  <a:cs typeface="+mn-cs"/>
                </a:defRPr>
              </a:lvl8pPr>
              <a:lvl9pPr marL="3657600" algn="l" defTabSz="914400" rtl="0" eaLnBrk="1" latinLnBrk="0" hangingPunct="1">
                <a:defRPr kern="1200">
                  <a:solidFill>
                    <a:schemeClr val="tx1"/>
                  </a:solidFill>
                  <a:latin typeface="Calibri" pitchFamily="34" charset="0"/>
                  <a:ea typeface="宋体" pitchFamily="2" charset="-122"/>
                  <a:cs typeface="+mn-cs"/>
                </a:defRPr>
              </a:lvl9pPr>
            </a:lstStyle>
            <a:p>
              <a:endParaRPr lang="zh-CN" altLang="zh-CN" sz="2133">
                <a:solidFill>
                  <a:srgbClr val="000000"/>
                </a:solidFill>
                <a:sym typeface="宋体" pitchFamily="2" charset="-122"/>
              </a:endParaRPr>
            </a:p>
          </p:txBody>
        </p:sp>
        <p:sp>
          <p:nvSpPr>
            <p:cNvPr id="46" name="Freeform 79"/>
            <p:cNvSpPr>
              <a:spLocks noChangeArrowheads="1"/>
            </p:cNvSpPr>
            <p:nvPr/>
          </p:nvSpPr>
          <p:spPr bwMode="auto">
            <a:xfrm>
              <a:off x="1917699" y="1346199"/>
              <a:ext cx="2165350" cy="2171700"/>
            </a:xfrm>
            <a:custGeom>
              <a:avLst/>
              <a:gdLst>
                <a:gd name="T0" fmla="*/ 355 w 401"/>
                <a:gd name="T1" fmla="*/ 182 h 402"/>
                <a:gd name="T2" fmla="*/ 356 w 401"/>
                <a:gd name="T3" fmla="*/ 201 h 402"/>
                <a:gd name="T4" fmla="*/ 201 w 401"/>
                <a:gd name="T5" fmla="*/ 356 h 402"/>
                <a:gd name="T6" fmla="*/ 45 w 401"/>
                <a:gd name="T7" fmla="*/ 201 h 402"/>
                <a:gd name="T8" fmla="*/ 201 w 401"/>
                <a:gd name="T9" fmla="*/ 46 h 402"/>
                <a:gd name="T10" fmla="*/ 267 w 401"/>
                <a:gd name="T11" fmla="*/ 61 h 402"/>
                <a:gd name="T12" fmla="*/ 288 w 401"/>
                <a:gd name="T13" fmla="*/ 20 h 402"/>
                <a:gd name="T14" fmla="*/ 201 w 401"/>
                <a:gd name="T15" fmla="*/ 0 h 402"/>
                <a:gd name="T16" fmla="*/ 0 w 401"/>
                <a:gd name="T17" fmla="*/ 201 h 402"/>
                <a:gd name="T18" fmla="*/ 201 w 401"/>
                <a:gd name="T19" fmla="*/ 402 h 402"/>
                <a:gd name="T20" fmla="*/ 401 w 401"/>
                <a:gd name="T21" fmla="*/ 201 h 402"/>
                <a:gd name="T22" fmla="*/ 400 w 401"/>
                <a:gd name="T23" fmla="*/ 182 h 402"/>
                <a:gd name="T24" fmla="*/ 355 w 401"/>
                <a:gd name="T25" fmla="*/ 182 h 402"/>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w 401"/>
                <a:gd name="T40" fmla="*/ 0 h 402"/>
                <a:gd name="T41" fmla="*/ 401 w 401"/>
                <a:gd name="T42" fmla="*/ 402 h 402"/>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T39" t="T40" r="T41" b="T42"/>
              <a:pathLst>
                <a:path w="401" h="402">
                  <a:moveTo>
                    <a:pt x="355" y="182"/>
                  </a:moveTo>
                  <a:cubicBezTo>
                    <a:pt x="355" y="189"/>
                    <a:pt x="356" y="195"/>
                    <a:pt x="356" y="201"/>
                  </a:cubicBezTo>
                  <a:cubicBezTo>
                    <a:pt x="356" y="287"/>
                    <a:pt x="286" y="356"/>
                    <a:pt x="201" y="356"/>
                  </a:cubicBezTo>
                  <a:cubicBezTo>
                    <a:pt x="115" y="356"/>
                    <a:pt x="45" y="287"/>
                    <a:pt x="45" y="201"/>
                  </a:cubicBezTo>
                  <a:cubicBezTo>
                    <a:pt x="45" y="115"/>
                    <a:pt x="115" y="46"/>
                    <a:pt x="201" y="46"/>
                  </a:cubicBezTo>
                  <a:cubicBezTo>
                    <a:pt x="224" y="46"/>
                    <a:pt x="247" y="51"/>
                    <a:pt x="267" y="61"/>
                  </a:cubicBezTo>
                  <a:cubicBezTo>
                    <a:pt x="288" y="20"/>
                    <a:pt x="288" y="20"/>
                    <a:pt x="288" y="20"/>
                  </a:cubicBezTo>
                  <a:cubicBezTo>
                    <a:pt x="262" y="7"/>
                    <a:pt x="232" y="0"/>
                    <a:pt x="201" y="0"/>
                  </a:cubicBezTo>
                  <a:cubicBezTo>
                    <a:pt x="90" y="0"/>
                    <a:pt x="0" y="90"/>
                    <a:pt x="0" y="201"/>
                  </a:cubicBezTo>
                  <a:cubicBezTo>
                    <a:pt x="0" y="312"/>
                    <a:pt x="90" y="402"/>
                    <a:pt x="201" y="402"/>
                  </a:cubicBezTo>
                  <a:cubicBezTo>
                    <a:pt x="311" y="402"/>
                    <a:pt x="401" y="312"/>
                    <a:pt x="401" y="201"/>
                  </a:cubicBezTo>
                  <a:cubicBezTo>
                    <a:pt x="401" y="195"/>
                    <a:pt x="401" y="189"/>
                    <a:pt x="400" y="182"/>
                  </a:cubicBezTo>
                  <a:lnTo>
                    <a:pt x="355" y="182"/>
                  </a:lnTo>
                  <a:close/>
                </a:path>
              </a:pathLst>
            </a:custGeom>
            <a:solidFill>
              <a:schemeClr val="accent1"/>
            </a:solidFill>
            <a:ln>
              <a:noFill/>
            </a:ln>
            <a:extLst>
              <a:ext uri="{91240B29-F687-4F45-9708-019B960494DF}">
                <a14:hiddenLine xmlns:a14="http://schemas.microsoft.com/office/drawing/2010/main" w="9525" cmpd="sng">
                  <a:solidFill>
                    <a:srgbClr val="000000"/>
                  </a:solidFill>
                  <a:bevel/>
                  <a:headEnd/>
                  <a:tailEnd/>
                </a14:hiddenLine>
              </a:ext>
            </a:extLst>
          </p:spPr>
          <p:txBody>
            <a:bodyPr/>
            <a:lstStyle>
              <a:defPPr>
                <a:defRPr lang="zh-CN"/>
              </a:defPPr>
              <a:lvl1pPr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1pPr>
              <a:lvl2pPr marL="4572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2pPr>
              <a:lvl3pPr marL="9144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3pPr>
              <a:lvl4pPr marL="13716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4pPr>
              <a:lvl5pPr marL="18288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5pPr>
              <a:lvl6pPr marL="2286000" algn="l" defTabSz="914400" rtl="0" eaLnBrk="1" latinLnBrk="0" hangingPunct="1">
                <a:defRPr kern="1200">
                  <a:solidFill>
                    <a:schemeClr val="tx1"/>
                  </a:solidFill>
                  <a:latin typeface="Calibri" pitchFamily="34" charset="0"/>
                  <a:ea typeface="宋体" pitchFamily="2" charset="-122"/>
                  <a:cs typeface="+mn-cs"/>
                </a:defRPr>
              </a:lvl6pPr>
              <a:lvl7pPr marL="2743200" algn="l" defTabSz="914400" rtl="0" eaLnBrk="1" latinLnBrk="0" hangingPunct="1">
                <a:defRPr kern="1200">
                  <a:solidFill>
                    <a:schemeClr val="tx1"/>
                  </a:solidFill>
                  <a:latin typeface="Calibri" pitchFamily="34" charset="0"/>
                  <a:ea typeface="宋体" pitchFamily="2" charset="-122"/>
                  <a:cs typeface="+mn-cs"/>
                </a:defRPr>
              </a:lvl7pPr>
              <a:lvl8pPr marL="3200400" algn="l" defTabSz="914400" rtl="0" eaLnBrk="1" latinLnBrk="0" hangingPunct="1">
                <a:defRPr kern="1200">
                  <a:solidFill>
                    <a:schemeClr val="tx1"/>
                  </a:solidFill>
                  <a:latin typeface="Calibri" pitchFamily="34" charset="0"/>
                  <a:ea typeface="宋体" pitchFamily="2" charset="-122"/>
                  <a:cs typeface="+mn-cs"/>
                </a:defRPr>
              </a:lvl8pPr>
              <a:lvl9pPr marL="3657600" algn="l" defTabSz="914400" rtl="0" eaLnBrk="1" latinLnBrk="0" hangingPunct="1">
                <a:defRPr kern="1200">
                  <a:solidFill>
                    <a:schemeClr val="tx1"/>
                  </a:solidFill>
                  <a:latin typeface="Calibri" pitchFamily="34" charset="0"/>
                  <a:ea typeface="宋体" pitchFamily="2" charset="-122"/>
                  <a:cs typeface="+mn-cs"/>
                </a:defRPr>
              </a:lvl9pPr>
            </a:lstStyle>
            <a:p>
              <a:endParaRPr lang="zh-CN" altLang="zh-CN" sz="2133">
                <a:solidFill>
                  <a:srgbClr val="000000"/>
                </a:solidFill>
                <a:sym typeface="宋体" pitchFamily="2" charset="-122"/>
              </a:endParaRPr>
            </a:p>
          </p:txBody>
        </p:sp>
        <p:sp>
          <p:nvSpPr>
            <p:cNvPr id="47" name="Freeform 80"/>
            <p:cNvSpPr>
              <a:spLocks noChangeArrowheads="1"/>
            </p:cNvSpPr>
            <p:nvPr/>
          </p:nvSpPr>
          <p:spPr bwMode="auto">
            <a:xfrm>
              <a:off x="1663699" y="1454149"/>
              <a:ext cx="2673350" cy="2317750"/>
            </a:xfrm>
            <a:custGeom>
              <a:avLst/>
              <a:gdLst>
                <a:gd name="T0" fmla="*/ 448 w 495"/>
                <a:gd name="T1" fmla="*/ 163 h 429"/>
                <a:gd name="T2" fmla="*/ 449 w 495"/>
                <a:gd name="T3" fmla="*/ 181 h 429"/>
                <a:gd name="T4" fmla="*/ 248 w 495"/>
                <a:gd name="T5" fmla="*/ 382 h 429"/>
                <a:gd name="T6" fmla="*/ 46 w 495"/>
                <a:gd name="T7" fmla="*/ 181 h 429"/>
                <a:gd name="T8" fmla="*/ 112 w 495"/>
                <a:gd name="T9" fmla="*/ 32 h 429"/>
                <a:gd name="T10" fmla="*/ 79 w 495"/>
                <a:gd name="T11" fmla="*/ 0 h 429"/>
                <a:gd name="T12" fmla="*/ 0 w 495"/>
                <a:gd name="T13" fmla="*/ 181 h 429"/>
                <a:gd name="T14" fmla="*/ 248 w 495"/>
                <a:gd name="T15" fmla="*/ 429 h 429"/>
                <a:gd name="T16" fmla="*/ 495 w 495"/>
                <a:gd name="T17" fmla="*/ 181 h 429"/>
                <a:gd name="T18" fmla="*/ 495 w 495"/>
                <a:gd name="T19" fmla="*/ 163 h 429"/>
                <a:gd name="T20" fmla="*/ 448 w 495"/>
                <a:gd name="T21" fmla="*/ 163 h 429"/>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w 495"/>
                <a:gd name="T34" fmla="*/ 0 h 429"/>
                <a:gd name="T35" fmla="*/ 495 w 495"/>
                <a:gd name="T36" fmla="*/ 429 h 429"/>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T33" t="T34" r="T35" b="T36"/>
              <a:pathLst>
                <a:path w="495" h="429">
                  <a:moveTo>
                    <a:pt x="448" y="163"/>
                  </a:moveTo>
                  <a:cubicBezTo>
                    <a:pt x="448" y="169"/>
                    <a:pt x="449" y="175"/>
                    <a:pt x="449" y="181"/>
                  </a:cubicBezTo>
                  <a:cubicBezTo>
                    <a:pt x="449" y="292"/>
                    <a:pt x="359" y="382"/>
                    <a:pt x="248" y="382"/>
                  </a:cubicBezTo>
                  <a:cubicBezTo>
                    <a:pt x="136" y="382"/>
                    <a:pt x="46" y="292"/>
                    <a:pt x="46" y="181"/>
                  </a:cubicBezTo>
                  <a:cubicBezTo>
                    <a:pt x="46" y="122"/>
                    <a:pt x="72" y="69"/>
                    <a:pt x="112" y="32"/>
                  </a:cubicBezTo>
                  <a:cubicBezTo>
                    <a:pt x="79" y="0"/>
                    <a:pt x="79" y="0"/>
                    <a:pt x="79" y="0"/>
                  </a:cubicBezTo>
                  <a:cubicBezTo>
                    <a:pt x="30" y="45"/>
                    <a:pt x="0" y="109"/>
                    <a:pt x="0" y="181"/>
                  </a:cubicBezTo>
                  <a:cubicBezTo>
                    <a:pt x="0" y="318"/>
                    <a:pt x="111" y="429"/>
                    <a:pt x="248" y="429"/>
                  </a:cubicBezTo>
                  <a:cubicBezTo>
                    <a:pt x="384" y="429"/>
                    <a:pt x="495" y="318"/>
                    <a:pt x="495" y="181"/>
                  </a:cubicBezTo>
                  <a:cubicBezTo>
                    <a:pt x="495" y="175"/>
                    <a:pt x="495" y="169"/>
                    <a:pt x="495" y="163"/>
                  </a:cubicBezTo>
                  <a:lnTo>
                    <a:pt x="448" y="163"/>
                  </a:lnTo>
                  <a:close/>
                </a:path>
              </a:pathLst>
            </a:custGeom>
            <a:solidFill>
              <a:srgbClr val="E25667"/>
            </a:solidFill>
            <a:ln>
              <a:noFill/>
            </a:ln>
            <a:extLst>
              <a:ext uri="{91240B29-F687-4F45-9708-019B960494DF}">
                <a14:hiddenLine xmlns:a14="http://schemas.microsoft.com/office/drawing/2010/main" w="9525" cmpd="sng">
                  <a:solidFill>
                    <a:srgbClr val="000000"/>
                  </a:solidFill>
                  <a:bevel/>
                  <a:headEnd/>
                  <a:tailEnd/>
                </a14:hiddenLine>
              </a:ext>
            </a:extLst>
          </p:spPr>
          <p:txBody>
            <a:bodyPr/>
            <a:lstStyle>
              <a:defPPr>
                <a:defRPr lang="zh-CN"/>
              </a:defPPr>
              <a:lvl1pPr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1pPr>
              <a:lvl2pPr marL="4572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2pPr>
              <a:lvl3pPr marL="9144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3pPr>
              <a:lvl4pPr marL="13716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4pPr>
              <a:lvl5pPr marL="18288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5pPr>
              <a:lvl6pPr marL="2286000" algn="l" defTabSz="914400" rtl="0" eaLnBrk="1" latinLnBrk="0" hangingPunct="1">
                <a:defRPr kern="1200">
                  <a:solidFill>
                    <a:schemeClr val="tx1"/>
                  </a:solidFill>
                  <a:latin typeface="Calibri" pitchFamily="34" charset="0"/>
                  <a:ea typeface="宋体" pitchFamily="2" charset="-122"/>
                  <a:cs typeface="+mn-cs"/>
                </a:defRPr>
              </a:lvl6pPr>
              <a:lvl7pPr marL="2743200" algn="l" defTabSz="914400" rtl="0" eaLnBrk="1" latinLnBrk="0" hangingPunct="1">
                <a:defRPr kern="1200">
                  <a:solidFill>
                    <a:schemeClr val="tx1"/>
                  </a:solidFill>
                  <a:latin typeface="Calibri" pitchFamily="34" charset="0"/>
                  <a:ea typeface="宋体" pitchFamily="2" charset="-122"/>
                  <a:cs typeface="+mn-cs"/>
                </a:defRPr>
              </a:lvl7pPr>
              <a:lvl8pPr marL="3200400" algn="l" defTabSz="914400" rtl="0" eaLnBrk="1" latinLnBrk="0" hangingPunct="1">
                <a:defRPr kern="1200">
                  <a:solidFill>
                    <a:schemeClr val="tx1"/>
                  </a:solidFill>
                  <a:latin typeface="Calibri" pitchFamily="34" charset="0"/>
                  <a:ea typeface="宋体" pitchFamily="2" charset="-122"/>
                  <a:cs typeface="+mn-cs"/>
                </a:defRPr>
              </a:lvl8pPr>
              <a:lvl9pPr marL="3657600" algn="l" defTabSz="914400" rtl="0" eaLnBrk="1" latinLnBrk="0" hangingPunct="1">
                <a:defRPr kern="1200">
                  <a:solidFill>
                    <a:schemeClr val="tx1"/>
                  </a:solidFill>
                  <a:latin typeface="Calibri" pitchFamily="34" charset="0"/>
                  <a:ea typeface="宋体" pitchFamily="2" charset="-122"/>
                  <a:cs typeface="+mn-cs"/>
                </a:defRPr>
              </a:lvl9pPr>
            </a:lstStyle>
            <a:p>
              <a:endParaRPr lang="zh-CN" altLang="zh-CN" sz="2133">
                <a:solidFill>
                  <a:srgbClr val="000000"/>
                </a:solidFill>
                <a:sym typeface="宋体" pitchFamily="2" charset="-122"/>
              </a:endParaRPr>
            </a:p>
          </p:txBody>
        </p:sp>
        <p:sp>
          <p:nvSpPr>
            <p:cNvPr id="48" name="Freeform 83"/>
            <p:cNvSpPr>
              <a:spLocks noChangeArrowheads="1"/>
            </p:cNvSpPr>
            <p:nvPr/>
          </p:nvSpPr>
          <p:spPr bwMode="auto">
            <a:xfrm>
              <a:off x="1609724" y="2335212"/>
              <a:ext cx="2981325" cy="1685925"/>
            </a:xfrm>
            <a:custGeom>
              <a:avLst/>
              <a:gdLst>
                <a:gd name="T0" fmla="*/ 505 w 552"/>
                <a:gd name="T1" fmla="*/ 0 h 312"/>
                <a:gd name="T2" fmla="*/ 506 w 552"/>
                <a:gd name="T3" fmla="*/ 18 h 312"/>
                <a:gd name="T4" fmla="*/ 258 w 552"/>
                <a:gd name="T5" fmla="*/ 266 h 312"/>
                <a:gd name="T6" fmla="*/ 40 w 552"/>
                <a:gd name="T7" fmla="*/ 138 h 312"/>
                <a:gd name="T8" fmla="*/ 0 w 552"/>
                <a:gd name="T9" fmla="*/ 160 h 312"/>
                <a:gd name="T10" fmla="*/ 258 w 552"/>
                <a:gd name="T11" fmla="*/ 312 h 312"/>
                <a:gd name="T12" fmla="*/ 552 w 552"/>
                <a:gd name="T13" fmla="*/ 18 h 312"/>
                <a:gd name="T14" fmla="*/ 551 w 552"/>
                <a:gd name="T15" fmla="*/ 0 h 312"/>
                <a:gd name="T16" fmla="*/ 505 w 552"/>
                <a:gd name="T17" fmla="*/ 0 h 312"/>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552"/>
                <a:gd name="T28" fmla="*/ 0 h 312"/>
                <a:gd name="T29" fmla="*/ 552 w 552"/>
                <a:gd name="T30" fmla="*/ 312 h 312"/>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552" h="312">
                  <a:moveTo>
                    <a:pt x="505" y="0"/>
                  </a:moveTo>
                  <a:cubicBezTo>
                    <a:pt x="505" y="6"/>
                    <a:pt x="506" y="12"/>
                    <a:pt x="506" y="18"/>
                  </a:cubicBezTo>
                  <a:cubicBezTo>
                    <a:pt x="506" y="155"/>
                    <a:pt x="395" y="266"/>
                    <a:pt x="258" y="266"/>
                  </a:cubicBezTo>
                  <a:cubicBezTo>
                    <a:pt x="164" y="266"/>
                    <a:pt x="82" y="214"/>
                    <a:pt x="40" y="138"/>
                  </a:cubicBezTo>
                  <a:cubicBezTo>
                    <a:pt x="0" y="160"/>
                    <a:pt x="0" y="160"/>
                    <a:pt x="0" y="160"/>
                  </a:cubicBezTo>
                  <a:cubicBezTo>
                    <a:pt x="50" y="251"/>
                    <a:pt x="146" y="312"/>
                    <a:pt x="258" y="312"/>
                  </a:cubicBezTo>
                  <a:cubicBezTo>
                    <a:pt x="420" y="312"/>
                    <a:pt x="552" y="180"/>
                    <a:pt x="552" y="18"/>
                  </a:cubicBezTo>
                  <a:cubicBezTo>
                    <a:pt x="552" y="12"/>
                    <a:pt x="552" y="6"/>
                    <a:pt x="551" y="0"/>
                  </a:cubicBezTo>
                  <a:lnTo>
                    <a:pt x="505" y="0"/>
                  </a:lnTo>
                  <a:close/>
                </a:path>
              </a:pathLst>
            </a:custGeom>
            <a:solidFill>
              <a:srgbClr val="42BCD9"/>
            </a:solidFill>
            <a:ln>
              <a:noFill/>
            </a:ln>
            <a:extLst>
              <a:ext uri="{91240B29-F687-4F45-9708-019B960494DF}">
                <a14:hiddenLine xmlns:a14="http://schemas.microsoft.com/office/drawing/2010/main" w="9525" cmpd="sng">
                  <a:solidFill>
                    <a:srgbClr val="000000"/>
                  </a:solidFill>
                  <a:bevel/>
                  <a:headEnd/>
                  <a:tailEnd/>
                </a14:hiddenLine>
              </a:ext>
            </a:extLst>
          </p:spPr>
          <p:txBody>
            <a:bodyPr/>
            <a:lstStyle>
              <a:defPPr>
                <a:defRPr lang="zh-CN"/>
              </a:defPPr>
              <a:lvl1pPr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1pPr>
              <a:lvl2pPr marL="4572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2pPr>
              <a:lvl3pPr marL="9144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3pPr>
              <a:lvl4pPr marL="13716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4pPr>
              <a:lvl5pPr marL="18288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5pPr>
              <a:lvl6pPr marL="2286000" algn="l" defTabSz="914400" rtl="0" eaLnBrk="1" latinLnBrk="0" hangingPunct="1">
                <a:defRPr kern="1200">
                  <a:solidFill>
                    <a:schemeClr val="tx1"/>
                  </a:solidFill>
                  <a:latin typeface="Calibri" pitchFamily="34" charset="0"/>
                  <a:ea typeface="宋体" pitchFamily="2" charset="-122"/>
                  <a:cs typeface="+mn-cs"/>
                </a:defRPr>
              </a:lvl6pPr>
              <a:lvl7pPr marL="2743200" algn="l" defTabSz="914400" rtl="0" eaLnBrk="1" latinLnBrk="0" hangingPunct="1">
                <a:defRPr kern="1200">
                  <a:solidFill>
                    <a:schemeClr val="tx1"/>
                  </a:solidFill>
                  <a:latin typeface="Calibri" pitchFamily="34" charset="0"/>
                  <a:ea typeface="宋体" pitchFamily="2" charset="-122"/>
                  <a:cs typeface="+mn-cs"/>
                </a:defRPr>
              </a:lvl7pPr>
              <a:lvl8pPr marL="3200400" algn="l" defTabSz="914400" rtl="0" eaLnBrk="1" latinLnBrk="0" hangingPunct="1">
                <a:defRPr kern="1200">
                  <a:solidFill>
                    <a:schemeClr val="tx1"/>
                  </a:solidFill>
                  <a:latin typeface="Calibri" pitchFamily="34" charset="0"/>
                  <a:ea typeface="宋体" pitchFamily="2" charset="-122"/>
                  <a:cs typeface="+mn-cs"/>
                </a:defRPr>
              </a:lvl8pPr>
              <a:lvl9pPr marL="3657600" algn="l" defTabSz="914400" rtl="0" eaLnBrk="1" latinLnBrk="0" hangingPunct="1">
                <a:defRPr kern="1200">
                  <a:solidFill>
                    <a:schemeClr val="tx1"/>
                  </a:solidFill>
                  <a:latin typeface="Calibri" pitchFamily="34" charset="0"/>
                  <a:ea typeface="宋体" pitchFamily="2" charset="-122"/>
                  <a:cs typeface="+mn-cs"/>
                </a:defRPr>
              </a:lvl9pPr>
            </a:lstStyle>
            <a:p>
              <a:endParaRPr lang="zh-CN" altLang="zh-CN" sz="2133">
                <a:solidFill>
                  <a:srgbClr val="000000"/>
                </a:solidFill>
                <a:sym typeface="宋体" pitchFamily="2" charset="-122"/>
              </a:endParaRPr>
            </a:p>
          </p:txBody>
        </p:sp>
        <p:sp>
          <p:nvSpPr>
            <p:cNvPr id="49" name="TextBox 682"/>
            <p:cNvSpPr>
              <a:spLocks noChangeArrowheads="1"/>
            </p:cNvSpPr>
            <p:nvPr/>
          </p:nvSpPr>
          <p:spPr bwMode="auto">
            <a:xfrm>
              <a:off x="2306439" y="3959224"/>
              <a:ext cx="549670" cy="31542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defPPr>
                <a:defRPr lang="zh-CN"/>
              </a:defPPr>
              <a:lvl1pPr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1pPr>
              <a:lvl2pPr marL="4572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2pPr>
              <a:lvl3pPr marL="9144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3pPr>
              <a:lvl4pPr marL="13716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4pPr>
              <a:lvl5pPr marL="18288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5pPr>
              <a:lvl6pPr marL="2286000" algn="l" defTabSz="914400" rtl="0" eaLnBrk="1" latinLnBrk="0" hangingPunct="1">
                <a:defRPr kern="1200">
                  <a:solidFill>
                    <a:schemeClr val="tx1"/>
                  </a:solidFill>
                  <a:latin typeface="Calibri" pitchFamily="34" charset="0"/>
                  <a:ea typeface="宋体" pitchFamily="2" charset="-122"/>
                  <a:cs typeface="+mn-cs"/>
                </a:defRPr>
              </a:lvl6pPr>
              <a:lvl7pPr marL="2743200" algn="l" defTabSz="914400" rtl="0" eaLnBrk="1" latinLnBrk="0" hangingPunct="1">
                <a:defRPr kern="1200">
                  <a:solidFill>
                    <a:schemeClr val="tx1"/>
                  </a:solidFill>
                  <a:latin typeface="Calibri" pitchFamily="34" charset="0"/>
                  <a:ea typeface="宋体" pitchFamily="2" charset="-122"/>
                  <a:cs typeface="+mn-cs"/>
                </a:defRPr>
              </a:lvl7pPr>
              <a:lvl8pPr marL="3200400" algn="l" defTabSz="914400" rtl="0" eaLnBrk="1" latinLnBrk="0" hangingPunct="1">
                <a:defRPr kern="1200">
                  <a:solidFill>
                    <a:schemeClr val="tx1"/>
                  </a:solidFill>
                  <a:latin typeface="Calibri" pitchFamily="34" charset="0"/>
                  <a:ea typeface="宋体" pitchFamily="2" charset="-122"/>
                  <a:cs typeface="+mn-cs"/>
                </a:defRPr>
              </a:lvl8pPr>
              <a:lvl9pPr marL="3657600" algn="l" defTabSz="914400" rtl="0" eaLnBrk="1" latinLnBrk="0" hangingPunct="1">
                <a:defRPr kern="1200">
                  <a:solidFill>
                    <a:schemeClr val="tx1"/>
                  </a:solidFill>
                  <a:latin typeface="Calibri" pitchFamily="34" charset="0"/>
                  <a:ea typeface="宋体" pitchFamily="2" charset="-122"/>
                  <a:cs typeface="+mn-cs"/>
                </a:defRPr>
              </a:lvl9pPr>
            </a:lstStyle>
            <a:p>
              <a:pPr algn="ctr"/>
              <a:r>
                <a:rPr lang="en-US" sz="2133" b="1" dirty="0">
                  <a:solidFill>
                    <a:schemeClr val="accent4"/>
                  </a:solidFill>
                  <a:latin typeface="方正中等线简体" pitchFamily="2" charset="-122"/>
                  <a:ea typeface="方正中等线简体" pitchFamily="2" charset="-122"/>
                  <a:sym typeface="方正中等线简体" pitchFamily="2" charset="-122"/>
                </a:rPr>
                <a:t>38%</a:t>
              </a:r>
              <a:endParaRPr lang="zh-CN" altLang="en-US" sz="2133" b="1" dirty="0">
                <a:solidFill>
                  <a:schemeClr val="accent4"/>
                </a:solidFill>
                <a:latin typeface="方正中等线简体" pitchFamily="2" charset="-122"/>
                <a:ea typeface="方正中等线简体" pitchFamily="2" charset="-122"/>
                <a:sym typeface="方正中等线简体" pitchFamily="2" charset="-122"/>
              </a:endParaRPr>
            </a:p>
          </p:txBody>
        </p:sp>
        <p:sp>
          <p:nvSpPr>
            <p:cNvPr id="50" name="TextBox 682"/>
            <p:cNvSpPr>
              <a:spLocks noChangeArrowheads="1"/>
            </p:cNvSpPr>
            <p:nvPr/>
          </p:nvSpPr>
          <p:spPr bwMode="auto">
            <a:xfrm>
              <a:off x="1262658" y="2805112"/>
              <a:ext cx="549670" cy="31542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defPPr>
                <a:defRPr lang="zh-CN"/>
              </a:defPPr>
              <a:lvl1pPr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1pPr>
              <a:lvl2pPr marL="4572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2pPr>
              <a:lvl3pPr marL="9144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3pPr>
              <a:lvl4pPr marL="13716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4pPr>
              <a:lvl5pPr marL="18288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5pPr>
              <a:lvl6pPr marL="2286000" algn="l" defTabSz="914400" rtl="0" eaLnBrk="1" latinLnBrk="0" hangingPunct="1">
                <a:defRPr kern="1200">
                  <a:solidFill>
                    <a:schemeClr val="tx1"/>
                  </a:solidFill>
                  <a:latin typeface="Calibri" pitchFamily="34" charset="0"/>
                  <a:ea typeface="宋体" pitchFamily="2" charset="-122"/>
                  <a:cs typeface="+mn-cs"/>
                </a:defRPr>
              </a:lvl6pPr>
              <a:lvl7pPr marL="2743200" algn="l" defTabSz="914400" rtl="0" eaLnBrk="1" latinLnBrk="0" hangingPunct="1">
                <a:defRPr kern="1200">
                  <a:solidFill>
                    <a:schemeClr val="tx1"/>
                  </a:solidFill>
                  <a:latin typeface="Calibri" pitchFamily="34" charset="0"/>
                  <a:ea typeface="宋体" pitchFamily="2" charset="-122"/>
                  <a:cs typeface="+mn-cs"/>
                </a:defRPr>
              </a:lvl7pPr>
              <a:lvl8pPr marL="3200400" algn="l" defTabSz="914400" rtl="0" eaLnBrk="1" latinLnBrk="0" hangingPunct="1">
                <a:defRPr kern="1200">
                  <a:solidFill>
                    <a:schemeClr val="tx1"/>
                  </a:solidFill>
                  <a:latin typeface="Calibri" pitchFamily="34" charset="0"/>
                  <a:ea typeface="宋体" pitchFamily="2" charset="-122"/>
                  <a:cs typeface="+mn-cs"/>
                </a:defRPr>
              </a:lvl8pPr>
              <a:lvl9pPr marL="3657600" algn="l" defTabSz="914400" rtl="0" eaLnBrk="1" latinLnBrk="0" hangingPunct="1">
                <a:defRPr kern="1200">
                  <a:solidFill>
                    <a:schemeClr val="tx1"/>
                  </a:solidFill>
                  <a:latin typeface="Calibri" pitchFamily="34" charset="0"/>
                  <a:ea typeface="宋体" pitchFamily="2" charset="-122"/>
                  <a:cs typeface="+mn-cs"/>
                </a:defRPr>
              </a:lvl9pPr>
            </a:lstStyle>
            <a:p>
              <a:pPr algn="ctr"/>
              <a:r>
                <a:rPr lang="en-US" sz="2133" b="1" dirty="0">
                  <a:solidFill>
                    <a:schemeClr val="accent3"/>
                  </a:solidFill>
                  <a:latin typeface="方正中等线简体" pitchFamily="2" charset="-122"/>
                  <a:ea typeface="方正中等线简体" pitchFamily="2" charset="-122"/>
                  <a:sym typeface="方正中等线简体" pitchFamily="2" charset="-122"/>
                </a:rPr>
                <a:t>55%</a:t>
              </a:r>
              <a:endParaRPr lang="zh-CN" altLang="en-US" sz="2133" b="1" dirty="0">
                <a:solidFill>
                  <a:schemeClr val="accent3"/>
                </a:solidFill>
                <a:latin typeface="方正中等线简体" pitchFamily="2" charset="-122"/>
                <a:ea typeface="方正中等线简体" pitchFamily="2" charset="-122"/>
                <a:sym typeface="方正中等线简体" pitchFamily="2" charset="-122"/>
              </a:endParaRPr>
            </a:p>
          </p:txBody>
        </p:sp>
        <p:sp>
          <p:nvSpPr>
            <p:cNvPr id="51" name="TextBox 682"/>
            <p:cNvSpPr>
              <a:spLocks noChangeArrowheads="1"/>
            </p:cNvSpPr>
            <p:nvPr/>
          </p:nvSpPr>
          <p:spPr bwMode="auto">
            <a:xfrm>
              <a:off x="2077045" y="1169987"/>
              <a:ext cx="549670" cy="31542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defPPr>
                <a:defRPr lang="zh-CN"/>
              </a:defPPr>
              <a:lvl1pPr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1pPr>
              <a:lvl2pPr marL="4572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2pPr>
              <a:lvl3pPr marL="9144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3pPr>
              <a:lvl4pPr marL="13716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4pPr>
              <a:lvl5pPr marL="18288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5pPr>
              <a:lvl6pPr marL="2286000" algn="l" defTabSz="914400" rtl="0" eaLnBrk="1" latinLnBrk="0" hangingPunct="1">
                <a:defRPr kern="1200">
                  <a:solidFill>
                    <a:schemeClr val="tx1"/>
                  </a:solidFill>
                  <a:latin typeface="Calibri" pitchFamily="34" charset="0"/>
                  <a:ea typeface="宋体" pitchFamily="2" charset="-122"/>
                  <a:cs typeface="+mn-cs"/>
                </a:defRPr>
              </a:lvl6pPr>
              <a:lvl7pPr marL="2743200" algn="l" defTabSz="914400" rtl="0" eaLnBrk="1" latinLnBrk="0" hangingPunct="1">
                <a:defRPr kern="1200">
                  <a:solidFill>
                    <a:schemeClr val="tx1"/>
                  </a:solidFill>
                  <a:latin typeface="Calibri" pitchFamily="34" charset="0"/>
                  <a:ea typeface="宋体" pitchFamily="2" charset="-122"/>
                  <a:cs typeface="+mn-cs"/>
                </a:defRPr>
              </a:lvl7pPr>
              <a:lvl8pPr marL="3200400" algn="l" defTabSz="914400" rtl="0" eaLnBrk="1" latinLnBrk="0" hangingPunct="1">
                <a:defRPr kern="1200">
                  <a:solidFill>
                    <a:schemeClr val="tx1"/>
                  </a:solidFill>
                  <a:latin typeface="Calibri" pitchFamily="34" charset="0"/>
                  <a:ea typeface="宋体" pitchFamily="2" charset="-122"/>
                  <a:cs typeface="+mn-cs"/>
                </a:defRPr>
              </a:lvl8pPr>
              <a:lvl9pPr marL="3657600" algn="l" defTabSz="914400" rtl="0" eaLnBrk="1" latinLnBrk="0" hangingPunct="1">
                <a:defRPr kern="1200">
                  <a:solidFill>
                    <a:schemeClr val="tx1"/>
                  </a:solidFill>
                  <a:latin typeface="Calibri" pitchFamily="34" charset="0"/>
                  <a:ea typeface="宋体" pitchFamily="2" charset="-122"/>
                  <a:cs typeface="+mn-cs"/>
                </a:defRPr>
              </a:lvl9pPr>
            </a:lstStyle>
            <a:p>
              <a:pPr algn="ctr"/>
              <a:r>
                <a:rPr lang="en-US" sz="2133" b="1" dirty="0">
                  <a:solidFill>
                    <a:schemeClr val="accent2"/>
                  </a:solidFill>
                  <a:latin typeface="方正中等线简体" pitchFamily="2" charset="-122"/>
                  <a:ea typeface="方正中等线简体" pitchFamily="2" charset="-122"/>
                  <a:sym typeface="方正中等线简体" pitchFamily="2" charset="-122"/>
                </a:rPr>
                <a:t>65%</a:t>
              </a:r>
              <a:endParaRPr lang="zh-CN" altLang="en-US" sz="2133" b="1" dirty="0">
                <a:solidFill>
                  <a:schemeClr val="accent2"/>
                </a:solidFill>
                <a:latin typeface="方正中等线简体" pitchFamily="2" charset="-122"/>
                <a:ea typeface="方正中等线简体" pitchFamily="2" charset="-122"/>
                <a:sym typeface="方正中等线简体" pitchFamily="2" charset="-122"/>
              </a:endParaRPr>
            </a:p>
          </p:txBody>
        </p:sp>
        <p:sp>
          <p:nvSpPr>
            <p:cNvPr id="52" name="TextBox 682"/>
            <p:cNvSpPr>
              <a:spLocks noChangeArrowheads="1"/>
            </p:cNvSpPr>
            <p:nvPr/>
          </p:nvSpPr>
          <p:spPr bwMode="auto">
            <a:xfrm>
              <a:off x="3472458" y="1447799"/>
              <a:ext cx="549670" cy="31542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defPPr>
                <a:defRPr lang="zh-CN"/>
              </a:defPPr>
              <a:lvl1pPr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1pPr>
              <a:lvl2pPr marL="4572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2pPr>
              <a:lvl3pPr marL="9144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3pPr>
              <a:lvl4pPr marL="13716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4pPr>
              <a:lvl5pPr marL="18288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5pPr>
              <a:lvl6pPr marL="2286000" algn="l" defTabSz="914400" rtl="0" eaLnBrk="1" latinLnBrk="0" hangingPunct="1">
                <a:defRPr kern="1200">
                  <a:solidFill>
                    <a:schemeClr val="tx1"/>
                  </a:solidFill>
                  <a:latin typeface="Calibri" pitchFamily="34" charset="0"/>
                  <a:ea typeface="宋体" pitchFamily="2" charset="-122"/>
                  <a:cs typeface="+mn-cs"/>
                </a:defRPr>
              </a:lvl6pPr>
              <a:lvl7pPr marL="2743200" algn="l" defTabSz="914400" rtl="0" eaLnBrk="1" latinLnBrk="0" hangingPunct="1">
                <a:defRPr kern="1200">
                  <a:solidFill>
                    <a:schemeClr val="tx1"/>
                  </a:solidFill>
                  <a:latin typeface="Calibri" pitchFamily="34" charset="0"/>
                  <a:ea typeface="宋体" pitchFamily="2" charset="-122"/>
                  <a:cs typeface="+mn-cs"/>
                </a:defRPr>
              </a:lvl7pPr>
              <a:lvl8pPr marL="3200400" algn="l" defTabSz="914400" rtl="0" eaLnBrk="1" latinLnBrk="0" hangingPunct="1">
                <a:defRPr kern="1200">
                  <a:solidFill>
                    <a:schemeClr val="tx1"/>
                  </a:solidFill>
                  <a:latin typeface="Calibri" pitchFamily="34" charset="0"/>
                  <a:ea typeface="宋体" pitchFamily="2" charset="-122"/>
                  <a:cs typeface="+mn-cs"/>
                </a:defRPr>
              </a:lvl8pPr>
              <a:lvl9pPr marL="3657600" algn="l" defTabSz="914400" rtl="0" eaLnBrk="1" latinLnBrk="0" hangingPunct="1">
                <a:defRPr kern="1200">
                  <a:solidFill>
                    <a:schemeClr val="tx1"/>
                  </a:solidFill>
                  <a:latin typeface="Calibri" pitchFamily="34" charset="0"/>
                  <a:ea typeface="宋体" pitchFamily="2" charset="-122"/>
                  <a:cs typeface="+mn-cs"/>
                </a:defRPr>
              </a:lvl9pPr>
            </a:lstStyle>
            <a:p>
              <a:pPr algn="ctr"/>
              <a:r>
                <a:rPr lang="en-US" sz="2133" b="1" dirty="0">
                  <a:solidFill>
                    <a:schemeClr val="accent1"/>
                  </a:solidFill>
                  <a:latin typeface="方正中等线简体" pitchFamily="2" charset="-122"/>
                  <a:ea typeface="方正中等线简体" pitchFamily="2" charset="-122"/>
                  <a:sym typeface="方正中等线简体" pitchFamily="2" charset="-122"/>
                </a:rPr>
                <a:t>78%</a:t>
              </a:r>
              <a:endParaRPr lang="zh-CN" altLang="en-US" sz="2133" b="1" dirty="0">
                <a:solidFill>
                  <a:schemeClr val="accent1"/>
                </a:solidFill>
                <a:latin typeface="方正中等线简体" pitchFamily="2" charset="-122"/>
                <a:ea typeface="方正中等线简体" pitchFamily="2" charset="-122"/>
                <a:sym typeface="方正中等线简体" pitchFamily="2" charset="-122"/>
              </a:endParaRPr>
            </a:p>
          </p:txBody>
        </p:sp>
      </p:grpSp>
      <p:sp>
        <p:nvSpPr>
          <p:cNvPr id="53" name="TextBox 682"/>
          <p:cNvSpPr>
            <a:spLocks noChangeArrowheads="1"/>
          </p:cNvSpPr>
          <p:nvPr/>
        </p:nvSpPr>
        <p:spPr bwMode="auto">
          <a:xfrm>
            <a:off x="7238999" y="1879599"/>
            <a:ext cx="3539752" cy="12412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defPPr>
              <a:defRPr lang="zh-CN"/>
            </a:defPPr>
            <a:lvl1pPr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1pPr>
            <a:lvl2pPr marL="4572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2pPr>
            <a:lvl3pPr marL="9144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3pPr>
            <a:lvl4pPr marL="13716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4pPr>
            <a:lvl5pPr marL="18288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5pPr>
            <a:lvl6pPr marL="2286000" algn="l" defTabSz="914400" rtl="0" eaLnBrk="1" latinLnBrk="0" hangingPunct="1">
              <a:defRPr kern="1200">
                <a:solidFill>
                  <a:schemeClr val="tx1"/>
                </a:solidFill>
                <a:latin typeface="Calibri" pitchFamily="34" charset="0"/>
                <a:ea typeface="宋体" pitchFamily="2" charset="-122"/>
                <a:cs typeface="+mn-cs"/>
              </a:defRPr>
            </a:lvl6pPr>
            <a:lvl7pPr marL="2743200" algn="l" defTabSz="914400" rtl="0" eaLnBrk="1" latinLnBrk="0" hangingPunct="1">
              <a:defRPr kern="1200">
                <a:solidFill>
                  <a:schemeClr val="tx1"/>
                </a:solidFill>
                <a:latin typeface="Calibri" pitchFamily="34" charset="0"/>
                <a:ea typeface="宋体" pitchFamily="2" charset="-122"/>
                <a:cs typeface="+mn-cs"/>
              </a:defRPr>
            </a:lvl7pPr>
            <a:lvl8pPr marL="3200400" algn="l" defTabSz="914400" rtl="0" eaLnBrk="1" latinLnBrk="0" hangingPunct="1">
              <a:defRPr kern="1200">
                <a:solidFill>
                  <a:schemeClr val="tx1"/>
                </a:solidFill>
                <a:latin typeface="Calibri" pitchFamily="34" charset="0"/>
                <a:ea typeface="宋体" pitchFamily="2" charset="-122"/>
                <a:cs typeface="+mn-cs"/>
              </a:defRPr>
            </a:lvl8pPr>
            <a:lvl9pPr marL="3657600" algn="l" defTabSz="914400" rtl="0" eaLnBrk="1" latinLnBrk="0" hangingPunct="1">
              <a:defRPr kern="1200">
                <a:solidFill>
                  <a:schemeClr val="tx1"/>
                </a:solidFill>
                <a:latin typeface="Calibri" pitchFamily="34" charset="0"/>
                <a:ea typeface="宋体" pitchFamily="2" charset="-122"/>
                <a:cs typeface="+mn-cs"/>
              </a:defRPr>
            </a:lvl9pPr>
          </a:lstStyle>
          <a:p>
            <a:r>
              <a:rPr lang="zh-CN" altLang="en-US" sz="3733" dirty="0">
                <a:solidFill>
                  <a:srgbClr val="7F7F7F"/>
                </a:solidFill>
                <a:latin typeface="微软雅黑" pitchFamily="34" charset="-122"/>
                <a:ea typeface="微软雅黑" pitchFamily="34" charset="-122"/>
                <a:sym typeface="Arial" pitchFamily="34" charset="0"/>
              </a:rPr>
              <a:t>这里输入主标题</a:t>
            </a:r>
            <a:endParaRPr lang="en-US" altLang="zh-CN" sz="3733" dirty="0">
              <a:solidFill>
                <a:srgbClr val="7F7F7F"/>
              </a:solidFill>
              <a:latin typeface="微软雅黑" pitchFamily="34" charset="-122"/>
              <a:ea typeface="微软雅黑" pitchFamily="34" charset="-122"/>
              <a:sym typeface="Arial" pitchFamily="34" charset="0"/>
            </a:endParaRPr>
          </a:p>
          <a:p>
            <a:r>
              <a:rPr lang="zh-CN" altLang="en-US" sz="3733" dirty="0">
                <a:solidFill>
                  <a:srgbClr val="7F7F7F"/>
                </a:solidFill>
                <a:latin typeface="微软雅黑" pitchFamily="34" charset="-122"/>
                <a:ea typeface="微软雅黑" pitchFamily="34" charset="-122"/>
                <a:sym typeface="Arial" pitchFamily="34" charset="0"/>
              </a:rPr>
              <a:t>文本内容</a:t>
            </a:r>
          </a:p>
        </p:txBody>
      </p:sp>
      <p:sp>
        <p:nvSpPr>
          <p:cNvPr id="54" name="TextBox 692"/>
          <p:cNvSpPr>
            <a:spLocks noChangeArrowheads="1"/>
          </p:cNvSpPr>
          <p:nvPr/>
        </p:nvSpPr>
        <p:spPr bwMode="auto">
          <a:xfrm>
            <a:off x="7723717" y="3376083"/>
            <a:ext cx="1826141"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defPPr>
              <a:defRPr lang="zh-CN"/>
            </a:defPPr>
            <a:lvl1pPr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1pPr>
            <a:lvl2pPr marL="4572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2pPr>
            <a:lvl3pPr marL="9144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3pPr>
            <a:lvl4pPr marL="13716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4pPr>
            <a:lvl5pPr marL="18288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5pPr>
            <a:lvl6pPr marL="2286000" algn="l" defTabSz="914400" rtl="0" eaLnBrk="1" latinLnBrk="0" hangingPunct="1">
              <a:defRPr kern="1200">
                <a:solidFill>
                  <a:schemeClr val="tx1"/>
                </a:solidFill>
                <a:latin typeface="Calibri" pitchFamily="34" charset="0"/>
                <a:ea typeface="宋体" pitchFamily="2" charset="-122"/>
                <a:cs typeface="+mn-cs"/>
              </a:defRPr>
            </a:lvl6pPr>
            <a:lvl7pPr marL="2743200" algn="l" defTabSz="914400" rtl="0" eaLnBrk="1" latinLnBrk="0" hangingPunct="1">
              <a:defRPr kern="1200">
                <a:solidFill>
                  <a:schemeClr val="tx1"/>
                </a:solidFill>
                <a:latin typeface="Calibri" pitchFamily="34" charset="0"/>
                <a:ea typeface="宋体" pitchFamily="2" charset="-122"/>
                <a:cs typeface="+mn-cs"/>
              </a:defRPr>
            </a:lvl7pPr>
            <a:lvl8pPr marL="3200400" algn="l" defTabSz="914400" rtl="0" eaLnBrk="1" latinLnBrk="0" hangingPunct="1">
              <a:defRPr kern="1200">
                <a:solidFill>
                  <a:schemeClr val="tx1"/>
                </a:solidFill>
                <a:latin typeface="Calibri" pitchFamily="34" charset="0"/>
                <a:ea typeface="宋体" pitchFamily="2" charset="-122"/>
                <a:cs typeface="+mn-cs"/>
              </a:defRPr>
            </a:lvl8pPr>
            <a:lvl9pPr marL="3657600" algn="l" defTabSz="914400" rtl="0" eaLnBrk="1" latinLnBrk="0" hangingPunct="1">
              <a:defRPr kern="1200">
                <a:solidFill>
                  <a:schemeClr val="tx1"/>
                </a:solidFill>
                <a:latin typeface="Calibri" pitchFamily="34" charset="0"/>
                <a:ea typeface="宋体" pitchFamily="2" charset="-122"/>
                <a:cs typeface="+mn-cs"/>
              </a:defRPr>
            </a:lvl9pPr>
          </a:lstStyle>
          <a:p>
            <a:r>
              <a:rPr lang="zh-CN" altLang="en-US" sz="1600">
                <a:latin typeface="微软雅黑" pitchFamily="34" charset="-122"/>
                <a:ea typeface="微软雅黑" pitchFamily="34" charset="-122"/>
                <a:sym typeface="Arial" pitchFamily="34" charset="0"/>
              </a:rPr>
              <a:t>点击此处添加图例</a:t>
            </a:r>
          </a:p>
        </p:txBody>
      </p:sp>
      <p:sp>
        <p:nvSpPr>
          <p:cNvPr id="55" name="TextBox 692"/>
          <p:cNvSpPr>
            <a:spLocks noChangeArrowheads="1"/>
          </p:cNvSpPr>
          <p:nvPr/>
        </p:nvSpPr>
        <p:spPr bwMode="auto">
          <a:xfrm>
            <a:off x="7723717" y="3917950"/>
            <a:ext cx="1826141"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defPPr>
              <a:defRPr lang="zh-CN"/>
            </a:defPPr>
            <a:lvl1pPr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1pPr>
            <a:lvl2pPr marL="4572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2pPr>
            <a:lvl3pPr marL="9144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3pPr>
            <a:lvl4pPr marL="13716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4pPr>
            <a:lvl5pPr marL="18288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5pPr>
            <a:lvl6pPr marL="2286000" algn="l" defTabSz="914400" rtl="0" eaLnBrk="1" latinLnBrk="0" hangingPunct="1">
              <a:defRPr kern="1200">
                <a:solidFill>
                  <a:schemeClr val="tx1"/>
                </a:solidFill>
                <a:latin typeface="Calibri" pitchFamily="34" charset="0"/>
                <a:ea typeface="宋体" pitchFamily="2" charset="-122"/>
                <a:cs typeface="+mn-cs"/>
              </a:defRPr>
            </a:lvl6pPr>
            <a:lvl7pPr marL="2743200" algn="l" defTabSz="914400" rtl="0" eaLnBrk="1" latinLnBrk="0" hangingPunct="1">
              <a:defRPr kern="1200">
                <a:solidFill>
                  <a:schemeClr val="tx1"/>
                </a:solidFill>
                <a:latin typeface="Calibri" pitchFamily="34" charset="0"/>
                <a:ea typeface="宋体" pitchFamily="2" charset="-122"/>
                <a:cs typeface="+mn-cs"/>
              </a:defRPr>
            </a:lvl7pPr>
            <a:lvl8pPr marL="3200400" algn="l" defTabSz="914400" rtl="0" eaLnBrk="1" latinLnBrk="0" hangingPunct="1">
              <a:defRPr kern="1200">
                <a:solidFill>
                  <a:schemeClr val="tx1"/>
                </a:solidFill>
                <a:latin typeface="Calibri" pitchFamily="34" charset="0"/>
                <a:ea typeface="宋体" pitchFamily="2" charset="-122"/>
                <a:cs typeface="+mn-cs"/>
              </a:defRPr>
            </a:lvl8pPr>
            <a:lvl9pPr marL="3657600" algn="l" defTabSz="914400" rtl="0" eaLnBrk="1" latinLnBrk="0" hangingPunct="1">
              <a:defRPr kern="1200">
                <a:solidFill>
                  <a:schemeClr val="tx1"/>
                </a:solidFill>
                <a:latin typeface="Calibri" pitchFamily="34" charset="0"/>
                <a:ea typeface="宋体" pitchFamily="2" charset="-122"/>
                <a:cs typeface="+mn-cs"/>
              </a:defRPr>
            </a:lvl9pPr>
          </a:lstStyle>
          <a:p>
            <a:r>
              <a:rPr lang="zh-CN" altLang="en-US" sz="1600">
                <a:latin typeface="微软雅黑" pitchFamily="34" charset="-122"/>
                <a:ea typeface="微软雅黑" pitchFamily="34" charset="-122"/>
                <a:sym typeface="Arial" pitchFamily="34" charset="0"/>
              </a:rPr>
              <a:t>点击此处添加图例</a:t>
            </a:r>
          </a:p>
        </p:txBody>
      </p:sp>
      <p:sp>
        <p:nvSpPr>
          <p:cNvPr id="56" name="TextBox 692"/>
          <p:cNvSpPr>
            <a:spLocks noChangeArrowheads="1"/>
          </p:cNvSpPr>
          <p:nvPr/>
        </p:nvSpPr>
        <p:spPr bwMode="auto">
          <a:xfrm>
            <a:off x="7723717" y="4497916"/>
            <a:ext cx="1826141"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defPPr>
              <a:defRPr lang="zh-CN"/>
            </a:defPPr>
            <a:lvl1pPr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1pPr>
            <a:lvl2pPr marL="4572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2pPr>
            <a:lvl3pPr marL="9144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3pPr>
            <a:lvl4pPr marL="13716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4pPr>
            <a:lvl5pPr marL="18288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5pPr>
            <a:lvl6pPr marL="2286000" algn="l" defTabSz="914400" rtl="0" eaLnBrk="1" latinLnBrk="0" hangingPunct="1">
              <a:defRPr kern="1200">
                <a:solidFill>
                  <a:schemeClr val="tx1"/>
                </a:solidFill>
                <a:latin typeface="Calibri" pitchFamily="34" charset="0"/>
                <a:ea typeface="宋体" pitchFamily="2" charset="-122"/>
                <a:cs typeface="+mn-cs"/>
              </a:defRPr>
            </a:lvl6pPr>
            <a:lvl7pPr marL="2743200" algn="l" defTabSz="914400" rtl="0" eaLnBrk="1" latinLnBrk="0" hangingPunct="1">
              <a:defRPr kern="1200">
                <a:solidFill>
                  <a:schemeClr val="tx1"/>
                </a:solidFill>
                <a:latin typeface="Calibri" pitchFamily="34" charset="0"/>
                <a:ea typeface="宋体" pitchFamily="2" charset="-122"/>
                <a:cs typeface="+mn-cs"/>
              </a:defRPr>
            </a:lvl7pPr>
            <a:lvl8pPr marL="3200400" algn="l" defTabSz="914400" rtl="0" eaLnBrk="1" latinLnBrk="0" hangingPunct="1">
              <a:defRPr kern="1200">
                <a:solidFill>
                  <a:schemeClr val="tx1"/>
                </a:solidFill>
                <a:latin typeface="Calibri" pitchFamily="34" charset="0"/>
                <a:ea typeface="宋体" pitchFamily="2" charset="-122"/>
                <a:cs typeface="+mn-cs"/>
              </a:defRPr>
            </a:lvl8pPr>
            <a:lvl9pPr marL="3657600" algn="l" defTabSz="914400" rtl="0" eaLnBrk="1" latinLnBrk="0" hangingPunct="1">
              <a:defRPr kern="1200">
                <a:solidFill>
                  <a:schemeClr val="tx1"/>
                </a:solidFill>
                <a:latin typeface="Calibri" pitchFamily="34" charset="0"/>
                <a:ea typeface="宋体" pitchFamily="2" charset="-122"/>
                <a:cs typeface="+mn-cs"/>
              </a:defRPr>
            </a:lvl9pPr>
          </a:lstStyle>
          <a:p>
            <a:r>
              <a:rPr lang="zh-CN" altLang="en-US" sz="1600">
                <a:latin typeface="微软雅黑" pitchFamily="34" charset="-122"/>
                <a:ea typeface="微软雅黑" pitchFamily="34" charset="-122"/>
                <a:sym typeface="Arial" pitchFamily="34" charset="0"/>
              </a:rPr>
              <a:t>点击此处添加图例</a:t>
            </a:r>
          </a:p>
        </p:txBody>
      </p:sp>
      <p:sp>
        <p:nvSpPr>
          <p:cNvPr id="57" name="TextBox 692"/>
          <p:cNvSpPr>
            <a:spLocks noChangeArrowheads="1"/>
          </p:cNvSpPr>
          <p:nvPr/>
        </p:nvSpPr>
        <p:spPr bwMode="auto">
          <a:xfrm>
            <a:off x="7723717" y="5039783"/>
            <a:ext cx="1826141"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defPPr>
              <a:defRPr lang="zh-CN"/>
            </a:defPPr>
            <a:lvl1pPr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1pPr>
            <a:lvl2pPr marL="4572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2pPr>
            <a:lvl3pPr marL="9144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3pPr>
            <a:lvl4pPr marL="13716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4pPr>
            <a:lvl5pPr marL="18288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5pPr>
            <a:lvl6pPr marL="2286000" algn="l" defTabSz="914400" rtl="0" eaLnBrk="1" latinLnBrk="0" hangingPunct="1">
              <a:defRPr kern="1200">
                <a:solidFill>
                  <a:schemeClr val="tx1"/>
                </a:solidFill>
                <a:latin typeface="Calibri" pitchFamily="34" charset="0"/>
                <a:ea typeface="宋体" pitchFamily="2" charset="-122"/>
                <a:cs typeface="+mn-cs"/>
              </a:defRPr>
            </a:lvl6pPr>
            <a:lvl7pPr marL="2743200" algn="l" defTabSz="914400" rtl="0" eaLnBrk="1" latinLnBrk="0" hangingPunct="1">
              <a:defRPr kern="1200">
                <a:solidFill>
                  <a:schemeClr val="tx1"/>
                </a:solidFill>
                <a:latin typeface="Calibri" pitchFamily="34" charset="0"/>
                <a:ea typeface="宋体" pitchFamily="2" charset="-122"/>
                <a:cs typeface="+mn-cs"/>
              </a:defRPr>
            </a:lvl7pPr>
            <a:lvl8pPr marL="3200400" algn="l" defTabSz="914400" rtl="0" eaLnBrk="1" latinLnBrk="0" hangingPunct="1">
              <a:defRPr kern="1200">
                <a:solidFill>
                  <a:schemeClr val="tx1"/>
                </a:solidFill>
                <a:latin typeface="Calibri" pitchFamily="34" charset="0"/>
                <a:ea typeface="宋体" pitchFamily="2" charset="-122"/>
                <a:cs typeface="+mn-cs"/>
              </a:defRPr>
            </a:lvl8pPr>
            <a:lvl9pPr marL="3657600" algn="l" defTabSz="914400" rtl="0" eaLnBrk="1" latinLnBrk="0" hangingPunct="1">
              <a:defRPr kern="1200">
                <a:solidFill>
                  <a:schemeClr val="tx1"/>
                </a:solidFill>
                <a:latin typeface="Calibri" pitchFamily="34" charset="0"/>
                <a:ea typeface="宋体" pitchFamily="2" charset="-122"/>
                <a:cs typeface="+mn-cs"/>
              </a:defRPr>
            </a:lvl9pPr>
          </a:lstStyle>
          <a:p>
            <a:r>
              <a:rPr lang="zh-CN" altLang="en-US" sz="1600">
                <a:latin typeface="微软雅黑" pitchFamily="34" charset="-122"/>
                <a:ea typeface="微软雅黑" pitchFamily="34" charset="-122"/>
                <a:sym typeface="Arial" pitchFamily="34" charset="0"/>
              </a:rPr>
              <a:t>点击此处添加图例</a:t>
            </a:r>
          </a:p>
        </p:txBody>
      </p:sp>
      <p:pic>
        <p:nvPicPr>
          <p:cNvPr id="21" name="图片 20">
            <a:extLst>
              <a:ext uri="{FF2B5EF4-FFF2-40B4-BE49-F238E27FC236}">
                <a16:creationId xmlns:a16="http://schemas.microsoft.com/office/drawing/2014/main" id="{F6D7680E-B248-4893-96C9-29229668A4A5}"/>
              </a:ext>
            </a:extLst>
          </p:cNvPr>
          <p:cNvPicPr>
            <a:picLocks noChangeAspect="1"/>
          </p:cNvPicPr>
          <p:nvPr/>
        </p:nvPicPr>
        <p:blipFill>
          <a:blip r:embed="rId3"/>
          <a:stretch>
            <a:fillRect/>
          </a:stretch>
        </p:blipFill>
        <p:spPr>
          <a:xfrm>
            <a:off x="3059923" y="2180291"/>
            <a:ext cx="1815207" cy="2463800"/>
          </a:xfrm>
          <a:prstGeom prst="rect">
            <a:avLst/>
          </a:prstGeom>
        </p:spPr>
      </p:pic>
    </p:spTree>
    <p:extLst>
      <p:ext uri="{BB962C8B-B14F-4D97-AF65-F5344CB8AC3E}">
        <p14:creationId xmlns:p14="http://schemas.microsoft.com/office/powerpoint/2010/main" val="4005941835"/>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advClick="0" advTm="0">
        <p15:prstTrans prst="pageCurlDouble"/>
      </p:transition>
    </mc:Choice>
    <mc:Fallback xmlns="">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afterEffect">
                                  <p:stCondLst>
                                    <p:cond delay="0"/>
                                  </p:stCondLst>
                                  <p:childTnLst>
                                    <p:set>
                                      <p:cBhvr>
                                        <p:cTn id="6" dur="1" fill="hold">
                                          <p:stCondLst>
                                            <p:cond delay="0"/>
                                          </p:stCondLst>
                                        </p:cTn>
                                        <p:tgtEl>
                                          <p:spTgt spid="58"/>
                                        </p:tgtEl>
                                        <p:attrNameLst>
                                          <p:attrName>style.visibility</p:attrName>
                                        </p:attrNameLst>
                                      </p:cBhvr>
                                      <p:to>
                                        <p:strVal val="visible"/>
                                      </p:to>
                                    </p:set>
                                    <p:anim calcmode="lin" valueType="num">
                                      <p:cBhvr>
                                        <p:cTn id="7" dur="500" fill="hold"/>
                                        <p:tgtEl>
                                          <p:spTgt spid="58"/>
                                        </p:tgtEl>
                                        <p:attrNameLst>
                                          <p:attrName>ppt_w</p:attrName>
                                        </p:attrNameLst>
                                      </p:cBhvr>
                                      <p:tavLst>
                                        <p:tav tm="0">
                                          <p:val>
                                            <p:fltVal val="0"/>
                                          </p:val>
                                        </p:tav>
                                        <p:tav tm="100000">
                                          <p:val>
                                            <p:strVal val="#ppt_w"/>
                                          </p:val>
                                        </p:tav>
                                      </p:tavLst>
                                    </p:anim>
                                    <p:anim calcmode="lin" valueType="num">
                                      <p:cBhvr>
                                        <p:cTn id="8" dur="500" fill="hold"/>
                                        <p:tgtEl>
                                          <p:spTgt spid="58"/>
                                        </p:tgtEl>
                                        <p:attrNameLst>
                                          <p:attrName>ppt_h</p:attrName>
                                        </p:attrNameLst>
                                      </p:cBhvr>
                                      <p:tavLst>
                                        <p:tav tm="0">
                                          <p:val>
                                            <p:fltVal val="0"/>
                                          </p:val>
                                        </p:tav>
                                        <p:tav tm="100000">
                                          <p:val>
                                            <p:strVal val="#ppt_h"/>
                                          </p:val>
                                        </p:tav>
                                      </p:tavLst>
                                    </p:anim>
                                    <p:animEffect transition="in" filter="fade">
                                      <p:cBhvr>
                                        <p:cTn id="9" dur="500"/>
                                        <p:tgtEl>
                                          <p:spTgt spid="58"/>
                                        </p:tgtEl>
                                      </p:cBhvr>
                                    </p:animEffect>
                                  </p:childTnLst>
                                </p:cTn>
                              </p:par>
                            </p:childTnLst>
                          </p:cTn>
                        </p:par>
                        <p:par>
                          <p:cTn id="10" fill="hold">
                            <p:stCondLst>
                              <p:cond delay="500"/>
                            </p:stCondLst>
                            <p:childTnLst>
                              <p:par>
                                <p:cTn id="11" presetID="26" presetClass="emph" presetSubtype="0" fill="hold" nodeType="afterEffect">
                                  <p:stCondLst>
                                    <p:cond delay="0"/>
                                  </p:stCondLst>
                                  <p:childTnLst>
                                    <p:animEffect transition="out" filter="fade">
                                      <p:cBhvr>
                                        <p:cTn id="12" dur="500" tmFilter="0, 0; .2, .5; .8, .5; 1, 0"/>
                                        <p:tgtEl>
                                          <p:spTgt spid="58"/>
                                        </p:tgtEl>
                                      </p:cBhvr>
                                    </p:animEffect>
                                    <p:animScale>
                                      <p:cBhvr>
                                        <p:cTn id="13" dur="250" autoRev="1" fill="hold"/>
                                        <p:tgtEl>
                                          <p:spTgt spid="58"/>
                                        </p:tgtEl>
                                      </p:cBhvr>
                                      <p:by x="105000" y="105000"/>
                                    </p:animScale>
                                  </p:childTnLst>
                                </p:cTn>
                              </p:par>
                            </p:childTnLst>
                          </p:cTn>
                        </p:par>
                        <p:par>
                          <p:cTn id="14" fill="hold">
                            <p:stCondLst>
                              <p:cond delay="1000"/>
                            </p:stCondLst>
                            <p:childTnLst>
                              <p:par>
                                <p:cTn id="15" presetID="41" presetClass="entr" presetSubtype="0" fill="hold" grpId="0" nodeType="afterEffect">
                                  <p:stCondLst>
                                    <p:cond delay="0"/>
                                  </p:stCondLst>
                                  <p:iterate type="lt">
                                    <p:tmPct val="10000"/>
                                  </p:iterate>
                                  <p:childTnLst>
                                    <p:set>
                                      <p:cBhvr>
                                        <p:cTn id="16" dur="1" fill="hold">
                                          <p:stCondLst>
                                            <p:cond delay="0"/>
                                          </p:stCondLst>
                                        </p:cTn>
                                        <p:tgtEl>
                                          <p:spTgt spid="53"/>
                                        </p:tgtEl>
                                        <p:attrNameLst>
                                          <p:attrName>style.visibility</p:attrName>
                                        </p:attrNameLst>
                                      </p:cBhvr>
                                      <p:to>
                                        <p:strVal val="visible"/>
                                      </p:to>
                                    </p:set>
                                    <p:anim calcmode="lin" valueType="num">
                                      <p:cBhvr>
                                        <p:cTn id="17" dur="500" fill="hold"/>
                                        <p:tgtEl>
                                          <p:spTgt spid="53"/>
                                        </p:tgtEl>
                                        <p:attrNameLst>
                                          <p:attrName>ppt_x</p:attrName>
                                        </p:attrNameLst>
                                      </p:cBhvr>
                                      <p:tavLst>
                                        <p:tav tm="0">
                                          <p:val>
                                            <p:strVal val="#ppt_x"/>
                                          </p:val>
                                        </p:tav>
                                        <p:tav tm="50000">
                                          <p:val>
                                            <p:strVal val="#ppt_x+.1"/>
                                          </p:val>
                                        </p:tav>
                                        <p:tav tm="100000">
                                          <p:val>
                                            <p:strVal val="#ppt_x"/>
                                          </p:val>
                                        </p:tav>
                                      </p:tavLst>
                                    </p:anim>
                                    <p:anim calcmode="lin" valueType="num">
                                      <p:cBhvr>
                                        <p:cTn id="18" dur="500" fill="hold"/>
                                        <p:tgtEl>
                                          <p:spTgt spid="53"/>
                                        </p:tgtEl>
                                        <p:attrNameLst>
                                          <p:attrName>ppt_y</p:attrName>
                                        </p:attrNameLst>
                                      </p:cBhvr>
                                      <p:tavLst>
                                        <p:tav tm="0">
                                          <p:val>
                                            <p:strVal val="#ppt_y"/>
                                          </p:val>
                                        </p:tav>
                                        <p:tav tm="100000">
                                          <p:val>
                                            <p:strVal val="#ppt_y"/>
                                          </p:val>
                                        </p:tav>
                                      </p:tavLst>
                                    </p:anim>
                                    <p:anim calcmode="lin" valueType="num">
                                      <p:cBhvr>
                                        <p:cTn id="19" dur="500" fill="hold"/>
                                        <p:tgtEl>
                                          <p:spTgt spid="53"/>
                                        </p:tgtEl>
                                        <p:attrNameLst>
                                          <p:attrName>ppt_h</p:attrName>
                                        </p:attrNameLst>
                                      </p:cBhvr>
                                      <p:tavLst>
                                        <p:tav tm="0">
                                          <p:val>
                                            <p:strVal val="#ppt_h/10"/>
                                          </p:val>
                                        </p:tav>
                                        <p:tav tm="50000">
                                          <p:val>
                                            <p:strVal val="#ppt_h+.01"/>
                                          </p:val>
                                        </p:tav>
                                        <p:tav tm="100000">
                                          <p:val>
                                            <p:strVal val="#ppt_h"/>
                                          </p:val>
                                        </p:tav>
                                      </p:tavLst>
                                    </p:anim>
                                    <p:anim calcmode="lin" valueType="num">
                                      <p:cBhvr>
                                        <p:cTn id="20" dur="500" fill="hold"/>
                                        <p:tgtEl>
                                          <p:spTgt spid="53"/>
                                        </p:tgtEl>
                                        <p:attrNameLst>
                                          <p:attrName>ppt_w</p:attrName>
                                        </p:attrNameLst>
                                      </p:cBhvr>
                                      <p:tavLst>
                                        <p:tav tm="0">
                                          <p:val>
                                            <p:strVal val="#ppt_w/10"/>
                                          </p:val>
                                        </p:tav>
                                        <p:tav tm="50000">
                                          <p:val>
                                            <p:strVal val="#ppt_w+.01"/>
                                          </p:val>
                                        </p:tav>
                                        <p:tav tm="100000">
                                          <p:val>
                                            <p:strVal val="#ppt_w"/>
                                          </p:val>
                                        </p:tav>
                                      </p:tavLst>
                                    </p:anim>
                                    <p:animEffect transition="in" filter="fade">
                                      <p:cBhvr>
                                        <p:cTn id="21" dur="500" tmFilter="0,0; .5, 1; 1, 1"/>
                                        <p:tgtEl>
                                          <p:spTgt spid="53"/>
                                        </p:tgtEl>
                                      </p:cBhvr>
                                    </p:animEffect>
                                  </p:childTnLst>
                                </p:cTn>
                              </p:par>
                            </p:childTnLst>
                          </p:cTn>
                        </p:par>
                        <p:par>
                          <p:cTn id="22" fill="hold">
                            <p:stCondLst>
                              <p:cond delay="2000"/>
                            </p:stCondLst>
                            <p:childTnLst>
                              <p:par>
                                <p:cTn id="23" presetID="2" presetClass="entr" presetSubtype="4" fill="hold" grpId="0" nodeType="afterEffect">
                                  <p:stCondLst>
                                    <p:cond delay="0"/>
                                  </p:stCondLst>
                                  <p:childTnLst>
                                    <p:set>
                                      <p:cBhvr>
                                        <p:cTn id="24" dur="1" fill="hold">
                                          <p:stCondLst>
                                            <p:cond delay="0"/>
                                          </p:stCondLst>
                                        </p:cTn>
                                        <p:tgtEl>
                                          <p:spTgt spid="41"/>
                                        </p:tgtEl>
                                        <p:attrNameLst>
                                          <p:attrName>style.visibility</p:attrName>
                                        </p:attrNameLst>
                                      </p:cBhvr>
                                      <p:to>
                                        <p:strVal val="visible"/>
                                      </p:to>
                                    </p:set>
                                    <p:anim calcmode="lin" valueType="num">
                                      <p:cBhvr additive="base">
                                        <p:cTn id="25" dur="500" fill="hold"/>
                                        <p:tgtEl>
                                          <p:spTgt spid="41"/>
                                        </p:tgtEl>
                                        <p:attrNameLst>
                                          <p:attrName>ppt_x</p:attrName>
                                        </p:attrNameLst>
                                      </p:cBhvr>
                                      <p:tavLst>
                                        <p:tav tm="0">
                                          <p:val>
                                            <p:strVal val="#ppt_x"/>
                                          </p:val>
                                        </p:tav>
                                        <p:tav tm="100000">
                                          <p:val>
                                            <p:strVal val="#ppt_x"/>
                                          </p:val>
                                        </p:tav>
                                      </p:tavLst>
                                    </p:anim>
                                    <p:anim calcmode="lin" valueType="num">
                                      <p:cBhvr additive="base">
                                        <p:cTn id="26" dur="500" fill="hold"/>
                                        <p:tgtEl>
                                          <p:spTgt spid="41"/>
                                        </p:tgtEl>
                                        <p:attrNameLst>
                                          <p:attrName>ppt_y</p:attrName>
                                        </p:attrNameLst>
                                      </p:cBhvr>
                                      <p:tavLst>
                                        <p:tav tm="0">
                                          <p:val>
                                            <p:strVal val="1+#ppt_h/2"/>
                                          </p:val>
                                        </p:tav>
                                        <p:tav tm="100000">
                                          <p:val>
                                            <p:strVal val="#ppt_y"/>
                                          </p:val>
                                        </p:tav>
                                      </p:tavLst>
                                    </p:anim>
                                  </p:childTnLst>
                                </p:cTn>
                              </p:par>
                              <p:par>
                                <p:cTn id="27" presetID="2" presetClass="entr" presetSubtype="4" fill="hold" grpId="0" nodeType="withEffect">
                                  <p:stCondLst>
                                    <p:cond delay="0"/>
                                  </p:stCondLst>
                                  <p:childTnLst>
                                    <p:set>
                                      <p:cBhvr>
                                        <p:cTn id="28" dur="1" fill="hold">
                                          <p:stCondLst>
                                            <p:cond delay="0"/>
                                          </p:stCondLst>
                                        </p:cTn>
                                        <p:tgtEl>
                                          <p:spTgt spid="42"/>
                                        </p:tgtEl>
                                        <p:attrNameLst>
                                          <p:attrName>style.visibility</p:attrName>
                                        </p:attrNameLst>
                                      </p:cBhvr>
                                      <p:to>
                                        <p:strVal val="visible"/>
                                      </p:to>
                                    </p:set>
                                    <p:anim calcmode="lin" valueType="num">
                                      <p:cBhvr additive="base">
                                        <p:cTn id="29" dur="500" fill="hold"/>
                                        <p:tgtEl>
                                          <p:spTgt spid="42"/>
                                        </p:tgtEl>
                                        <p:attrNameLst>
                                          <p:attrName>ppt_x</p:attrName>
                                        </p:attrNameLst>
                                      </p:cBhvr>
                                      <p:tavLst>
                                        <p:tav tm="0">
                                          <p:val>
                                            <p:strVal val="#ppt_x"/>
                                          </p:val>
                                        </p:tav>
                                        <p:tav tm="100000">
                                          <p:val>
                                            <p:strVal val="#ppt_x"/>
                                          </p:val>
                                        </p:tav>
                                      </p:tavLst>
                                    </p:anim>
                                    <p:anim calcmode="lin" valueType="num">
                                      <p:cBhvr additive="base">
                                        <p:cTn id="30" dur="500" fill="hold"/>
                                        <p:tgtEl>
                                          <p:spTgt spid="42"/>
                                        </p:tgtEl>
                                        <p:attrNameLst>
                                          <p:attrName>ppt_y</p:attrName>
                                        </p:attrNameLst>
                                      </p:cBhvr>
                                      <p:tavLst>
                                        <p:tav tm="0">
                                          <p:val>
                                            <p:strVal val="1+#ppt_h/2"/>
                                          </p:val>
                                        </p:tav>
                                        <p:tav tm="100000">
                                          <p:val>
                                            <p:strVal val="#ppt_y"/>
                                          </p:val>
                                        </p:tav>
                                      </p:tavLst>
                                    </p:anim>
                                  </p:childTnLst>
                                </p:cTn>
                              </p:par>
                              <p:par>
                                <p:cTn id="31" presetID="2" presetClass="entr" presetSubtype="4" fill="hold" grpId="0" nodeType="withEffect">
                                  <p:stCondLst>
                                    <p:cond delay="0"/>
                                  </p:stCondLst>
                                  <p:childTnLst>
                                    <p:set>
                                      <p:cBhvr>
                                        <p:cTn id="32" dur="1" fill="hold">
                                          <p:stCondLst>
                                            <p:cond delay="0"/>
                                          </p:stCondLst>
                                        </p:cTn>
                                        <p:tgtEl>
                                          <p:spTgt spid="43"/>
                                        </p:tgtEl>
                                        <p:attrNameLst>
                                          <p:attrName>style.visibility</p:attrName>
                                        </p:attrNameLst>
                                      </p:cBhvr>
                                      <p:to>
                                        <p:strVal val="visible"/>
                                      </p:to>
                                    </p:set>
                                    <p:anim calcmode="lin" valueType="num">
                                      <p:cBhvr additive="base">
                                        <p:cTn id="33" dur="500" fill="hold"/>
                                        <p:tgtEl>
                                          <p:spTgt spid="43"/>
                                        </p:tgtEl>
                                        <p:attrNameLst>
                                          <p:attrName>ppt_x</p:attrName>
                                        </p:attrNameLst>
                                      </p:cBhvr>
                                      <p:tavLst>
                                        <p:tav tm="0">
                                          <p:val>
                                            <p:strVal val="#ppt_x"/>
                                          </p:val>
                                        </p:tav>
                                        <p:tav tm="100000">
                                          <p:val>
                                            <p:strVal val="#ppt_x"/>
                                          </p:val>
                                        </p:tav>
                                      </p:tavLst>
                                    </p:anim>
                                    <p:anim calcmode="lin" valueType="num">
                                      <p:cBhvr additive="base">
                                        <p:cTn id="34" dur="500" fill="hold"/>
                                        <p:tgtEl>
                                          <p:spTgt spid="43"/>
                                        </p:tgtEl>
                                        <p:attrNameLst>
                                          <p:attrName>ppt_y</p:attrName>
                                        </p:attrNameLst>
                                      </p:cBhvr>
                                      <p:tavLst>
                                        <p:tav tm="0">
                                          <p:val>
                                            <p:strVal val="1+#ppt_h/2"/>
                                          </p:val>
                                        </p:tav>
                                        <p:tav tm="100000">
                                          <p:val>
                                            <p:strVal val="#ppt_y"/>
                                          </p:val>
                                        </p:tav>
                                      </p:tavLst>
                                    </p:anim>
                                  </p:childTnLst>
                                </p:cTn>
                              </p:par>
                              <p:par>
                                <p:cTn id="35" presetID="2" presetClass="entr" presetSubtype="4" fill="hold" grpId="0" nodeType="withEffect">
                                  <p:stCondLst>
                                    <p:cond delay="0"/>
                                  </p:stCondLst>
                                  <p:childTnLst>
                                    <p:set>
                                      <p:cBhvr>
                                        <p:cTn id="36" dur="1" fill="hold">
                                          <p:stCondLst>
                                            <p:cond delay="0"/>
                                          </p:stCondLst>
                                        </p:cTn>
                                        <p:tgtEl>
                                          <p:spTgt spid="44"/>
                                        </p:tgtEl>
                                        <p:attrNameLst>
                                          <p:attrName>style.visibility</p:attrName>
                                        </p:attrNameLst>
                                      </p:cBhvr>
                                      <p:to>
                                        <p:strVal val="visible"/>
                                      </p:to>
                                    </p:set>
                                    <p:anim calcmode="lin" valueType="num">
                                      <p:cBhvr additive="base">
                                        <p:cTn id="37" dur="500" fill="hold"/>
                                        <p:tgtEl>
                                          <p:spTgt spid="44"/>
                                        </p:tgtEl>
                                        <p:attrNameLst>
                                          <p:attrName>ppt_x</p:attrName>
                                        </p:attrNameLst>
                                      </p:cBhvr>
                                      <p:tavLst>
                                        <p:tav tm="0">
                                          <p:val>
                                            <p:strVal val="#ppt_x"/>
                                          </p:val>
                                        </p:tav>
                                        <p:tav tm="100000">
                                          <p:val>
                                            <p:strVal val="#ppt_x"/>
                                          </p:val>
                                        </p:tav>
                                      </p:tavLst>
                                    </p:anim>
                                    <p:anim calcmode="lin" valueType="num">
                                      <p:cBhvr additive="base">
                                        <p:cTn id="38" dur="500" fill="hold"/>
                                        <p:tgtEl>
                                          <p:spTgt spid="44"/>
                                        </p:tgtEl>
                                        <p:attrNameLst>
                                          <p:attrName>ppt_y</p:attrName>
                                        </p:attrNameLst>
                                      </p:cBhvr>
                                      <p:tavLst>
                                        <p:tav tm="0">
                                          <p:val>
                                            <p:strVal val="1+#ppt_h/2"/>
                                          </p:val>
                                        </p:tav>
                                        <p:tav tm="100000">
                                          <p:val>
                                            <p:strVal val="#ppt_y"/>
                                          </p:val>
                                        </p:tav>
                                      </p:tavLst>
                                    </p:anim>
                                  </p:childTnLst>
                                </p:cTn>
                              </p:par>
                            </p:childTnLst>
                          </p:cTn>
                        </p:par>
                        <p:par>
                          <p:cTn id="39" fill="hold">
                            <p:stCondLst>
                              <p:cond delay="2500"/>
                            </p:stCondLst>
                            <p:childTnLst>
                              <p:par>
                                <p:cTn id="40" presetID="22" presetClass="entr" presetSubtype="8" fill="hold" grpId="0" nodeType="afterEffect">
                                  <p:stCondLst>
                                    <p:cond delay="0"/>
                                  </p:stCondLst>
                                  <p:childTnLst>
                                    <p:set>
                                      <p:cBhvr>
                                        <p:cTn id="41" dur="1" fill="hold">
                                          <p:stCondLst>
                                            <p:cond delay="0"/>
                                          </p:stCondLst>
                                        </p:cTn>
                                        <p:tgtEl>
                                          <p:spTgt spid="54"/>
                                        </p:tgtEl>
                                        <p:attrNameLst>
                                          <p:attrName>style.visibility</p:attrName>
                                        </p:attrNameLst>
                                      </p:cBhvr>
                                      <p:to>
                                        <p:strVal val="visible"/>
                                      </p:to>
                                    </p:set>
                                    <p:animEffect transition="in" filter="wipe(left)">
                                      <p:cBhvr>
                                        <p:cTn id="42" dur="500"/>
                                        <p:tgtEl>
                                          <p:spTgt spid="54"/>
                                        </p:tgtEl>
                                      </p:cBhvr>
                                    </p:animEffect>
                                  </p:childTnLst>
                                </p:cTn>
                              </p:par>
                              <p:par>
                                <p:cTn id="43" presetID="22" presetClass="entr" presetSubtype="8" fill="hold" grpId="0" nodeType="withEffect">
                                  <p:stCondLst>
                                    <p:cond delay="0"/>
                                  </p:stCondLst>
                                  <p:childTnLst>
                                    <p:set>
                                      <p:cBhvr>
                                        <p:cTn id="44" dur="1" fill="hold">
                                          <p:stCondLst>
                                            <p:cond delay="0"/>
                                          </p:stCondLst>
                                        </p:cTn>
                                        <p:tgtEl>
                                          <p:spTgt spid="55"/>
                                        </p:tgtEl>
                                        <p:attrNameLst>
                                          <p:attrName>style.visibility</p:attrName>
                                        </p:attrNameLst>
                                      </p:cBhvr>
                                      <p:to>
                                        <p:strVal val="visible"/>
                                      </p:to>
                                    </p:set>
                                    <p:animEffect transition="in" filter="wipe(left)">
                                      <p:cBhvr>
                                        <p:cTn id="45" dur="500"/>
                                        <p:tgtEl>
                                          <p:spTgt spid="55"/>
                                        </p:tgtEl>
                                      </p:cBhvr>
                                    </p:animEffect>
                                  </p:childTnLst>
                                </p:cTn>
                              </p:par>
                              <p:par>
                                <p:cTn id="46" presetID="22" presetClass="entr" presetSubtype="8" fill="hold" grpId="0" nodeType="withEffect">
                                  <p:stCondLst>
                                    <p:cond delay="0"/>
                                  </p:stCondLst>
                                  <p:childTnLst>
                                    <p:set>
                                      <p:cBhvr>
                                        <p:cTn id="47" dur="1" fill="hold">
                                          <p:stCondLst>
                                            <p:cond delay="0"/>
                                          </p:stCondLst>
                                        </p:cTn>
                                        <p:tgtEl>
                                          <p:spTgt spid="56"/>
                                        </p:tgtEl>
                                        <p:attrNameLst>
                                          <p:attrName>style.visibility</p:attrName>
                                        </p:attrNameLst>
                                      </p:cBhvr>
                                      <p:to>
                                        <p:strVal val="visible"/>
                                      </p:to>
                                    </p:set>
                                    <p:animEffect transition="in" filter="wipe(left)">
                                      <p:cBhvr>
                                        <p:cTn id="48" dur="500"/>
                                        <p:tgtEl>
                                          <p:spTgt spid="56"/>
                                        </p:tgtEl>
                                      </p:cBhvr>
                                    </p:animEffect>
                                  </p:childTnLst>
                                </p:cTn>
                              </p:par>
                              <p:par>
                                <p:cTn id="49" presetID="22" presetClass="entr" presetSubtype="8" fill="hold" grpId="0" nodeType="withEffect">
                                  <p:stCondLst>
                                    <p:cond delay="0"/>
                                  </p:stCondLst>
                                  <p:childTnLst>
                                    <p:set>
                                      <p:cBhvr>
                                        <p:cTn id="50" dur="1" fill="hold">
                                          <p:stCondLst>
                                            <p:cond delay="0"/>
                                          </p:stCondLst>
                                        </p:cTn>
                                        <p:tgtEl>
                                          <p:spTgt spid="57"/>
                                        </p:tgtEl>
                                        <p:attrNameLst>
                                          <p:attrName>style.visibility</p:attrName>
                                        </p:attrNameLst>
                                      </p:cBhvr>
                                      <p:to>
                                        <p:strVal val="visible"/>
                                      </p:to>
                                    </p:set>
                                    <p:animEffect transition="in" filter="wipe(left)">
                                      <p:cBhvr>
                                        <p:cTn id="51" dur="500"/>
                                        <p:tgtEl>
                                          <p:spTgt spid="5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1" grpId="0" animBg="1"/>
      <p:bldP spid="42" grpId="0" animBg="1"/>
      <p:bldP spid="43" grpId="0" animBg="1"/>
      <p:bldP spid="44" grpId="0" animBg="1"/>
      <p:bldP spid="53" grpId="0"/>
      <p:bldP spid="54" grpId="0"/>
      <p:bldP spid="55" grpId="0"/>
      <p:bldP spid="56" grpId="0"/>
      <p:bldP spid="57" grpId="0"/>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5"/>
          <p:cNvPicPr>
            <a:picLocks noChangeAspect="1" noChangeArrowheads="1"/>
          </p:cNvPicPr>
          <p:nvPr/>
        </p:nvPicPr>
        <p:blipFill>
          <a:blip r:embed="rId3">
            <a:extLst>
              <a:ext uri="{28A0092B-C50C-407E-A947-70E740481C1C}">
                <a14:useLocalDpi xmlns:a14="http://schemas.microsoft.com/office/drawing/2010/main" val="0"/>
              </a:ext>
            </a:extLst>
          </a:blip>
          <a:stretch>
            <a:fillRect/>
          </a:stretch>
        </p:blipFill>
        <p:spPr bwMode="auto">
          <a:xfrm>
            <a:off x="869520" y="1781241"/>
            <a:ext cx="5301613" cy="3555997"/>
          </a:xfrm>
          <a:prstGeom prst="rect">
            <a:avLst/>
          </a:prstGeom>
          <a:noFill/>
          <a:ln w="19050" cmpd="sng">
            <a:solidFill>
              <a:srgbClr val="F2F2F2"/>
            </a:solidFill>
            <a:bevel/>
            <a:headEnd/>
            <a:tailEnd/>
          </a:ln>
          <a:extLst>
            <a:ext uri="{909E8E84-426E-40DD-AFC4-6F175D3DCCD1}">
              <a14:hiddenFill xmlns:a14="http://schemas.microsoft.com/office/drawing/2010/main">
                <a:solidFill>
                  <a:srgbClr val="FFFFFF"/>
                </a:solidFill>
              </a14:hiddenFill>
            </a:ext>
          </a:extLst>
        </p:spPr>
      </p:pic>
      <p:grpSp>
        <p:nvGrpSpPr>
          <p:cNvPr id="3" name="组合 12"/>
          <p:cNvGrpSpPr>
            <a:grpSpLocks/>
          </p:cNvGrpSpPr>
          <p:nvPr/>
        </p:nvGrpSpPr>
        <p:grpSpPr bwMode="auto">
          <a:xfrm>
            <a:off x="6616766" y="1549283"/>
            <a:ext cx="3141663" cy="590551"/>
            <a:chOff x="0" y="0"/>
            <a:chExt cx="3141314" cy="590550"/>
          </a:xfrm>
        </p:grpSpPr>
        <p:sp>
          <p:nvSpPr>
            <p:cNvPr id="4" name="TextBox 1"/>
            <p:cNvSpPr>
              <a:spLocks noChangeArrowheads="1"/>
            </p:cNvSpPr>
            <p:nvPr/>
          </p:nvSpPr>
          <p:spPr bwMode="auto">
            <a:xfrm>
              <a:off x="0" y="0"/>
              <a:ext cx="320886" cy="52321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mpd="sng">
                  <a:solidFill>
                    <a:srgbClr val="000000"/>
                  </a:solidFill>
                  <a:bevel/>
                  <a:headEnd/>
                  <a:tailEnd/>
                </a14:hiddenLine>
              </a:ext>
            </a:extLst>
          </p:spPr>
          <p:txBody>
            <a:bodyPr wrap="none">
              <a:spAutoFit/>
            </a:bodyPr>
            <a:lstStyle/>
            <a:p>
              <a:r>
                <a:rPr lang="en-US" sz="2800" dirty="0">
                  <a:solidFill>
                    <a:schemeClr val="accent1"/>
                  </a:solidFill>
                  <a:latin typeface="Impact" pitchFamily="34" charset="0"/>
                  <a:ea typeface="MS UI Gothic" pitchFamily="34" charset="-128"/>
                  <a:sym typeface="Impact" pitchFamily="34" charset="0"/>
                </a:rPr>
                <a:t>1</a:t>
              </a:r>
              <a:endParaRPr lang="zh-CN" altLang="en-US" sz="2800" dirty="0">
                <a:solidFill>
                  <a:schemeClr val="accent1"/>
                </a:solidFill>
                <a:latin typeface="Impact" pitchFamily="34" charset="0"/>
                <a:ea typeface="MS UI Gothic" pitchFamily="34" charset="-128"/>
                <a:sym typeface="Impact" pitchFamily="34" charset="0"/>
              </a:endParaRPr>
            </a:p>
          </p:txBody>
        </p:sp>
        <p:sp>
          <p:nvSpPr>
            <p:cNvPr id="5" name="直接连接符 15"/>
            <p:cNvSpPr>
              <a:spLocks noChangeShapeType="1"/>
            </p:cNvSpPr>
            <p:nvPr/>
          </p:nvSpPr>
          <p:spPr bwMode="auto">
            <a:xfrm flipH="1">
              <a:off x="0" y="0"/>
              <a:ext cx="590550" cy="590550"/>
            </a:xfrm>
            <a:prstGeom prst="line">
              <a:avLst/>
            </a:prstGeom>
            <a:noFill/>
            <a:ln w="9525" cap="flat" cmpd="sng">
              <a:solidFill>
                <a:schemeClr val="accent1"/>
              </a:solidFill>
              <a:bevel/>
              <a:headEnd/>
              <a:tailEnd/>
            </a:ln>
            <a:extLst>
              <a:ext uri="{909E8E84-426E-40DD-AFC4-6F175D3DCCD1}">
                <a14:hiddenFill xmlns:a14="http://schemas.microsoft.com/office/drawing/2010/main">
                  <a:noFill/>
                </a14:hiddenFill>
              </a:ext>
            </a:extLst>
          </p:spPr>
          <p:txBody>
            <a:bodyPr/>
            <a:lstStyle/>
            <a:p>
              <a:endParaRPr lang="zh-CN" altLang="en-US" sz="2400"/>
            </a:p>
          </p:txBody>
        </p:sp>
        <p:sp>
          <p:nvSpPr>
            <p:cNvPr id="6" name="矩形 7"/>
            <p:cNvSpPr>
              <a:spLocks noChangeArrowheads="1"/>
            </p:cNvSpPr>
            <p:nvPr/>
          </p:nvSpPr>
          <p:spPr bwMode="auto">
            <a:xfrm>
              <a:off x="452436" y="95251"/>
              <a:ext cx="2688878" cy="46166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mpd="sng">
                  <a:solidFill>
                    <a:srgbClr val="000000"/>
                  </a:solidFill>
                  <a:bevel/>
                  <a:headEnd/>
                  <a:tailEnd/>
                </a14:hiddenLine>
              </a:ext>
            </a:extLst>
          </p:spPr>
          <p:txBody>
            <a:bodyPr>
              <a:spAutoFit/>
            </a:bodyPr>
            <a:lstStyle/>
            <a:p>
              <a:r>
                <a:rPr lang="zh-CN" altLang="en-US" sz="2400" b="1" dirty="0">
                  <a:latin typeface="+mn-ea"/>
                </a:rPr>
                <a:t>项目展示</a:t>
              </a:r>
            </a:p>
          </p:txBody>
        </p:sp>
      </p:grpSp>
      <p:sp>
        <p:nvSpPr>
          <p:cNvPr id="7" name="矩形 8"/>
          <p:cNvSpPr>
            <a:spLocks noChangeArrowheads="1"/>
          </p:cNvSpPr>
          <p:nvPr/>
        </p:nvSpPr>
        <p:spPr bwMode="auto">
          <a:xfrm>
            <a:off x="7069203" y="2127133"/>
            <a:ext cx="4344988" cy="120032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mpd="sng">
                <a:solidFill>
                  <a:srgbClr val="000000"/>
                </a:solidFill>
                <a:bevel/>
                <a:headEnd/>
                <a:tailEnd/>
              </a14:hiddenLine>
            </a:ext>
          </a:extLst>
        </p:spPr>
        <p:txBody>
          <a:bodyPr lIns="91440" tIns="45720" rIns="91440" bIns="45720">
            <a:spAutoFit/>
          </a:bodyPr>
          <a:lstStyle/>
          <a:p>
            <a:pPr algn="just">
              <a:lnSpc>
                <a:spcPct val="150000"/>
              </a:lnSpc>
            </a:pPr>
            <a:r>
              <a:rPr lang="zh-CN" altLang="en-US" sz="1600" dirty="0">
                <a:solidFill>
                  <a:srgbClr val="595959"/>
                </a:solidFill>
                <a:latin typeface="微软雅黑" pitchFamily="34" charset="-122"/>
                <a:ea typeface="微软雅黑" pitchFamily="34" charset="-122"/>
                <a:sym typeface="微软雅黑" pitchFamily="34" charset="-122"/>
              </a:rPr>
              <a:t>在这里输入内容文本在这里输入内容文本在这里输入内容文本在这里输入内容文本在这里输入内容文本在这里输入内容文本</a:t>
            </a:r>
          </a:p>
        </p:txBody>
      </p:sp>
      <p:grpSp>
        <p:nvGrpSpPr>
          <p:cNvPr id="8" name="组合 18"/>
          <p:cNvGrpSpPr>
            <a:grpSpLocks/>
          </p:cNvGrpSpPr>
          <p:nvPr/>
        </p:nvGrpSpPr>
        <p:grpSpPr bwMode="auto">
          <a:xfrm>
            <a:off x="6621527" y="3613034"/>
            <a:ext cx="1869883" cy="590551"/>
            <a:chOff x="0" y="0"/>
            <a:chExt cx="1869787" cy="590550"/>
          </a:xfrm>
        </p:grpSpPr>
        <p:sp>
          <p:nvSpPr>
            <p:cNvPr id="9" name="TextBox 10"/>
            <p:cNvSpPr>
              <a:spLocks noChangeArrowheads="1"/>
            </p:cNvSpPr>
            <p:nvPr/>
          </p:nvSpPr>
          <p:spPr bwMode="auto">
            <a:xfrm>
              <a:off x="0" y="0"/>
              <a:ext cx="364183" cy="52321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mpd="sng">
                  <a:solidFill>
                    <a:srgbClr val="000000"/>
                  </a:solidFill>
                  <a:bevel/>
                  <a:headEnd/>
                  <a:tailEnd/>
                </a14:hiddenLine>
              </a:ext>
            </a:extLst>
          </p:spPr>
          <p:txBody>
            <a:bodyPr wrap="none">
              <a:spAutoFit/>
            </a:bodyPr>
            <a:lstStyle/>
            <a:p>
              <a:r>
                <a:rPr lang="en-US" sz="2800" dirty="0">
                  <a:solidFill>
                    <a:srgbClr val="FD7B8B"/>
                  </a:solidFill>
                  <a:latin typeface="Impact" pitchFamily="34" charset="0"/>
                  <a:ea typeface="MS UI Gothic" pitchFamily="34" charset="-128"/>
                  <a:sym typeface="Impact" pitchFamily="34" charset="0"/>
                </a:rPr>
                <a:t>2</a:t>
              </a:r>
              <a:endParaRPr lang="zh-CN" altLang="en-US" sz="2800" dirty="0">
                <a:solidFill>
                  <a:srgbClr val="FD7B8B"/>
                </a:solidFill>
                <a:latin typeface="Impact" pitchFamily="34" charset="0"/>
                <a:ea typeface="MS UI Gothic" pitchFamily="34" charset="-128"/>
                <a:sym typeface="Impact" pitchFamily="34" charset="0"/>
              </a:endParaRPr>
            </a:p>
          </p:txBody>
        </p:sp>
        <p:sp>
          <p:nvSpPr>
            <p:cNvPr id="10" name="直接连接符 20"/>
            <p:cNvSpPr>
              <a:spLocks noChangeShapeType="1"/>
            </p:cNvSpPr>
            <p:nvPr/>
          </p:nvSpPr>
          <p:spPr bwMode="auto">
            <a:xfrm flipH="1">
              <a:off x="0" y="0"/>
              <a:ext cx="590550" cy="590550"/>
            </a:xfrm>
            <a:prstGeom prst="line">
              <a:avLst/>
            </a:prstGeom>
            <a:noFill/>
            <a:ln w="9525" cap="flat" cmpd="sng">
              <a:solidFill>
                <a:srgbClr val="FD7B8B"/>
              </a:solidFill>
              <a:bevel/>
              <a:headEnd/>
              <a:tailEnd/>
            </a:ln>
            <a:extLst>
              <a:ext uri="{909E8E84-426E-40DD-AFC4-6F175D3DCCD1}">
                <a14:hiddenFill xmlns:a14="http://schemas.microsoft.com/office/drawing/2010/main">
                  <a:noFill/>
                </a14:hiddenFill>
              </a:ext>
            </a:extLst>
          </p:spPr>
          <p:txBody>
            <a:bodyPr/>
            <a:lstStyle/>
            <a:p>
              <a:endParaRPr lang="zh-CN" altLang="en-US" sz="2400"/>
            </a:p>
          </p:txBody>
        </p:sp>
        <p:sp>
          <p:nvSpPr>
            <p:cNvPr id="11" name="矩形 12"/>
            <p:cNvSpPr>
              <a:spLocks noChangeArrowheads="1"/>
            </p:cNvSpPr>
            <p:nvPr/>
          </p:nvSpPr>
          <p:spPr bwMode="auto">
            <a:xfrm>
              <a:off x="447676" y="95251"/>
              <a:ext cx="1422111" cy="46166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mpd="sng">
                  <a:solidFill>
                    <a:srgbClr val="000000"/>
                  </a:solidFill>
                  <a:bevel/>
                  <a:headEnd/>
                  <a:tailEnd/>
                </a14:hiddenLine>
              </a:ext>
            </a:extLst>
          </p:spPr>
          <p:txBody>
            <a:bodyPr wrap="none">
              <a:spAutoFit/>
            </a:bodyPr>
            <a:lstStyle/>
            <a:p>
              <a:r>
                <a:rPr lang="zh-CN" altLang="en-US" sz="2400" b="1" dirty="0">
                  <a:latin typeface="+mn-ea"/>
                </a:rPr>
                <a:t>项目展示</a:t>
              </a:r>
            </a:p>
          </p:txBody>
        </p:sp>
      </p:grpSp>
      <p:sp>
        <p:nvSpPr>
          <p:cNvPr id="12" name="矩形 9"/>
          <p:cNvSpPr>
            <a:spLocks noChangeArrowheads="1"/>
          </p:cNvSpPr>
          <p:nvPr/>
        </p:nvSpPr>
        <p:spPr bwMode="auto">
          <a:xfrm>
            <a:off x="7069203" y="4136909"/>
            <a:ext cx="4344988" cy="120032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mpd="sng">
                <a:solidFill>
                  <a:srgbClr val="000000"/>
                </a:solidFill>
                <a:bevel/>
                <a:headEnd/>
                <a:tailEnd/>
              </a14:hiddenLine>
            </a:ext>
          </a:extLst>
        </p:spPr>
        <p:txBody>
          <a:bodyPr lIns="91440" tIns="45720" rIns="91440" bIns="45720">
            <a:spAutoFit/>
          </a:bodyPr>
          <a:lstStyle/>
          <a:p>
            <a:pPr algn="just">
              <a:lnSpc>
                <a:spcPct val="150000"/>
              </a:lnSpc>
            </a:pPr>
            <a:r>
              <a:rPr lang="zh-CN" altLang="en-US" sz="1600" dirty="0">
                <a:solidFill>
                  <a:srgbClr val="595959"/>
                </a:solidFill>
                <a:latin typeface="微软雅黑" pitchFamily="34" charset="-122"/>
                <a:ea typeface="微软雅黑" pitchFamily="34" charset="-122"/>
                <a:sym typeface="微软雅黑" pitchFamily="34" charset="-122"/>
              </a:rPr>
              <a:t>在这里输入内容文本在这里输入内容文本在这里输入内容文本在这里输入内容文本在这里输入内容文本在这里输入内容文本</a:t>
            </a:r>
          </a:p>
        </p:txBody>
      </p:sp>
    </p:spTree>
    <p:extLst>
      <p:ext uri="{BB962C8B-B14F-4D97-AF65-F5344CB8AC3E}">
        <p14:creationId xmlns:p14="http://schemas.microsoft.com/office/powerpoint/2010/main" val="1005484072"/>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advClick="0" advTm="0">
        <p15:prstTrans prst="pageCurlDouble"/>
      </p:transition>
    </mc:Choice>
    <mc:Fallback xmlns="">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after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p:cTn id="7" dur="500" fill="hold"/>
                                        <p:tgtEl>
                                          <p:spTgt spid="2"/>
                                        </p:tgtEl>
                                        <p:attrNameLst>
                                          <p:attrName>ppt_w</p:attrName>
                                        </p:attrNameLst>
                                      </p:cBhvr>
                                      <p:tavLst>
                                        <p:tav tm="0">
                                          <p:val>
                                            <p:fltVal val="0"/>
                                          </p:val>
                                        </p:tav>
                                        <p:tav tm="100000">
                                          <p:val>
                                            <p:strVal val="#ppt_w"/>
                                          </p:val>
                                        </p:tav>
                                      </p:tavLst>
                                    </p:anim>
                                    <p:anim calcmode="lin" valueType="num">
                                      <p:cBhvr>
                                        <p:cTn id="8" dur="500" fill="hold"/>
                                        <p:tgtEl>
                                          <p:spTgt spid="2"/>
                                        </p:tgtEl>
                                        <p:attrNameLst>
                                          <p:attrName>ppt_h</p:attrName>
                                        </p:attrNameLst>
                                      </p:cBhvr>
                                      <p:tavLst>
                                        <p:tav tm="0">
                                          <p:val>
                                            <p:fltVal val="0"/>
                                          </p:val>
                                        </p:tav>
                                        <p:tav tm="100000">
                                          <p:val>
                                            <p:strVal val="#ppt_h"/>
                                          </p:val>
                                        </p:tav>
                                      </p:tavLst>
                                    </p:anim>
                                    <p:animEffect transition="in" filter="fade">
                                      <p:cBhvr>
                                        <p:cTn id="9" dur="500"/>
                                        <p:tgtEl>
                                          <p:spTgt spid="2"/>
                                        </p:tgtEl>
                                      </p:cBhvr>
                                    </p:animEffect>
                                  </p:childTnLst>
                                </p:cTn>
                              </p:par>
                            </p:childTnLst>
                          </p:cTn>
                        </p:par>
                        <p:par>
                          <p:cTn id="10" fill="hold">
                            <p:stCondLst>
                              <p:cond delay="500"/>
                            </p:stCondLst>
                            <p:childTnLst>
                              <p:par>
                                <p:cTn id="11" presetID="26" presetClass="emph" presetSubtype="0" fill="hold" nodeType="afterEffect">
                                  <p:stCondLst>
                                    <p:cond delay="0"/>
                                  </p:stCondLst>
                                  <p:childTnLst>
                                    <p:animEffect transition="out" filter="fade">
                                      <p:cBhvr>
                                        <p:cTn id="12" dur="500" tmFilter="0, 0; .2, .5; .8, .5; 1, 0"/>
                                        <p:tgtEl>
                                          <p:spTgt spid="2"/>
                                        </p:tgtEl>
                                      </p:cBhvr>
                                    </p:animEffect>
                                    <p:animScale>
                                      <p:cBhvr>
                                        <p:cTn id="13" dur="250" autoRev="1" fill="hold"/>
                                        <p:tgtEl>
                                          <p:spTgt spid="2"/>
                                        </p:tgtEl>
                                      </p:cBhvr>
                                      <p:by x="105000" y="105000"/>
                                    </p:animScale>
                                  </p:childTnLst>
                                </p:cTn>
                              </p:par>
                            </p:childTnLst>
                          </p:cTn>
                        </p:par>
                        <p:par>
                          <p:cTn id="14" fill="hold">
                            <p:stCondLst>
                              <p:cond delay="1000"/>
                            </p:stCondLst>
                            <p:childTnLst>
                              <p:par>
                                <p:cTn id="15" presetID="2" presetClass="entr" presetSubtype="2" decel="100000" fill="hold" nodeType="afterEffect">
                                  <p:stCondLst>
                                    <p:cond delay="0"/>
                                  </p:stCondLst>
                                  <p:childTnLst>
                                    <p:set>
                                      <p:cBhvr>
                                        <p:cTn id="16" dur="1" fill="hold">
                                          <p:stCondLst>
                                            <p:cond delay="0"/>
                                          </p:stCondLst>
                                        </p:cTn>
                                        <p:tgtEl>
                                          <p:spTgt spid="3"/>
                                        </p:tgtEl>
                                        <p:attrNameLst>
                                          <p:attrName>style.visibility</p:attrName>
                                        </p:attrNameLst>
                                      </p:cBhvr>
                                      <p:to>
                                        <p:strVal val="visible"/>
                                      </p:to>
                                    </p:set>
                                    <p:anim calcmode="lin" valueType="num">
                                      <p:cBhvr>
                                        <p:cTn id="17" dur="500" fill="hold"/>
                                        <p:tgtEl>
                                          <p:spTgt spid="3"/>
                                        </p:tgtEl>
                                        <p:attrNameLst>
                                          <p:attrName>ppt_x</p:attrName>
                                        </p:attrNameLst>
                                      </p:cBhvr>
                                      <p:tavLst>
                                        <p:tav tm="0">
                                          <p:val>
                                            <p:strVal val="1+#ppt_w/2"/>
                                          </p:val>
                                        </p:tav>
                                        <p:tav tm="100000">
                                          <p:val>
                                            <p:strVal val="#ppt_x"/>
                                          </p:val>
                                        </p:tav>
                                      </p:tavLst>
                                    </p:anim>
                                    <p:anim calcmode="lin" valueType="num">
                                      <p:cBhvr>
                                        <p:cTn id="18" dur="500" fill="hold"/>
                                        <p:tgtEl>
                                          <p:spTgt spid="3"/>
                                        </p:tgtEl>
                                        <p:attrNameLst>
                                          <p:attrName>ppt_y</p:attrName>
                                        </p:attrNameLst>
                                      </p:cBhvr>
                                      <p:tavLst>
                                        <p:tav tm="0">
                                          <p:val>
                                            <p:strVal val="#ppt_y"/>
                                          </p:val>
                                        </p:tav>
                                        <p:tav tm="100000">
                                          <p:val>
                                            <p:strVal val="#ppt_y"/>
                                          </p:val>
                                        </p:tav>
                                      </p:tavLst>
                                    </p:anim>
                                  </p:childTnLst>
                                </p:cTn>
                              </p:par>
                              <p:par>
                                <p:cTn id="19" presetID="2" presetClass="entr" presetSubtype="8" decel="100000" fill="hold" grpId="0" nodeType="withEffect">
                                  <p:stCondLst>
                                    <p:cond delay="0"/>
                                  </p:stCondLst>
                                  <p:childTnLst>
                                    <p:set>
                                      <p:cBhvr>
                                        <p:cTn id="20" dur="1" fill="hold">
                                          <p:stCondLst>
                                            <p:cond delay="0"/>
                                          </p:stCondLst>
                                        </p:cTn>
                                        <p:tgtEl>
                                          <p:spTgt spid="7"/>
                                        </p:tgtEl>
                                        <p:attrNameLst>
                                          <p:attrName>style.visibility</p:attrName>
                                        </p:attrNameLst>
                                      </p:cBhvr>
                                      <p:to>
                                        <p:strVal val="visible"/>
                                      </p:to>
                                    </p:set>
                                    <p:anim calcmode="lin" valueType="num">
                                      <p:cBhvr>
                                        <p:cTn id="21" dur="500" fill="hold"/>
                                        <p:tgtEl>
                                          <p:spTgt spid="7"/>
                                        </p:tgtEl>
                                        <p:attrNameLst>
                                          <p:attrName>ppt_x</p:attrName>
                                        </p:attrNameLst>
                                      </p:cBhvr>
                                      <p:tavLst>
                                        <p:tav tm="0">
                                          <p:val>
                                            <p:strVal val="0-#ppt_w/2"/>
                                          </p:val>
                                        </p:tav>
                                        <p:tav tm="100000">
                                          <p:val>
                                            <p:strVal val="#ppt_x"/>
                                          </p:val>
                                        </p:tav>
                                      </p:tavLst>
                                    </p:anim>
                                    <p:anim calcmode="lin" valueType="num">
                                      <p:cBhvr>
                                        <p:cTn id="22" dur="500" fill="hold"/>
                                        <p:tgtEl>
                                          <p:spTgt spid="7"/>
                                        </p:tgtEl>
                                        <p:attrNameLst>
                                          <p:attrName>ppt_y</p:attrName>
                                        </p:attrNameLst>
                                      </p:cBhvr>
                                      <p:tavLst>
                                        <p:tav tm="0">
                                          <p:val>
                                            <p:strVal val="#ppt_y"/>
                                          </p:val>
                                        </p:tav>
                                        <p:tav tm="100000">
                                          <p:val>
                                            <p:strVal val="#ppt_y"/>
                                          </p:val>
                                        </p:tav>
                                      </p:tavLst>
                                    </p:anim>
                                  </p:childTnLst>
                                </p:cTn>
                              </p:par>
                            </p:childTnLst>
                          </p:cTn>
                        </p:par>
                        <p:par>
                          <p:cTn id="23" fill="hold">
                            <p:stCondLst>
                              <p:cond delay="1500"/>
                            </p:stCondLst>
                            <p:childTnLst>
                              <p:par>
                                <p:cTn id="24" presetID="2" presetClass="entr" presetSubtype="2" decel="100000" fill="hold" nodeType="afterEffect">
                                  <p:stCondLst>
                                    <p:cond delay="0"/>
                                  </p:stCondLst>
                                  <p:childTnLst>
                                    <p:set>
                                      <p:cBhvr>
                                        <p:cTn id="25" dur="1" fill="hold">
                                          <p:stCondLst>
                                            <p:cond delay="0"/>
                                          </p:stCondLst>
                                        </p:cTn>
                                        <p:tgtEl>
                                          <p:spTgt spid="8"/>
                                        </p:tgtEl>
                                        <p:attrNameLst>
                                          <p:attrName>style.visibility</p:attrName>
                                        </p:attrNameLst>
                                      </p:cBhvr>
                                      <p:to>
                                        <p:strVal val="visible"/>
                                      </p:to>
                                    </p:set>
                                    <p:anim calcmode="lin" valueType="num">
                                      <p:cBhvr>
                                        <p:cTn id="26" dur="500" fill="hold"/>
                                        <p:tgtEl>
                                          <p:spTgt spid="8"/>
                                        </p:tgtEl>
                                        <p:attrNameLst>
                                          <p:attrName>ppt_x</p:attrName>
                                        </p:attrNameLst>
                                      </p:cBhvr>
                                      <p:tavLst>
                                        <p:tav tm="0">
                                          <p:val>
                                            <p:strVal val="1+#ppt_w/2"/>
                                          </p:val>
                                        </p:tav>
                                        <p:tav tm="100000">
                                          <p:val>
                                            <p:strVal val="#ppt_x"/>
                                          </p:val>
                                        </p:tav>
                                      </p:tavLst>
                                    </p:anim>
                                    <p:anim calcmode="lin" valueType="num">
                                      <p:cBhvr>
                                        <p:cTn id="27" dur="500" fill="hold"/>
                                        <p:tgtEl>
                                          <p:spTgt spid="8"/>
                                        </p:tgtEl>
                                        <p:attrNameLst>
                                          <p:attrName>ppt_y</p:attrName>
                                        </p:attrNameLst>
                                      </p:cBhvr>
                                      <p:tavLst>
                                        <p:tav tm="0">
                                          <p:val>
                                            <p:strVal val="#ppt_y"/>
                                          </p:val>
                                        </p:tav>
                                        <p:tav tm="100000">
                                          <p:val>
                                            <p:strVal val="#ppt_y"/>
                                          </p:val>
                                        </p:tav>
                                      </p:tavLst>
                                    </p:anim>
                                  </p:childTnLst>
                                </p:cTn>
                              </p:par>
                              <p:par>
                                <p:cTn id="28" presetID="2" presetClass="entr" presetSubtype="8" decel="100000" fill="hold" grpId="0" nodeType="withEffect">
                                  <p:stCondLst>
                                    <p:cond delay="0"/>
                                  </p:stCondLst>
                                  <p:childTnLst>
                                    <p:set>
                                      <p:cBhvr>
                                        <p:cTn id="29" dur="1" fill="hold">
                                          <p:stCondLst>
                                            <p:cond delay="0"/>
                                          </p:stCondLst>
                                        </p:cTn>
                                        <p:tgtEl>
                                          <p:spTgt spid="12"/>
                                        </p:tgtEl>
                                        <p:attrNameLst>
                                          <p:attrName>style.visibility</p:attrName>
                                        </p:attrNameLst>
                                      </p:cBhvr>
                                      <p:to>
                                        <p:strVal val="visible"/>
                                      </p:to>
                                    </p:set>
                                    <p:anim calcmode="lin" valueType="num">
                                      <p:cBhvr>
                                        <p:cTn id="30" dur="500" fill="hold"/>
                                        <p:tgtEl>
                                          <p:spTgt spid="12"/>
                                        </p:tgtEl>
                                        <p:attrNameLst>
                                          <p:attrName>ppt_x</p:attrName>
                                        </p:attrNameLst>
                                      </p:cBhvr>
                                      <p:tavLst>
                                        <p:tav tm="0">
                                          <p:val>
                                            <p:strVal val="0-#ppt_w/2"/>
                                          </p:val>
                                        </p:tav>
                                        <p:tav tm="100000">
                                          <p:val>
                                            <p:strVal val="#ppt_x"/>
                                          </p:val>
                                        </p:tav>
                                      </p:tavLst>
                                    </p:anim>
                                    <p:anim calcmode="lin" valueType="num">
                                      <p:cBhvr>
                                        <p:cTn id="31" dur="500" fill="hold"/>
                                        <p:tgtEl>
                                          <p:spTgt spid="12"/>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bldLvl="0" autoUpdateAnimBg="0"/>
      <p:bldP spid="12" grpId="0" bldLvl="0" autoUpdateAnimBg="0"/>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组合 7"/>
          <p:cNvGrpSpPr>
            <a:grpSpLocks/>
          </p:cNvGrpSpPr>
          <p:nvPr/>
        </p:nvGrpSpPr>
        <p:grpSpPr bwMode="auto">
          <a:xfrm>
            <a:off x="1727200" y="1682751"/>
            <a:ext cx="4368800" cy="2033588"/>
            <a:chOff x="0" y="0"/>
            <a:chExt cx="4368800" cy="2032681"/>
          </a:xfrm>
        </p:grpSpPr>
        <p:sp>
          <p:nvSpPr>
            <p:cNvPr id="5" name="矩形 5"/>
            <p:cNvSpPr>
              <a:spLocks noChangeArrowheads="1"/>
            </p:cNvSpPr>
            <p:nvPr/>
          </p:nvSpPr>
          <p:spPr bwMode="auto">
            <a:xfrm>
              <a:off x="0" y="0"/>
              <a:ext cx="4368800" cy="2032681"/>
            </a:xfrm>
            <a:prstGeom prst="rect">
              <a:avLst/>
            </a:prstGeom>
            <a:blipFill dpi="0" rotWithShape="1">
              <a:blip r:embed="rId3">
                <a:extLst>
                  <a:ext uri="{28A0092B-C50C-407E-A947-70E740481C1C}">
                    <a14:useLocalDpi xmlns:a14="http://schemas.microsoft.com/office/drawing/2010/main" val="0"/>
                  </a:ext>
                </a:extLst>
              </a:blip>
              <a:srcRect/>
              <a:stretch>
                <a:fillRect/>
              </a:stretch>
            </a:blipFill>
            <a:ln w="12700" cap="flat" cmpd="sng">
              <a:solidFill>
                <a:schemeClr val="bg1">
                  <a:lumMod val="65000"/>
                </a:schemeClr>
              </a:solidFill>
              <a:bevel/>
              <a:headEnd/>
              <a:tailEnd/>
            </a:ln>
            <a:extLst/>
          </p:spPr>
          <p:txBody>
            <a:bodyPr anchor="ctr"/>
            <a:lstStyle/>
            <a:p>
              <a:pPr algn="ctr"/>
              <a:endParaRPr lang="zh-CN" altLang="zh-CN" sz="2400">
                <a:solidFill>
                  <a:srgbClr val="FFFFFF"/>
                </a:solidFill>
                <a:latin typeface="+mj-ea"/>
                <a:ea typeface="+mj-ea"/>
                <a:sym typeface="宋体" pitchFamily="2" charset="-122"/>
              </a:endParaRPr>
            </a:p>
          </p:txBody>
        </p:sp>
        <p:sp>
          <p:nvSpPr>
            <p:cNvPr id="6" name="文本框 11"/>
            <p:cNvSpPr>
              <a:spLocks noChangeArrowheads="1"/>
            </p:cNvSpPr>
            <p:nvPr/>
          </p:nvSpPr>
          <p:spPr bwMode="auto">
            <a:xfrm>
              <a:off x="83231" y="25399"/>
              <a:ext cx="813043" cy="76909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r>
                <a:rPr lang="en-US" sz="4400" dirty="0">
                  <a:solidFill>
                    <a:schemeClr val="tx1">
                      <a:lumMod val="85000"/>
                      <a:lumOff val="15000"/>
                    </a:schemeClr>
                  </a:solidFill>
                  <a:effectLst>
                    <a:outerShdw blurRad="38100" dist="38100" dir="2700000" algn="tl">
                      <a:srgbClr val="000000">
                        <a:alpha val="43137"/>
                      </a:srgbClr>
                    </a:outerShdw>
                  </a:effectLst>
                  <a:latin typeface="+mj-ea"/>
                  <a:ea typeface="+mj-ea"/>
                  <a:cs typeface="Calibri" pitchFamily="34" charset="0"/>
                  <a:sym typeface="Calibri" pitchFamily="34" charset="0"/>
                </a:rPr>
                <a:t>01</a:t>
              </a:r>
              <a:endParaRPr lang="zh-CN" altLang="en-US" sz="4400" dirty="0">
                <a:solidFill>
                  <a:schemeClr val="tx1">
                    <a:lumMod val="85000"/>
                    <a:lumOff val="15000"/>
                  </a:schemeClr>
                </a:solidFill>
                <a:effectLst>
                  <a:outerShdw blurRad="38100" dist="38100" dir="2700000" algn="tl">
                    <a:srgbClr val="000000">
                      <a:alpha val="43137"/>
                    </a:srgbClr>
                  </a:outerShdw>
                </a:effectLst>
                <a:latin typeface="+mj-ea"/>
                <a:ea typeface="+mj-ea"/>
                <a:sym typeface="宋体" pitchFamily="2" charset="-122"/>
              </a:endParaRPr>
            </a:p>
          </p:txBody>
        </p:sp>
      </p:grpSp>
      <p:grpSp>
        <p:nvGrpSpPr>
          <p:cNvPr id="12" name="组合 30"/>
          <p:cNvGrpSpPr>
            <a:grpSpLocks/>
          </p:cNvGrpSpPr>
          <p:nvPr/>
        </p:nvGrpSpPr>
        <p:grpSpPr bwMode="auto">
          <a:xfrm>
            <a:off x="6096001" y="3708401"/>
            <a:ext cx="4411182" cy="2033588"/>
            <a:chOff x="0" y="0"/>
            <a:chExt cx="4411182" cy="2032681"/>
          </a:xfrm>
        </p:grpSpPr>
        <p:sp>
          <p:nvSpPr>
            <p:cNvPr id="13" name="矩形 6"/>
            <p:cNvSpPr>
              <a:spLocks noChangeArrowheads="1"/>
            </p:cNvSpPr>
            <p:nvPr/>
          </p:nvSpPr>
          <p:spPr bwMode="auto">
            <a:xfrm>
              <a:off x="0" y="0"/>
              <a:ext cx="4368800" cy="2032681"/>
            </a:xfrm>
            <a:prstGeom prst="rect">
              <a:avLst/>
            </a:prstGeom>
            <a:blipFill dpi="0" rotWithShape="1">
              <a:blip r:embed="rId4">
                <a:extLst>
                  <a:ext uri="{28A0092B-C50C-407E-A947-70E740481C1C}">
                    <a14:useLocalDpi xmlns:a14="http://schemas.microsoft.com/office/drawing/2010/main" val="0"/>
                  </a:ext>
                </a:extLst>
              </a:blip>
              <a:srcRect/>
              <a:stretch>
                <a:fillRect/>
              </a:stretch>
            </a:blipFill>
            <a:ln w="12700" cap="flat" cmpd="sng">
              <a:solidFill>
                <a:schemeClr val="bg1">
                  <a:lumMod val="65000"/>
                </a:schemeClr>
              </a:solidFill>
              <a:bevel/>
              <a:headEnd/>
              <a:tailEnd/>
            </a:ln>
            <a:extLst/>
          </p:spPr>
          <p:txBody>
            <a:bodyPr anchor="ctr"/>
            <a:lstStyle/>
            <a:p>
              <a:pPr algn="ctr"/>
              <a:endParaRPr lang="zh-CN" altLang="zh-CN" sz="2400">
                <a:solidFill>
                  <a:srgbClr val="FFFFFF"/>
                </a:solidFill>
                <a:latin typeface="+mj-ea"/>
                <a:ea typeface="+mj-ea"/>
                <a:sym typeface="宋体" pitchFamily="2" charset="-122"/>
              </a:endParaRPr>
            </a:p>
          </p:txBody>
        </p:sp>
        <p:sp>
          <p:nvSpPr>
            <p:cNvPr id="14" name="文本框 15"/>
            <p:cNvSpPr>
              <a:spLocks noChangeArrowheads="1"/>
            </p:cNvSpPr>
            <p:nvPr/>
          </p:nvSpPr>
          <p:spPr bwMode="auto">
            <a:xfrm>
              <a:off x="3598139" y="361861"/>
              <a:ext cx="813043" cy="76909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r>
                <a:rPr lang="en-US" sz="4400" dirty="0">
                  <a:solidFill>
                    <a:srgbClr val="FFFFFF"/>
                  </a:solidFill>
                  <a:latin typeface="+mj-ea"/>
                  <a:ea typeface="+mj-ea"/>
                  <a:cs typeface="Calibri" pitchFamily="34" charset="0"/>
                  <a:sym typeface="Calibri" pitchFamily="34" charset="0"/>
                </a:rPr>
                <a:t>04</a:t>
              </a:r>
              <a:endParaRPr lang="zh-CN" altLang="en-US" sz="4400" dirty="0">
                <a:solidFill>
                  <a:srgbClr val="FFFFFF"/>
                </a:solidFill>
                <a:latin typeface="+mj-ea"/>
                <a:ea typeface="+mj-ea"/>
                <a:sym typeface="宋体" pitchFamily="2" charset="-122"/>
              </a:endParaRPr>
            </a:p>
          </p:txBody>
        </p:sp>
      </p:grpSp>
      <p:grpSp>
        <p:nvGrpSpPr>
          <p:cNvPr id="22" name="组合 28"/>
          <p:cNvGrpSpPr>
            <a:grpSpLocks/>
          </p:cNvGrpSpPr>
          <p:nvPr/>
        </p:nvGrpSpPr>
        <p:grpSpPr bwMode="auto">
          <a:xfrm>
            <a:off x="2917826" y="3714750"/>
            <a:ext cx="3178175" cy="1479550"/>
            <a:chOff x="0" y="0"/>
            <a:chExt cx="3178629" cy="1478928"/>
          </a:xfrm>
          <a:solidFill>
            <a:schemeClr val="accent3"/>
          </a:solidFill>
        </p:grpSpPr>
        <p:sp>
          <p:nvSpPr>
            <p:cNvPr id="23" name="矩形 10"/>
            <p:cNvSpPr>
              <a:spLocks noChangeArrowheads="1"/>
            </p:cNvSpPr>
            <p:nvPr/>
          </p:nvSpPr>
          <p:spPr bwMode="auto">
            <a:xfrm>
              <a:off x="0" y="0"/>
              <a:ext cx="3178629" cy="1478928"/>
            </a:xfrm>
            <a:prstGeom prst="rect">
              <a:avLst/>
            </a:prstGeom>
            <a:solidFill>
              <a:srgbClr val="FD7B8B"/>
            </a:solidFill>
            <a:ln>
              <a:noFill/>
            </a:ln>
            <a:extLst>
              <a:ext uri="{91240B29-F687-4F45-9708-019B960494DF}">
                <a14:hiddenLine xmlns:a14="http://schemas.microsoft.com/office/drawing/2010/main" w="12700" cap="flat" cmpd="sng">
                  <a:solidFill>
                    <a:srgbClr val="3D7329"/>
                  </a:solidFill>
                  <a:bevel/>
                  <a:headEnd/>
                  <a:tailEnd/>
                </a14:hiddenLine>
              </a:ext>
            </a:extLst>
          </p:spPr>
          <p:txBody>
            <a:bodyPr anchor="ctr"/>
            <a:lstStyle/>
            <a:p>
              <a:pPr algn="ctr"/>
              <a:endParaRPr lang="zh-CN" altLang="zh-CN" sz="2400">
                <a:solidFill>
                  <a:srgbClr val="FFFFFF"/>
                </a:solidFill>
                <a:latin typeface="+mj-ea"/>
                <a:ea typeface="+mj-ea"/>
                <a:sym typeface="宋体" pitchFamily="2" charset="-122"/>
              </a:endParaRPr>
            </a:p>
          </p:txBody>
        </p:sp>
        <p:sp>
          <p:nvSpPr>
            <p:cNvPr id="24" name="文本框 19"/>
            <p:cNvSpPr>
              <a:spLocks noChangeArrowheads="1"/>
            </p:cNvSpPr>
            <p:nvPr/>
          </p:nvSpPr>
          <p:spPr bwMode="auto">
            <a:xfrm>
              <a:off x="217994" y="40837"/>
              <a:ext cx="640010" cy="584529"/>
            </a:xfrm>
            <a:prstGeom prst="rect">
              <a:avLst/>
            </a:prstGeom>
            <a:noFill/>
            <a:ln>
              <a:noFill/>
            </a:ln>
            <a:extLs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r>
                <a:rPr lang="en-US" sz="3200" dirty="0">
                  <a:solidFill>
                    <a:schemeClr val="bg1"/>
                  </a:solidFill>
                  <a:latin typeface="+mj-ea"/>
                  <a:ea typeface="+mj-ea"/>
                  <a:cs typeface="Calibri" pitchFamily="34" charset="0"/>
                  <a:sym typeface="Calibri" pitchFamily="34" charset="0"/>
                </a:rPr>
                <a:t>03</a:t>
              </a:r>
              <a:endParaRPr lang="zh-CN" altLang="en-US" sz="3200" dirty="0">
                <a:solidFill>
                  <a:schemeClr val="bg1"/>
                </a:solidFill>
                <a:latin typeface="+mj-ea"/>
                <a:ea typeface="+mj-ea"/>
                <a:sym typeface="宋体" pitchFamily="2" charset="-122"/>
              </a:endParaRPr>
            </a:p>
          </p:txBody>
        </p:sp>
        <p:grpSp>
          <p:nvGrpSpPr>
            <p:cNvPr id="25" name="组合 20"/>
            <p:cNvGrpSpPr>
              <a:grpSpLocks/>
            </p:cNvGrpSpPr>
            <p:nvPr/>
          </p:nvGrpSpPr>
          <p:grpSpPr bwMode="auto">
            <a:xfrm>
              <a:off x="172239" y="565018"/>
              <a:ext cx="2964508" cy="828455"/>
              <a:chOff x="0" y="0"/>
              <a:chExt cx="2964508" cy="828455"/>
            </a:xfrm>
            <a:grpFill/>
          </p:grpSpPr>
          <p:sp>
            <p:nvSpPr>
              <p:cNvPr id="26" name="文本框 21"/>
              <p:cNvSpPr>
                <a:spLocks noChangeArrowheads="1"/>
              </p:cNvSpPr>
              <p:nvPr/>
            </p:nvSpPr>
            <p:spPr bwMode="auto">
              <a:xfrm>
                <a:off x="0" y="0"/>
                <a:ext cx="1130599" cy="317966"/>
              </a:xfrm>
              <a:prstGeom prst="rect">
                <a:avLst/>
              </a:prstGeom>
              <a:noFill/>
              <a:ln>
                <a:noFill/>
              </a:ln>
              <a:extLs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r>
                  <a:rPr lang="zh-CN" altLang="en-US" sz="1467" b="1" dirty="0">
                    <a:solidFill>
                      <a:schemeClr val="bg1"/>
                    </a:solidFill>
                    <a:latin typeface="+mj-ea"/>
                    <a:ea typeface="+mj-ea"/>
                    <a:sym typeface="方正正黑简体" pitchFamily="2" charset="-122"/>
                  </a:rPr>
                  <a:t>请输入标题</a:t>
                </a:r>
                <a:endParaRPr lang="zh-CN" altLang="en-US" sz="2400" dirty="0">
                  <a:latin typeface="+mj-ea"/>
                  <a:ea typeface="+mj-ea"/>
                </a:endParaRPr>
              </a:p>
            </p:txBody>
          </p:sp>
          <p:sp>
            <p:nvSpPr>
              <p:cNvPr id="27" name="矩形 22"/>
              <p:cNvSpPr>
                <a:spLocks noChangeArrowheads="1"/>
              </p:cNvSpPr>
              <p:nvPr/>
            </p:nvSpPr>
            <p:spPr bwMode="auto">
              <a:xfrm>
                <a:off x="0" y="366984"/>
                <a:ext cx="2964508" cy="461471"/>
              </a:xfrm>
              <a:prstGeom prst="rect">
                <a:avLst/>
              </a:prstGeom>
              <a:noFill/>
              <a:ln>
                <a:noFill/>
              </a:ln>
              <a:extLst>
                <a:ext uri="{91240B29-F687-4F45-9708-019B960494DF}">
                  <a14:hiddenLine xmlns:a14="http://schemas.microsoft.com/office/drawing/2010/main" w="9525">
                    <a:solidFill>
                      <a:srgbClr val="000000"/>
                    </a:solidFill>
                    <a:miter lim="800000"/>
                    <a:headEnd/>
                    <a:tailEnd/>
                  </a14:hiddenLine>
                </a:ext>
              </a:extLst>
            </p:spPr>
            <p:txBody>
              <a:bodyPr>
                <a:spAutoFit/>
              </a:bodyPr>
              <a:lstStyle/>
              <a:p>
                <a:r>
                  <a:rPr lang="zh-CN" altLang="en-US" sz="1200" dirty="0">
                    <a:solidFill>
                      <a:srgbClr val="FFFFFF"/>
                    </a:solidFill>
                    <a:latin typeface="+mj-ea"/>
                    <a:ea typeface="+mj-ea"/>
                    <a:sym typeface="微软雅黑" pitchFamily="34" charset="-122"/>
                  </a:rPr>
                  <a:t>在这里输入内容文本在这里输入内容文本在这里输入内容</a:t>
                </a:r>
                <a:endParaRPr lang="zh-CN" altLang="en-US" sz="1200" dirty="0">
                  <a:solidFill>
                    <a:srgbClr val="FFFFFF"/>
                  </a:solidFill>
                  <a:latin typeface="+mj-ea"/>
                  <a:ea typeface="+mj-ea"/>
                </a:endParaRPr>
              </a:p>
            </p:txBody>
          </p:sp>
        </p:grpSp>
      </p:grpSp>
      <p:grpSp>
        <p:nvGrpSpPr>
          <p:cNvPr id="34" name="组合 8"/>
          <p:cNvGrpSpPr>
            <a:grpSpLocks/>
          </p:cNvGrpSpPr>
          <p:nvPr/>
        </p:nvGrpSpPr>
        <p:grpSpPr bwMode="auto">
          <a:xfrm>
            <a:off x="6096000" y="2236789"/>
            <a:ext cx="3210698" cy="1479551"/>
            <a:chOff x="0" y="0"/>
            <a:chExt cx="3210344" cy="1478928"/>
          </a:xfrm>
          <a:solidFill>
            <a:schemeClr val="accent1"/>
          </a:solidFill>
        </p:grpSpPr>
        <p:sp>
          <p:nvSpPr>
            <p:cNvPr id="35" name="矩形 9"/>
            <p:cNvSpPr>
              <a:spLocks noChangeArrowheads="1"/>
            </p:cNvSpPr>
            <p:nvPr/>
          </p:nvSpPr>
          <p:spPr bwMode="auto">
            <a:xfrm>
              <a:off x="0" y="0"/>
              <a:ext cx="3178629" cy="1478928"/>
            </a:xfrm>
            <a:prstGeom prst="rect">
              <a:avLst/>
            </a:prstGeom>
            <a:solidFill>
              <a:srgbClr val="42BCD9"/>
            </a:solidFill>
            <a:ln>
              <a:noFill/>
            </a:ln>
            <a:extLst>
              <a:ext uri="{91240B29-F687-4F45-9708-019B960494DF}">
                <a14:hiddenLine xmlns:a14="http://schemas.microsoft.com/office/drawing/2010/main" w="12700" cap="flat" cmpd="sng">
                  <a:solidFill>
                    <a:srgbClr val="3D7329"/>
                  </a:solidFill>
                  <a:bevel/>
                  <a:headEnd/>
                  <a:tailEnd/>
                </a14:hiddenLine>
              </a:ext>
            </a:extLst>
          </p:spPr>
          <p:txBody>
            <a:bodyPr anchor="ctr"/>
            <a:lstStyle/>
            <a:p>
              <a:pPr algn="ctr"/>
              <a:endParaRPr lang="zh-CN" altLang="zh-CN" sz="2400">
                <a:solidFill>
                  <a:srgbClr val="FFFFFF"/>
                </a:solidFill>
                <a:latin typeface="+mj-ea"/>
                <a:ea typeface="+mj-ea"/>
                <a:sym typeface="宋体" pitchFamily="2" charset="-122"/>
              </a:endParaRPr>
            </a:p>
          </p:txBody>
        </p:sp>
        <p:sp>
          <p:nvSpPr>
            <p:cNvPr id="36" name="文本框 23"/>
            <p:cNvSpPr>
              <a:spLocks noChangeArrowheads="1"/>
            </p:cNvSpPr>
            <p:nvPr/>
          </p:nvSpPr>
          <p:spPr bwMode="auto">
            <a:xfrm>
              <a:off x="2570496" y="0"/>
              <a:ext cx="639848" cy="584529"/>
            </a:xfrm>
            <a:prstGeom prst="rect">
              <a:avLst/>
            </a:prstGeom>
            <a:noFill/>
            <a:ln>
              <a:noFill/>
            </a:ln>
            <a:extLs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r>
                <a:rPr lang="en-US" sz="3200" dirty="0">
                  <a:solidFill>
                    <a:schemeClr val="bg1"/>
                  </a:solidFill>
                  <a:latin typeface="+mj-ea"/>
                  <a:ea typeface="+mj-ea"/>
                  <a:cs typeface="Calibri" pitchFamily="34" charset="0"/>
                  <a:sym typeface="Calibri" pitchFamily="34" charset="0"/>
                </a:rPr>
                <a:t>02</a:t>
              </a:r>
              <a:endParaRPr lang="zh-CN" altLang="en-US" sz="3200" dirty="0">
                <a:solidFill>
                  <a:schemeClr val="bg1"/>
                </a:solidFill>
                <a:latin typeface="+mj-ea"/>
                <a:ea typeface="+mj-ea"/>
                <a:sym typeface="宋体" pitchFamily="2" charset="-122"/>
              </a:endParaRPr>
            </a:p>
          </p:txBody>
        </p:sp>
        <p:grpSp>
          <p:nvGrpSpPr>
            <p:cNvPr id="37" name="组合 24"/>
            <p:cNvGrpSpPr>
              <a:grpSpLocks/>
            </p:cNvGrpSpPr>
            <p:nvPr/>
          </p:nvGrpSpPr>
          <p:grpSpPr bwMode="auto">
            <a:xfrm>
              <a:off x="238713" y="564196"/>
              <a:ext cx="2964508" cy="769409"/>
              <a:chOff x="0" y="0"/>
              <a:chExt cx="2964508" cy="769409"/>
            </a:xfrm>
            <a:grpFill/>
          </p:grpSpPr>
          <p:sp>
            <p:nvSpPr>
              <p:cNvPr id="38" name="文本框 25"/>
              <p:cNvSpPr>
                <a:spLocks noChangeArrowheads="1"/>
              </p:cNvSpPr>
              <p:nvPr/>
            </p:nvSpPr>
            <p:spPr bwMode="auto">
              <a:xfrm>
                <a:off x="1798929" y="0"/>
                <a:ext cx="1130313" cy="317966"/>
              </a:xfrm>
              <a:prstGeom prst="rect">
                <a:avLst/>
              </a:prstGeom>
              <a:noFill/>
              <a:ln>
                <a:noFill/>
              </a:ln>
              <a:extLs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r>
                  <a:rPr lang="zh-CN" altLang="en-US" sz="1467" b="1" dirty="0">
                    <a:solidFill>
                      <a:schemeClr val="bg1"/>
                    </a:solidFill>
                    <a:latin typeface="+mj-ea"/>
                    <a:ea typeface="+mj-ea"/>
                    <a:sym typeface="方正正黑简体" pitchFamily="2" charset="-122"/>
                  </a:rPr>
                  <a:t>请输入标题</a:t>
                </a:r>
                <a:endParaRPr lang="zh-CN" altLang="en-US" sz="2400" dirty="0">
                  <a:latin typeface="+mj-ea"/>
                  <a:ea typeface="+mj-ea"/>
                </a:endParaRPr>
              </a:p>
            </p:txBody>
          </p:sp>
          <p:sp>
            <p:nvSpPr>
              <p:cNvPr id="39" name="矩形 26"/>
              <p:cNvSpPr>
                <a:spLocks noChangeArrowheads="1"/>
              </p:cNvSpPr>
              <p:nvPr/>
            </p:nvSpPr>
            <p:spPr bwMode="auto">
              <a:xfrm>
                <a:off x="0" y="307938"/>
                <a:ext cx="2964508" cy="461471"/>
              </a:xfrm>
              <a:prstGeom prst="rect">
                <a:avLst/>
              </a:prstGeom>
              <a:noFill/>
              <a:ln>
                <a:noFill/>
              </a:ln>
              <a:extLst>
                <a:ext uri="{91240B29-F687-4F45-9708-019B960494DF}">
                  <a14:hiddenLine xmlns:a14="http://schemas.microsoft.com/office/drawing/2010/main" w="9525">
                    <a:solidFill>
                      <a:srgbClr val="000000"/>
                    </a:solidFill>
                    <a:miter lim="800000"/>
                    <a:headEnd/>
                    <a:tailEnd/>
                  </a14:hiddenLine>
                </a:ext>
              </a:extLst>
            </p:spPr>
            <p:txBody>
              <a:bodyPr>
                <a:spAutoFit/>
              </a:bodyPr>
              <a:lstStyle/>
              <a:p>
                <a:r>
                  <a:rPr lang="zh-CN" altLang="en-US" sz="1200" dirty="0">
                    <a:solidFill>
                      <a:srgbClr val="FFFFFF"/>
                    </a:solidFill>
                    <a:latin typeface="+mj-ea"/>
                    <a:ea typeface="+mj-ea"/>
                    <a:sym typeface="微软雅黑" pitchFamily="34" charset="-122"/>
                  </a:rPr>
                  <a:t>在这里输入内容文本在这里输入内容文本在这里输入内容</a:t>
                </a:r>
                <a:endParaRPr lang="zh-CN" altLang="en-US" sz="1200" dirty="0">
                  <a:solidFill>
                    <a:srgbClr val="FFFFFF"/>
                  </a:solidFill>
                  <a:latin typeface="+mj-ea"/>
                  <a:ea typeface="+mj-ea"/>
                </a:endParaRPr>
              </a:p>
            </p:txBody>
          </p:sp>
        </p:grpSp>
      </p:grpSp>
    </p:spTree>
    <p:extLst>
      <p:ext uri="{BB962C8B-B14F-4D97-AF65-F5344CB8AC3E}">
        <p14:creationId xmlns:p14="http://schemas.microsoft.com/office/powerpoint/2010/main" val="4083508550"/>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advClick="0" advTm="0">
        <p15:prstTrans prst="pageCurlDouble"/>
      </p:transition>
    </mc:Choice>
    <mc:Fallback xmlns="">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9" fill="hold" nodeType="after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additive="base">
                                        <p:cTn id="7" dur="500" fill="hold"/>
                                        <p:tgtEl>
                                          <p:spTgt spid="4"/>
                                        </p:tgtEl>
                                        <p:attrNameLst>
                                          <p:attrName>ppt_x</p:attrName>
                                        </p:attrNameLst>
                                      </p:cBhvr>
                                      <p:tavLst>
                                        <p:tav tm="0">
                                          <p:val>
                                            <p:strVal val="0-#ppt_w/2"/>
                                          </p:val>
                                        </p:tav>
                                        <p:tav tm="100000">
                                          <p:val>
                                            <p:strVal val="#ppt_x"/>
                                          </p:val>
                                        </p:tav>
                                      </p:tavLst>
                                    </p:anim>
                                    <p:anim calcmode="lin" valueType="num">
                                      <p:cBhvr additive="base">
                                        <p:cTn id="8" dur="500" fill="hold"/>
                                        <p:tgtEl>
                                          <p:spTgt spid="4"/>
                                        </p:tgtEl>
                                        <p:attrNameLst>
                                          <p:attrName>ppt_y</p:attrName>
                                        </p:attrNameLst>
                                      </p:cBhvr>
                                      <p:tavLst>
                                        <p:tav tm="0">
                                          <p:val>
                                            <p:strVal val="0-#ppt_h/2"/>
                                          </p:val>
                                        </p:tav>
                                        <p:tav tm="100000">
                                          <p:val>
                                            <p:strVal val="#ppt_y"/>
                                          </p:val>
                                        </p:tav>
                                      </p:tavLst>
                                    </p:anim>
                                  </p:childTnLst>
                                </p:cTn>
                              </p:par>
                              <p:par>
                                <p:cTn id="9" presetID="2" presetClass="entr" presetSubtype="6" fill="hold" nodeType="withEffect">
                                  <p:stCondLst>
                                    <p:cond delay="0"/>
                                  </p:stCondLst>
                                  <p:childTnLst>
                                    <p:set>
                                      <p:cBhvr>
                                        <p:cTn id="10" dur="1" fill="hold">
                                          <p:stCondLst>
                                            <p:cond delay="0"/>
                                          </p:stCondLst>
                                        </p:cTn>
                                        <p:tgtEl>
                                          <p:spTgt spid="12"/>
                                        </p:tgtEl>
                                        <p:attrNameLst>
                                          <p:attrName>style.visibility</p:attrName>
                                        </p:attrNameLst>
                                      </p:cBhvr>
                                      <p:to>
                                        <p:strVal val="visible"/>
                                      </p:to>
                                    </p:set>
                                    <p:anim calcmode="lin" valueType="num">
                                      <p:cBhvr additive="base">
                                        <p:cTn id="11" dur="500" fill="hold"/>
                                        <p:tgtEl>
                                          <p:spTgt spid="12"/>
                                        </p:tgtEl>
                                        <p:attrNameLst>
                                          <p:attrName>ppt_x</p:attrName>
                                        </p:attrNameLst>
                                      </p:cBhvr>
                                      <p:tavLst>
                                        <p:tav tm="0">
                                          <p:val>
                                            <p:strVal val="1+#ppt_w/2"/>
                                          </p:val>
                                        </p:tav>
                                        <p:tav tm="100000">
                                          <p:val>
                                            <p:strVal val="#ppt_x"/>
                                          </p:val>
                                        </p:tav>
                                      </p:tavLst>
                                    </p:anim>
                                    <p:anim calcmode="lin" valueType="num">
                                      <p:cBhvr additive="base">
                                        <p:cTn id="12" dur="500" fill="hold"/>
                                        <p:tgtEl>
                                          <p:spTgt spid="12"/>
                                        </p:tgtEl>
                                        <p:attrNameLst>
                                          <p:attrName>ppt_y</p:attrName>
                                        </p:attrNameLst>
                                      </p:cBhvr>
                                      <p:tavLst>
                                        <p:tav tm="0">
                                          <p:val>
                                            <p:strVal val="1+#ppt_h/2"/>
                                          </p:val>
                                        </p:tav>
                                        <p:tav tm="100000">
                                          <p:val>
                                            <p:strVal val="#ppt_y"/>
                                          </p:val>
                                        </p:tav>
                                      </p:tavLst>
                                    </p:anim>
                                  </p:childTnLst>
                                </p:cTn>
                              </p:par>
                            </p:childTnLst>
                          </p:cTn>
                        </p:par>
                        <p:par>
                          <p:cTn id="13" fill="hold">
                            <p:stCondLst>
                              <p:cond delay="500"/>
                            </p:stCondLst>
                            <p:childTnLst>
                              <p:par>
                                <p:cTn id="14" presetID="10" presetClass="entr" presetSubtype="0" fill="hold" nodeType="afterEffect">
                                  <p:stCondLst>
                                    <p:cond delay="0"/>
                                  </p:stCondLst>
                                  <p:childTnLst>
                                    <p:set>
                                      <p:cBhvr>
                                        <p:cTn id="15" dur="1" fill="hold">
                                          <p:stCondLst>
                                            <p:cond delay="0"/>
                                          </p:stCondLst>
                                        </p:cTn>
                                        <p:tgtEl>
                                          <p:spTgt spid="34"/>
                                        </p:tgtEl>
                                        <p:attrNameLst>
                                          <p:attrName>style.visibility</p:attrName>
                                        </p:attrNameLst>
                                      </p:cBhvr>
                                      <p:to>
                                        <p:strVal val="visible"/>
                                      </p:to>
                                    </p:set>
                                    <p:animEffect transition="in" filter="fade">
                                      <p:cBhvr>
                                        <p:cTn id="16" dur="500"/>
                                        <p:tgtEl>
                                          <p:spTgt spid="34"/>
                                        </p:tgtEl>
                                      </p:cBhvr>
                                    </p:animEffect>
                                  </p:childTnLst>
                                </p:cTn>
                              </p:par>
                              <p:par>
                                <p:cTn id="17" presetID="10" presetClass="entr" presetSubtype="0" fill="hold" nodeType="withEffect">
                                  <p:stCondLst>
                                    <p:cond delay="0"/>
                                  </p:stCondLst>
                                  <p:childTnLst>
                                    <p:set>
                                      <p:cBhvr>
                                        <p:cTn id="18" dur="1" fill="hold">
                                          <p:stCondLst>
                                            <p:cond delay="0"/>
                                          </p:stCondLst>
                                        </p:cTn>
                                        <p:tgtEl>
                                          <p:spTgt spid="22"/>
                                        </p:tgtEl>
                                        <p:attrNameLst>
                                          <p:attrName>style.visibility</p:attrName>
                                        </p:attrNameLst>
                                      </p:cBhvr>
                                      <p:to>
                                        <p:strVal val="visible"/>
                                      </p:to>
                                    </p:set>
                                    <p:animEffect transition="in" filter="fade">
                                      <p:cBhvr>
                                        <p:cTn id="19" dur="500"/>
                                        <p:tgtEl>
                                          <p:spTgt spid="22"/>
                                        </p:tgtEl>
                                      </p:cBhvr>
                                    </p:animEffect>
                                  </p:childTnLst>
                                </p:cTn>
                              </p:par>
                            </p:childTnLst>
                          </p:cTn>
                        </p:par>
                        <p:par>
                          <p:cTn id="20" fill="hold">
                            <p:stCondLst>
                              <p:cond delay="1000"/>
                            </p:stCondLst>
                            <p:childTnLst>
                              <p:par>
                                <p:cTn id="21" presetID="26" presetClass="emph" presetSubtype="0" fill="hold" nodeType="afterEffect">
                                  <p:stCondLst>
                                    <p:cond delay="0"/>
                                  </p:stCondLst>
                                  <p:childTnLst>
                                    <p:animEffect transition="out" filter="fade">
                                      <p:cBhvr>
                                        <p:cTn id="22" dur="500" tmFilter="0, 0; .2, .5; .8, .5; 1, 0"/>
                                        <p:tgtEl>
                                          <p:spTgt spid="4"/>
                                        </p:tgtEl>
                                      </p:cBhvr>
                                    </p:animEffect>
                                    <p:animScale>
                                      <p:cBhvr>
                                        <p:cTn id="23" dur="250" autoRev="1" fill="hold"/>
                                        <p:tgtEl>
                                          <p:spTgt spid="4"/>
                                        </p:tgtEl>
                                      </p:cBhvr>
                                      <p:by x="105000" y="105000"/>
                                    </p:animScale>
                                  </p:childTnLst>
                                </p:cTn>
                              </p:par>
                              <p:par>
                                <p:cTn id="24" presetID="26" presetClass="emph" presetSubtype="0" fill="hold" nodeType="withEffect">
                                  <p:stCondLst>
                                    <p:cond delay="250"/>
                                  </p:stCondLst>
                                  <p:childTnLst>
                                    <p:animEffect transition="out" filter="fade">
                                      <p:cBhvr>
                                        <p:cTn id="25" dur="500" tmFilter="0, 0; .2, .5; .8, .5; 1, 0"/>
                                        <p:tgtEl>
                                          <p:spTgt spid="12"/>
                                        </p:tgtEl>
                                      </p:cBhvr>
                                    </p:animEffect>
                                    <p:animScale>
                                      <p:cBhvr>
                                        <p:cTn id="26" dur="250" autoRev="1" fill="hold"/>
                                        <p:tgtEl>
                                          <p:spTgt spid="12"/>
                                        </p:tgtEl>
                                      </p:cBhvr>
                                      <p:by x="105000" y="105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8" name="组合 28"/>
          <p:cNvGrpSpPr>
            <a:grpSpLocks/>
          </p:cNvGrpSpPr>
          <p:nvPr/>
        </p:nvGrpSpPr>
        <p:grpSpPr bwMode="auto">
          <a:xfrm>
            <a:off x="1093764" y="1144231"/>
            <a:ext cx="3016250" cy="2284769"/>
            <a:chOff x="0" y="0"/>
            <a:chExt cx="3016548" cy="2286052"/>
          </a:xfrm>
        </p:grpSpPr>
        <p:sp>
          <p:nvSpPr>
            <p:cNvPr id="19" name="文本框 25"/>
            <p:cNvSpPr>
              <a:spLocks noChangeArrowheads="1"/>
            </p:cNvSpPr>
            <p:nvPr/>
          </p:nvSpPr>
          <p:spPr bwMode="auto">
            <a:xfrm>
              <a:off x="773836" y="0"/>
              <a:ext cx="1723719" cy="46192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r>
                <a:rPr lang="zh-CN" altLang="en-US" sz="2400" dirty="0">
                  <a:solidFill>
                    <a:srgbClr val="000000"/>
                  </a:solidFill>
                  <a:latin typeface="微软雅黑" panose="020B0503020204020204" pitchFamily="34" charset="-122"/>
                  <a:ea typeface="微软雅黑" panose="020B0503020204020204" pitchFamily="34" charset="-122"/>
                  <a:sym typeface="方正正黑简体" pitchFamily="2" charset="-122"/>
                </a:rPr>
                <a:t>请输入标题</a:t>
              </a:r>
            </a:p>
          </p:txBody>
        </p:sp>
        <p:sp>
          <p:nvSpPr>
            <p:cNvPr id="20" name="矩形 26"/>
            <p:cNvSpPr>
              <a:spLocks noChangeArrowheads="1"/>
            </p:cNvSpPr>
            <p:nvPr/>
          </p:nvSpPr>
          <p:spPr bwMode="auto">
            <a:xfrm>
              <a:off x="0" y="838176"/>
              <a:ext cx="3016548" cy="144787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gn="just">
                <a:lnSpc>
                  <a:spcPct val="150000"/>
                </a:lnSpc>
              </a:pPr>
              <a:r>
                <a:rPr lang="zh-CN" altLang="en-US" sz="1467" dirty="0">
                  <a:solidFill>
                    <a:srgbClr val="595959"/>
                  </a:solidFill>
                  <a:latin typeface="微软雅黑" panose="020B0503020204020204" pitchFamily="34" charset="-122"/>
                  <a:ea typeface="微软雅黑" panose="020B0503020204020204" pitchFamily="34" charset="-122"/>
                  <a:sym typeface="微软雅黑" pitchFamily="34" charset="-122"/>
                </a:rPr>
                <a:t>在这里输入内容文本在这里输入内容文本在这里输入内容文本在这里输入内容文本在这里输入内容文本在这里输入内容文本</a:t>
              </a:r>
            </a:p>
          </p:txBody>
        </p:sp>
        <p:sp>
          <p:nvSpPr>
            <p:cNvPr id="21" name="矩形 27"/>
            <p:cNvSpPr>
              <a:spLocks noChangeArrowheads="1"/>
            </p:cNvSpPr>
            <p:nvPr/>
          </p:nvSpPr>
          <p:spPr bwMode="auto">
            <a:xfrm>
              <a:off x="184046" y="504243"/>
              <a:ext cx="2552301" cy="45719"/>
            </a:xfrm>
            <a:prstGeom prst="rect">
              <a:avLst/>
            </a:prstGeom>
            <a:solidFill>
              <a:srgbClr val="E25667"/>
            </a:solidFill>
            <a:ln>
              <a:noFill/>
            </a:ln>
            <a:extLst>
              <a:ext uri="{91240B29-F687-4F45-9708-019B960494DF}">
                <a14:hiddenLine xmlns:a14="http://schemas.microsoft.com/office/drawing/2010/main" w="12700" cap="flat" cmpd="sng">
                  <a:solidFill>
                    <a:srgbClr val="3D7329"/>
                  </a:solidFill>
                  <a:bevel/>
                  <a:headEnd/>
                  <a:tailEnd/>
                </a14:hiddenLine>
              </a:ext>
            </a:extLst>
          </p:spPr>
          <p:txBody>
            <a:bodyPr anchor="ctr"/>
            <a:lstStyle/>
            <a:p>
              <a:pPr algn="ctr"/>
              <a:endParaRPr lang="zh-CN" altLang="zh-CN" sz="2400">
                <a:solidFill>
                  <a:srgbClr val="FFFFFF"/>
                </a:solidFill>
                <a:latin typeface="微软雅黑" panose="020B0503020204020204" pitchFamily="34" charset="-122"/>
                <a:ea typeface="微软雅黑" panose="020B0503020204020204" pitchFamily="34" charset="-122"/>
                <a:sym typeface="宋体" pitchFamily="2" charset="-122"/>
              </a:endParaRPr>
            </a:p>
          </p:txBody>
        </p:sp>
      </p:grpSp>
      <p:grpSp>
        <p:nvGrpSpPr>
          <p:cNvPr id="22" name="组合 29"/>
          <p:cNvGrpSpPr>
            <a:grpSpLocks/>
          </p:cNvGrpSpPr>
          <p:nvPr/>
        </p:nvGrpSpPr>
        <p:grpSpPr bwMode="auto">
          <a:xfrm>
            <a:off x="4749776" y="1144231"/>
            <a:ext cx="3022600" cy="2284769"/>
            <a:chOff x="0" y="0"/>
            <a:chExt cx="3022683" cy="2286052"/>
          </a:xfrm>
        </p:grpSpPr>
        <p:sp>
          <p:nvSpPr>
            <p:cNvPr id="23" name="文本框 30"/>
            <p:cNvSpPr>
              <a:spLocks noChangeArrowheads="1"/>
            </p:cNvSpPr>
            <p:nvPr/>
          </p:nvSpPr>
          <p:spPr bwMode="auto">
            <a:xfrm>
              <a:off x="773836" y="0"/>
              <a:ext cx="1723596" cy="46192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r>
                <a:rPr lang="zh-CN" altLang="en-US" sz="2400" dirty="0">
                  <a:solidFill>
                    <a:srgbClr val="000000"/>
                  </a:solidFill>
                  <a:latin typeface="微软雅黑" panose="020B0503020204020204" pitchFamily="34" charset="-122"/>
                  <a:ea typeface="微软雅黑" panose="020B0503020204020204" pitchFamily="34" charset="-122"/>
                  <a:sym typeface="方正正黑简体" pitchFamily="2" charset="-122"/>
                </a:rPr>
                <a:t>请输入标题</a:t>
              </a:r>
            </a:p>
          </p:txBody>
        </p:sp>
        <p:sp>
          <p:nvSpPr>
            <p:cNvPr id="24" name="矩形 31"/>
            <p:cNvSpPr>
              <a:spLocks noChangeArrowheads="1"/>
            </p:cNvSpPr>
            <p:nvPr/>
          </p:nvSpPr>
          <p:spPr bwMode="auto">
            <a:xfrm>
              <a:off x="0" y="838176"/>
              <a:ext cx="3022683" cy="144787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gn="just">
                <a:lnSpc>
                  <a:spcPct val="150000"/>
                </a:lnSpc>
              </a:pPr>
              <a:r>
                <a:rPr lang="zh-CN" altLang="en-US" sz="1467" dirty="0">
                  <a:solidFill>
                    <a:srgbClr val="595959"/>
                  </a:solidFill>
                  <a:latin typeface="微软雅黑" panose="020B0503020204020204" pitchFamily="34" charset="-122"/>
                  <a:ea typeface="微软雅黑" panose="020B0503020204020204" pitchFamily="34" charset="-122"/>
                  <a:sym typeface="微软雅黑" pitchFamily="34" charset="-122"/>
                </a:rPr>
                <a:t>在这里输入内容文本在这里输入内容文本在这里输入内容文本在这里输入内容文本在这里输入内容文本在这里输入内容文本</a:t>
              </a:r>
            </a:p>
          </p:txBody>
        </p:sp>
        <p:sp>
          <p:nvSpPr>
            <p:cNvPr id="25" name="矩形 32"/>
            <p:cNvSpPr>
              <a:spLocks noChangeArrowheads="1"/>
            </p:cNvSpPr>
            <p:nvPr/>
          </p:nvSpPr>
          <p:spPr bwMode="auto">
            <a:xfrm>
              <a:off x="184046" y="504243"/>
              <a:ext cx="2552301" cy="45719"/>
            </a:xfrm>
            <a:prstGeom prst="rect">
              <a:avLst/>
            </a:prstGeom>
            <a:solidFill>
              <a:srgbClr val="42BCD9"/>
            </a:solidFill>
            <a:ln>
              <a:noFill/>
            </a:ln>
            <a:extLst>
              <a:ext uri="{91240B29-F687-4F45-9708-019B960494DF}">
                <a14:hiddenLine xmlns:a14="http://schemas.microsoft.com/office/drawing/2010/main" w="12700" cap="flat" cmpd="sng">
                  <a:solidFill>
                    <a:srgbClr val="3D7329"/>
                  </a:solidFill>
                  <a:bevel/>
                  <a:headEnd/>
                  <a:tailEnd/>
                </a14:hiddenLine>
              </a:ext>
            </a:extLst>
          </p:spPr>
          <p:txBody>
            <a:bodyPr anchor="ctr"/>
            <a:lstStyle/>
            <a:p>
              <a:pPr algn="ctr"/>
              <a:endParaRPr lang="zh-CN" altLang="zh-CN" sz="2400">
                <a:solidFill>
                  <a:srgbClr val="FFFFFF"/>
                </a:solidFill>
                <a:latin typeface="微软雅黑" panose="020B0503020204020204" pitchFamily="34" charset="-122"/>
                <a:ea typeface="微软雅黑" panose="020B0503020204020204" pitchFamily="34" charset="-122"/>
                <a:sym typeface="宋体" pitchFamily="2" charset="-122"/>
              </a:endParaRPr>
            </a:p>
          </p:txBody>
        </p:sp>
      </p:grpSp>
      <p:grpSp>
        <p:nvGrpSpPr>
          <p:cNvPr id="26" name="组合 33"/>
          <p:cNvGrpSpPr>
            <a:grpSpLocks/>
          </p:cNvGrpSpPr>
          <p:nvPr/>
        </p:nvGrpSpPr>
        <p:grpSpPr bwMode="auto">
          <a:xfrm>
            <a:off x="8412139" y="1144231"/>
            <a:ext cx="3149600" cy="2284769"/>
            <a:chOff x="0" y="0"/>
            <a:chExt cx="3148210" cy="2286052"/>
          </a:xfrm>
        </p:grpSpPr>
        <p:sp>
          <p:nvSpPr>
            <p:cNvPr id="27" name="文本框 34"/>
            <p:cNvSpPr>
              <a:spLocks noChangeArrowheads="1"/>
            </p:cNvSpPr>
            <p:nvPr/>
          </p:nvSpPr>
          <p:spPr bwMode="auto">
            <a:xfrm>
              <a:off x="773836" y="0"/>
              <a:ext cx="1722788" cy="46192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r>
                <a:rPr lang="zh-CN" altLang="en-US" sz="2400" dirty="0">
                  <a:solidFill>
                    <a:srgbClr val="000000"/>
                  </a:solidFill>
                  <a:latin typeface="微软雅黑" panose="020B0503020204020204" pitchFamily="34" charset="-122"/>
                  <a:ea typeface="微软雅黑" panose="020B0503020204020204" pitchFamily="34" charset="-122"/>
                  <a:sym typeface="方正正黑简体" pitchFamily="2" charset="-122"/>
                </a:rPr>
                <a:t>请输入标题</a:t>
              </a:r>
            </a:p>
          </p:txBody>
        </p:sp>
        <p:sp>
          <p:nvSpPr>
            <p:cNvPr id="28" name="矩形 35"/>
            <p:cNvSpPr>
              <a:spLocks noChangeArrowheads="1"/>
            </p:cNvSpPr>
            <p:nvPr/>
          </p:nvSpPr>
          <p:spPr bwMode="auto">
            <a:xfrm>
              <a:off x="0" y="838176"/>
              <a:ext cx="3148210" cy="144787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gn="just">
                <a:lnSpc>
                  <a:spcPct val="150000"/>
                </a:lnSpc>
              </a:pPr>
              <a:r>
                <a:rPr lang="zh-CN" altLang="en-US" sz="1467" dirty="0">
                  <a:solidFill>
                    <a:srgbClr val="595959"/>
                  </a:solidFill>
                  <a:latin typeface="微软雅黑" panose="020B0503020204020204" pitchFamily="34" charset="-122"/>
                  <a:ea typeface="微软雅黑" panose="020B0503020204020204" pitchFamily="34" charset="-122"/>
                  <a:sym typeface="微软雅黑" pitchFamily="34" charset="-122"/>
                </a:rPr>
                <a:t>在这里输入内容文本在这里输入内容文本在这里输入内容文本在这里输入内容文本在这里输入内容文本在这里输入内容文本</a:t>
              </a:r>
            </a:p>
          </p:txBody>
        </p:sp>
        <p:sp>
          <p:nvSpPr>
            <p:cNvPr id="29" name="矩形 36"/>
            <p:cNvSpPr>
              <a:spLocks noChangeArrowheads="1"/>
            </p:cNvSpPr>
            <p:nvPr/>
          </p:nvSpPr>
          <p:spPr bwMode="auto">
            <a:xfrm>
              <a:off x="184046" y="504243"/>
              <a:ext cx="2552301" cy="45719"/>
            </a:xfrm>
            <a:prstGeom prst="rect">
              <a:avLst/>
            </a:prstGeom>
            <a:solidFill>
              <a:srgbClr val="FD7B8B"/>
            </a:solidFill>
            <a:ln>
              <a:noFill/>
            </a:ln>
            <a:extLst>
              <a:ext uri="{91240B29-F687-4F45-9708-019B960494DF}">
                <a14:hiddenLine xmlns:a14="http://schemas.microsoft.com/office/drawing/2010/main" w="12700" cap="flat" cmpd="sng">
                  <a:solidFill>
                    <a:srgbClr val="3D7329"/>
                  </a:solidFill>
                  <a:bevel/>
                  <a:headEnd/>
                  <a:tailEnd/>
                </a14:hiddenLine>
              </a:ext>
            </a:extLst>
          </p:spPr>
          <p:txBody>
            <a:bodyPr anchor="ctr"/>
            <a:lstStyle/>
            <a:p>
              <a:pPr algn="ctr"/>
              <a:endParaRPr lang="zh-CN" altLang="zh-CN" sz="2400">
                <a:solidFill>
                  <a:srgbClr val="FFFFFF"/>
                </a:solidFill>
                <a:latin typeface="微软雅黑" panose="020B0503020204020204" pitchFamily="34" charset="-122"/>
                <a:ea typeface="微软雅黑" panose="020B0503020204020204" pitchFamily="34" charset="-122"/>
                <a:sym typeface="宋体" pitchFamily="2" charset="-122"/>
              </a:endParaRPr>
            </a:p>
          </p:txBody>
        </p:sp>
      </p:grpSp>
      <p:sp>
        <p:nvSpPr>
          <p:cNvPr id="30" name="圆角矩形 1"/>
          <p:cNvSpPr>
            <a:spLocks noChangeAspect="1" noChangeArrowheads="1"/>
          </p:cNvSpPr>
          <p:nvPr/>
        </p:nvSpPr>
        <p:spPr bwMode="auto">
          <a:xfrm>
            <a:off x="1033848" y="3717053"/>
            <a:ext cx="3390899" cy="2000843"/>
          </a:xfrm>
          <a:prstGeom prst="roundRect">
            <a:avLst>
              <a:gd name="adj" fmla="val 4587"/>
            </a:avLst>
          </a:prstGeom>
          <a:blipFill dpi="0" rotWithShape="1">
            <a:blip r:embed="rId3">
              <a:extLst>
                <a:ext uri="{28A0092B-C50C-407E-A947-70E740481C1C}">
                  <a14:useLocalDpi xmlns:a14="http://schemas.microsoft.com/office/drawing/2010/main" val="0"/>
                </a:ext>
              </a:extLst>
            </a:blip>
            <a:srcRect/>
            <a:stretch>
              <a:fillRect/>
            </a:stretch>
          </a:blipFill>
          <a:ln w="19050">
            <a:solidFill>
              <a:schemeClr val="bg1">
                <a:lumMod val="50000"/>
              </a:schemeClr>
            </a:solidFill>
          </a:ln>
        </p:spPr>
        <p:txBody>
          <a:bodyPr lIns="91440" tIns="45720" rIns="91440" bIns="45720" anchor="ctr"/>
          <a:lstStyle/>
          <a:p>
            <a:pPr algn="ctr"/>
            <a:endParaRPr lang="zh-CN" altLang="zh-CN" sz="2400">
              <a:solidFill>
                <a:srgbClr val="FFFFFF"/>
              </a:solidFill>
              <a:latin typeface="宋体" pitchFamily="2" charset="-122"/>
              <a:sym typeface="宋体" pitchFamily="2" charset="-122"/>
            </a:endParaRPr>
          </a:p>
        </p:txBody>
      </p:sp>
      <p:sp>
        <p:nvSpPr>
          <p:cNvPr id="31" name="圆角矩形 6"/>
          <p:cNvSpPr>
            <a:spLocks noChangeArrowheads="1"/>
          </p:cNvSpPr>
          <p:nvPr/>
        </p:nvSpPr>
        <p:spPr bwMode="auto">
          <a:xfrm>
            <a:off x="8291489" y="3717053"/>
            <a:ext cx="3390899" cy="2000843"/>
          </a:xfrm>
          <a:prstGeom prst="roundRect">
            <a:avLst>
              <a:gd name="adj" fmla="val 5268"/>
            </a:avLst>
          </a:prstGeom>
          <a:blipFill dpi="0" rotWithShape="1">
            <a:blip r:embed="rId4">
              <a:extLst>
                <a:ext uri="{28A0092B-C50C-407E-A947-70E740481C1C}">
                  <a14:useLocalDpi xmlns:a14="http://schemas.microsoft.com/office/drawing/2010/main" val="0"/>
                </a:ext>
              </a:extLst>
            </a:blip>
            <a:srcRect/>
            <a:stretch>
              <a:fillRect/>
            </a:stretch>
          </a:blipFill>
          <a:ln w="19050">
            <a:solidFill>
              <a:schemeClr val="bg1">
                <a:lumMod val="50000"/>
              </a:schemeClr>
            </a:solidFill>
          </a:ln>
        </p:spPr>
        <p:txBody>
          <a:bodyPr lIns="91440" tIns="45720" rIns="91440" bIns="45720" anchor="ctr"/>
          <a:lstStyle/>
          <a:p>
            <a:pPr algn="ctr"/>
            <a:endParaRPr lang="zh-CN" altLang="zh-CN" sz="2400">
              <a:solidFill>
                <a:srgbClr val="FFFFFF"/>
              </a:solidFill>
              <a:latin typeface="宋体" pitchFamily="2" charset="-122"/>
              <a:sym typeface="宋体" pitchFamily="2" charset="-122"/>
            </a:endParaRPr>
          </a:p>
        </p:txBody>
      </p:sp>
      <p:sp>
        <p:nvSpPr>
          <p:cNvPr id="32" name="圆角矩形 7"/>
          <p:cNvSpPr>
            <a:spLocks noChangeArrowheads="1"/>
          </p:cNvSpPr>
          <p:nvPr/>
        </p:nvSpPr>
        <p:spPr bwMode="auto">
          <a:xfrm>
            <a:off x="4693074" y="3717053"/>
            <a:ext cx="3384581" cy="2000843"/>
          </a:xfrm>
          <a:prstGeom prst="roundRect">
            <a:avLst>
              <a:gd name="adj" fmla="val 5033"/>
            </a:avLst>
          </a:prstGeom>
          <a:blipFill dpi="0" rotWithShape="1">
            <a:blip r:embed="rId5">
              <a:extLst>
                <a:ext uri="{28A0092B-C50C-407E-A947-70E740481C1C}">
                  <a14:useLocalDpi xmlns:a14="http://schemas.microsoft.com/office/drawing/2010/main" val="0"/>
                </a:ext>
              </a:extLst>
            </a:blip>
            <a:srcRect/>
            <a:stretch>
              <a:fillRect/>
            </a:stretch>
          </a:blipFill>
          <a:ln w="19050">
            <a:solidFill>
              <a:schemeClr val="bg1">
                <a:lumMod val="50000"/>
              </a:schemeClr>
            </a:solidFill>
          </a:ln>
        </p:spPr>
        <p:txBody>
          <a:bodyPr lIns="91440" tIns="45720" rIns="91440" bIns="45720" anchor="ctr"/>
          <a:lstStyle/>
          <a:p>
            <a:pPr algn="ctr"/>
            <a:endParaRPr lang="zh-CN" altLang="zh-CN" sz="2400">
              <a:solidFill>
                <a:srgbClr val="FFFFFF"/>
              </a:solidFill>
              <a:latin typeface="宋体" pitchFamily="2" charset="-122"/>
              <a:sym typeface="宋体" pitchFamily="2" charset="-122"/>
            </a:endParaRPr>
          </a:p>
        </p:txBody>
      </p:sp>
    </p:spTree>
    <p:extLst>
      <p:ext uri="{BB962C8B-B14F-4D97-AF65-F5344CB8AC3E}">
        <p14:creationId xmlns:p14="http://schemas.microsoft.com/office/powerpoint/2010/main" val="4092317772"/>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advClick="0" advTm="0">
        <p15:prstTrans prst="pageCurlDouble"/>
      </p:transition>
    </mc:Choice>
    <mc:Fallback xmlns="">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afterEffect">
                                  <p:stCondLst>
                                    <p:cond delay="0"/>
                                  </p:stCondLst>
                                  <p:childTnLst>
                                    <p:set>
                                      <p:cBhvr>
                                        <p:cTn id="6" dur="1" fill="hold">
                                          <p:stCondLst>
                                            <p:cond delay="0"/>
                                          </p:stCondLst>
                                        </p:cTn>
                                        <p:tgtEl>
                                          <p:spTgt spid="30"/>
                                        </p:tgtEl>
                                        <p:attrNameLst>
                                          <p:attrName>style.visibility</p:attrName>
                                        </p:attrNameLst>
                                      </p:cBhvr>
                                      <p:to>
                                        <p:strVal val="visible"/>
                                      </p:to>
                                    </p:set>
                                    <p:animEffect>
                                      <p:cBhvr>
                                        <p:cTn id="7" dur="500"/>
                                        <p:tgtEl>
                                          <p:spTgt spid="30"/>
                                        </p:tgtEl>
                                      </p:cBhvr>
                                    </p:animEffect>
                                    <p:anim calcmode="lin" valueType="num">
                                      <p:cBhvr>
                                        <p:cTn id="8" dur="500" fill="hold"/>
                                        <p:tgtEl>
                                          <p:spTgt spid="30"/>
                                        </p:tgtEl>
                                        <p:attrNameLst>
                                          <p:attrName>ppt_x</p:attrName>
                                        </p:attrNameLst>
                                      </p:cBhvr>
                                      <p:tavLst>
                                        <p:tav tm="0">
                                          <p:val>
                                            <p:strVal val="#ppt_x"/>
                                          </p:val>
                                        </p:tav>
                                        <p:tav tm="100000">
                                          <p:val>
                                            <p:strVal val="#ppt_x"/>
                                          </p:val>
                                        </p:tav>
                                      </p:tavLst>
                                    </p:anim>
                                    <p:anim calcmode="lin" valueType="num">
                                      <p:cBhvr>
                                        <p:cTn id="9" dur="500" fill="hold"/>
                                        <p:tgtEl>
                                          <p:spTgt spid="30"/>
                                        </p:tgtEl>
                                        <p:attrNameLst>
                                          <p:attrName>ppt_y</p:attrName>
                                        </p:attrNameLst>
                                      </p:cBhvr>
                                      <p:tavLst>
                                        <p:tav tm="0">
                                          <p:val>
                                            <p:strVal val="#ppt_y+.1"/>
                                          </p:val>
                                        </p:tav>
                                        <p:tav tm="100000">
                                          <p:val>
                                            <p:strVal val="#ppt_y"/>
                                          </p:val>
                                        </p:tav>
                                      </p:tavLst>
                                    </p:anim>
                                  </p:childTnLst>
                                </p:cTn>
                              </p:par>
                              <p:par>
                                <p:cTn id="10" presetID="42" presetClass="entr" presetSubtype="0" fill="hold" nodeType="withEffect">
                                  <p:stCondLst>
                                    <p:cond delay="0"/>
                                  </p:stCondLst>
                                  <p:childTnLst>
                                    <p:set>
                                      <p:cBhvr>
                                        <p:cTn id="11" dur="1" fill="hold">
                                          <p:stCondLst>
                                            <p:cond delay="0"/>
                                          </p:stCondLst>
                                        </p:cTn>
                                        <p:tgtEl>
                                          <p:spTgt spid="18"/>
                                        </p:tgtEl>
                                        <p:attrNameLst>
                                          <p:attrName>style.visibility</p:attrName>
                                        </p:attrNameLst>
                                      </p:cBhvr>
                                      <p:to>
                                        <p:strVal val="visible"/>
                                      </p:to>
                                    </p:set>
                                    <p:animEffect>
                                      <p:cBhvr>
                                        <p:cTn id="12" dur="500"/>
                                        <p:tgtEl>
                                          <p:spTgt spid="18"/>
                                        </p:tgtEl>
                                      </p:cBhvr>
                                    </p:animEffect>
                                    <p:anim calcmode="lin" valueType="num">
                                      <p:cBhvr>
                                        <p:cTn id="13" dur="500" fill="hold"/>
                                        <p:tgtEl>
                                          <p:spTgt spid="18"/>
                                        </p:tgtEl>
                                        <p:attrNameLst>
                                          <p:attrName>ppt_x</p:attrName>
                                        </p:attrNameLst>
                                      </p:cBhvr>
                                      <p:tavLst>
                                        <p:tav tm="0">
                                          <p:val>
                                            <p:strVal val="#ppt_x"/>
                                          </p:val>
                                        </p:tav>
                                        <p:tav tm="100000">
                                          <p:val>
                                            <p:strVal val="#ppt_x"/>
                                          </p:val>
                                        </p:tav>
                                      </p:tavLst>
                                    </p:anim>
                                    <p:anim calcmode="lin" valueType="num">
                                      <p:cBhvr>
                                        <p:cTn id="14" dur="500" fill="hold"/>
                                        <p:tgtEl>
                                          <p:spTgt spid="18"/>
                                        </p:tgtEl>
                                        <p:attrNameLst>
                                          <p:attrName>ppt_y</p:attrName>
                                        </p:attrNameLst>
                                      </p:cBhvr>
                                      <p:tavLst>
                                        <p:tav tm="0">
                                          <p:val>
                                            <p:strVal val="#ppt_y+.1"/>
                                          </p:val>
                                        </p:tav>
                                        <p:tav tm="100000">
                                          <p:val>
                                            <p:strVal val="#ppt_y"/>
                                          </p:val>
                                        </p:tav>
                                      </p:tavLst>
                                    </p:anim>
                                  </p:childTnLst>
                                </p:cTn>
                              </p:par>
                            </p:childTnLst>
                          </p:cTn>
                        </p:par>
                        <p:par>
                          <p:cTn id="15" fill="hold">
                            <p:stCondLst>
                              <p:cond delay="500"/>
                            </p:stCondLst>
                            <p:childTnLst>
                              <p:par>
                                <p:cTn id="16" presetID="42" presetClass="entr" presetSubtype="0" fill="hold" grpId="0" nodeType="afterEffect">
                                  <p:stCondLst>
                                    <p:cond delay="0"/>
                                  </p:stCondLst>
                                  <p:childTnLst>
                                    <p:set>
                                      <p:cBhvr>
                                        <p:cTn id="17" dur="1" fill="hold">
                                          <p:stCondLst>
                                            <p:cond delay="0"/>
                                          </p:stCondLst>
                                        </p:cTn>
                                        <p:tgtEl>
                                          <p:spTgt spid="32"/>
                                        </p:tgtEl>
                                        <p:attrNameLst>
                                          <p:attrName>style.visibility</p:attrName>
                                        </p:attrNameLst>
                                      </p:cBhvr>
                                      <p:to>
                                        <p:strVal val="visible"/>
                                      </p:to>
                                    </p:set>
                                    <p:animEffect>
                                      <p:cBhvr>
                                        <p:cTn id="18" dur="500"/>
                                        <p:tgtEl>
                                          <p:spTgt spid="32"/>
                                        </p:tgtEl>
                                      </p:cBhvr>
                                    </p:animEffect>
                                    <p:anim calcmode="lin" valueType="num">
                                      <p:cBhvr>
                                        <p:cTn id="19" dur="500" fill="hold"/>
                                        <p:tgtEl>
                                          <p:spTgt spid="32"/>
                                        </p:tgtEl>
                                        <p:attrNameLst>
                                          <p:attrName>ppt_x</p:attrName>
                                        </p:attrNameLst>
                                      </p:cBhvr>
                                      <p:tavLst>
                                        <p:tav tm="0">
                                          <p:val>
                                            <p:strVal val="#ppt_x"/>
                                          </p:val>
                                        </p:tav>
                                        <p:tav tm="100000">
                                          <p:val>
                                            <p:strVal val="#ppt_x"/>
                                          </p:val>
                                        </p:tav>
                                      </p:tavLst>
                                    </p:anim>
                                    <p:anim calcmode="lin" valueType="num">
                                      <p:cBhvr>
                                        <p:cTn id="20" dur="500" fill="hold"/>
                                        <p:tgtEl>
                                          <p:spTgt spid="32"/>
                                        </p:tgtEl>
                                        <p:attrNameLst>
                                          <p:attrName>ppt_y</p:attrName>
                                        </p:attrNameLst>
                                      </p:cBhvr>
                                      <p:tavLst>
                                        <p:tav tm="0">
                                          <p:val>
                                            <p:strVal val="#ppt_y+.1"/>
                                          </p:val>
                                        </p:tav>
                                        <p:tav tm="100000">
                                          <p:val>
                                            <p:strVal val="#ppt_y"/>
                                          </p:val>
                                        </p:tav>
                                      </p:tavLst>
                                    </p:anim>
                                  </p:childTnLst>
                                </p:cTn>
                              </p:par>
                              <p:par>
                                <p:cTn id="21" presetID="42" presetClass="entr" presetSubtype="0" fill="hold" nodeType="withEffect">
                                  <p:stCondLst>
                                    <p:cond delay="0"/>
                                  </p:stCondLst>
                                  <p:childTnLst>
                                    <p:set>
                                      <p:cBhvr>
                                        <p:cTn id="22" dur="1" fill="hold">
                                          <p:stCondLst>
                                            <p:cond delay="0"/>
                                          </p:stCondLst>
                                        </p:cTn>
                                        <p:tgtEl>
                                          <p:spTgt spid="22"/>
                                        </p:tgtEl>
                                        <p:attrNameLst>
                                          <p:attrName>style.visibility</p:attrName>
                                        </p:attrNameLst>
                                      </p:cBhvr>
                                      <p:to>
                                        <p:strVal val="visible"/>
                                      </p:to>
                                    </p:set>
                                    <p:animEffect>
                                      <p:cBhvr>
                                        <p:cTn id="23" dur="500"/>
                                        <p:tgtEl>
                                          <p:spTgt spid="22"/>
                                        </p:tgtEl>
                                      </p:cBhvr>
                                    </p:animEffect>
                                    <p:anim calcmode="lin" valueType="num">
                                      <p:cBhvr>
                                        <p:cTn id="24" dur="500" fill="hold"/>
                                        <p:tgtEl>
                                          <p:spTgt spid="22"/>
                                        </p:tgtEl>
                                        <p:attrNameLst>
                                          <p:attrName>ppt_x</p:attrName>
                                        </p:attrNameLst>
                                      </p:cBhvr>
                                      <p:tavLst>
                                        <p:tav tm="0">
                                          <p:val>
                                            <p:strVal val="#ppt_x"/>
                                          </p:val>
                                        </p:tav>
                                        <p:tav tm="100000">
                                          <p:val>
                                            <p:strVal val="#ppt_x"/>
                                          </p:val>
                                        </p:tav>
                                      </p:tavLst>
                                    </p:anim>
                                    <p:anim calcmode="lin" valueType="num">
                                      <p:cBhvr>
                                        <p:cTn id="25" dur="500" fill="hold"/>
                                        <p:tgtEl>
                                          <p:spTgt spid="22"/>
                                        </p:tgtEl>
                                        <p:attrNameLst>
                                          <p:attrName>ppt_y</p:attrName>
                                        </p:attrNameLst>
                                      </p:cBhvr>
                                      <p:tavLst>
                                        <p:tav tm="0">
                                          <p:val>
                                            <p:strVal val="#ppt_y+.1"/>
                                          </p:val>
                                        </p:tav>
                                        <p:tav tm="100000">
                                          <p:val>
                                            <p:strVal val="#ppt_y"/>
                                          </p:val>
                                        </p:tav>
                                      </p:tavLst>
                                    </p:anim>
                                  </p:childTnLst>
                                </p:cTn>
                              </p:par>
                            </p:childTnLst>
                          </p:cTn>
                        </p:par>
                        <p:par>
                          <p:cTn id="26" fill="hold">
                            <p:stCondLst>
                              <p:cond delay="1000"/>
                            </p:stCondLst>
                            <p:childTnLst>
                              <p:par>
                                <p:cTn id="27" presetID="42" presetClass="entr" presetSubtype="0" fill="hold" grpId="0" nodeType="afterEffect">
                                  <p:stCondLst>
                                    <p:cond delay="0"/>
                                  </p:stCondLst>
                                  <p:childTnLst>
                                    <p:set>
                                      <p:cBhvr>
                                        <p:cTn id="28" dur="1" fill="hold">
                                          <p:stCondLst>
                                            <p:cond delay="0"/>
                                          </p:stCondLst>
                                        </p:cTn>
                                        <p:tgtEl>
                                          <p:spTgt spid="31"/>
                                        </p:tgtEl>
                                        <p:attrNameLst>
                                          <p:attrName>style.visibility</p:attrName>
                                        </p:attrNameLst>
                                      </p:cBhvr>
                                      <p:to>
                                        <p:strVal val="visible"/>
                                      </p:to>
                                    </p:set>
                                    <p:animEffect>
                                      <p:cBhvr>
                                        <p:cTn id="29" dur="500"/>
                                        <p:tgtEl>
                                          <p:spTgt spid="31"/>
                                        </p:tgtEl>
                                      </p:cBhvr>
                                    </p:animEffect>
                                    <p:anim calcmode="lin" valueType="num">
                                      <p:cBhvr>
                                        <p:cTn id="30" dur="500" fill="hold"/>
                                        <p:tgtEl>
                                          <p:spTgt spid="31"/>
                                        </p:tgtEl>
                                        <p:attrNameLst>
                                          <p:attrName>ppt_x</p:attrName>
                                        </p:attrNameLst>
                                      </p:cBhvr>
                                      <p:tavLst>
                                        <p:tav tm="0">
                                          <p:val>
                                            <p:strVal val="#ppt_x"/>
                                          </p:val>
                                        </p:tav>
                                        <p:tav tm="100000">
                                          <p:val>
                                            <p:strVal val="#ppt_x"/>
                                          </p:val>
                                        </p:tav>
                                      </p:tavLst>
                                    </p:anim>
                                    <p:anim calcmode="lin" valueType="num">
                                      <p:cBhvr>
                                        <p:cTn id="31" dur="500" fill="hold"/>
                                        <p:tgtEl>
                                          <p:spTgt spid="31"/>
                                        </p:tgtEl>
                                        <p:attrNameLst>
                                          <p:attrName>ppt_y</p:attrName>
                                        </p:attrNameLst>
                                      </p:cBhvr>
                                      <p:tavLst>
                                        <p:tav tm="0">
                                          <p:val>
                                            <p:strVal val="#ppt_y+.1"/>
                                          </p:val>
                                        </p:tav>
                                        <p:tav tm="100000">
                                          <p:val>
                                            <p:strVal val="#ppt_y"/>
                                          </p:val>
                                        </p:tav>
                                      </p:tavLst>
                                    </p:anim>
                                  </p:childTnLst>
                                </p:cTn>
                              </p:par>
                              <p:par>
                                <p:cTn id="32" presetID="42" presetClass="entr" presetSubtype="0" fill="hold" nodeType="withEffect">
                                  <p:stCondLst>
                                    <p:cond delay="0"/>
                                  </p:stCondLst>
                                  <p:childTnLst>
                                    <p:set>
                                      <p:cBhvr>
                                        <p:cTn id="33" dur="1" fill="hold">
                                          <p:stCondLst>
                                            <p:cond delay="0"/>
                                          </p:stCondLst>
                                        </p:cTn>
                                        <p:tgtEl>
                                          <p:spTgt spid="26"/>
                                        </p:tgtEl>
                                        <p:attrNameLst>
                                          <p:attrName>style.visibility</p:attrName>
                                        </p:attrNameLst>
                                      </p:cBhvr>
                                      <p:to>
                                        <p:strVal val="visible"/>
                                      </p:to>
                                    </p:set>
                                    <p:animEffect>
                                      <p:cBhvr>
                                        <p:cTn id="34" dur="500"/>
                                        <p:tgtEl>
                                          <p:spTgt spid="26"/>
                                        </p:tgtEl>
                                      </p:cBhvr>
                                    </p:animEffect>
                                    <p:anim calcmode="lin" valueType="num">
                                      <p:cBhvr>
                                        <p:cTn id="35" dur="500" fill="hold"/>
                                        <p:tgtEl>
                                          <p:spTgt spid="26"/>
                                        </p:tgtEl>
                                        <p:attrNameLst>
                                          <p:attrName>ppt_x</p:attrName>
                                        </p:attrNameLst>
                                      </p:cBhvr>
                                      <p:tavLst>
                                        <p:tav tm="0">
                                          <p:val>
                                            <p:strVal val="#ppt_x"/>
                                          </p:val>
                                        </p:tav>
                                        <p:tav tm="100000">
                                          <p:val>
                                            <p:strVal val="#ppt_x"/>
                                          </p:val>
                                        </p:tav>
                                      </p:tavLst>
                                    </p:anim>
                                    <p:anim calcmode="lin" valueType="num">
                                      <p:cBhvr>
                                        <p:cTn id="36" dur="500" fill="hold"/>
                                        <p:tgtEl>
                                          <p:spTgt spid="26"/>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0" grpId="0" bldLvl="0" animBg="1" autoUpdateAnimBg="0"/>
      <p:bldP spid="31" grpId="0" bldLvl="0" animBg="1" autoUpdateAnimBg="0"/>
      <p:bldP spid="32" grpId="0" bldLvl="0" animBg="1" autoUpdateAnimBg="0"/>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Freeform 14"/>
          <p:cNvSpPr>
            <a:spLocks/>
          </p:cNvSpPr>
          <p:nvPr/>
        </p:nvSpPr>
        <p:spPr bwMode="auto">
          <a:xfrm rot="13500000">
            <a:off x="3686833" y="1707576"/>
            <a:ext cx="1226552" cy="2041811"/>
          </a:xfrm>
          <a:custGeom>
            <a:avLst/>
            <a:gdLst>
              <a:gd name="T0" fmla="*/ 329 w 486"/>
              <a:gd name="T1" fmla="*/ 0 h 799"/>
              <a:gd name="T2" fmla="*/ 378 w 486"/>
              <a:gd name="T3" fmla="*/ 1 h 799"/>
              <a:gd name="T4" fmla="*/ 430 w 486"/>
              <a:gd name="T5" fmla="*/ 7 h 799"/>
              <a:gd name="T6" fmla="*/ 486 w 486"/>
              <a:gd name="T7" fmla="*/ 19 h 799"/>
              <a:gd name="T8" fmla="*/ 483 w 486"/>
              <a:gd name="T9" fmla="*/ 30 h 799"/>
              <a:gd name="T10" fmla="*/ 428 w 486"/>
              <a:gd name="T11" fmla="*/ 19 h 799"/>
              <a:gd name="T12" fmla="*/ 376 w 486"/>
              <a:gd name="T13" fmla="*/ 13 h 799"/>
              <a:gd name="T14" fmla="*/ 329 w 486"/>
              <a:gd name="T15" fmla="*/ 12 h 799"/>
              <a:gd name="T16" fmla="*/ 278 w 486"/>
              <a:gd name="T17" fmla="*/ 15 h 799"/>
              <a:gd name="T18" fmla="*/ 231 w 486"/>
              <a:gd name="T19" fmla="*/ 22 h 799"/>
              <a:gd name="T20" fmla="*/ 191 w 486"/>
              <a:gd name="T21" fmla="*/ 36 h 799"/>
              <a:gd name="T22" fmla="*/ 153 w 486"/>
              <a:gd name="T23" fmla="*/ 53 h 799"/>
              <a:gd name="T24" fmla="*/ 122 w 486"/>
              <a:gd name="T25" fmla="*/ 74 h 799"/>
              <a:gd name="T26" fmla="*/ 94 w 486"/>
              <a:gd name="T27" fmla="*/ 101 h 799"/>
              <a:gd name="T28" fmla="*/ 72 w 486"/>
              <a:gd name="T29" fmla="*/ 129 h 799"/>
              <a:gd name="T30" fmla="*/ 52 w 486"/>
              <a:gd name="T31" fmla="*/ 162 h 799"/>
              <a:gd name="T32" fmla="*/ 38 w 486"/>
              <a:gd name="T33" fmla="*/ 198 h 799"/>
              <a:gd name="T34" fmla="*/ 27 w 486"/>
              <a:gd name="T35" fmla="*/ 235 h 799"/>
              <a:gd name="T36" fmla="*/ 18 w 486"/>
              <a:gd name="T37" fmla="*/ 275 h 799"/>
              <a:gd name="T38" fmla="*/ 14 w 486"/>
              <a:gd name="T39" fmla="*/ 317 h 799"/>
              <a:gd name="T40" fmla="*/ 12 w 486"/>
              <a:gd name="T41" fmla="*/ 361 h 799"/>
              <a:gd name="T42" fmla="*/ 17 w 486"/>
              <a:gd name="T43" fmla="*/ 434 h 799"/>
              <a:gd name="T44" fmla="*/ 27 w 486"/>
              <a:gd name="T45" fmla="*/ 510 h 799"/>
              <a:gd name="T46" fmla="*/ 45 w 486"/>
              <a:gd name="T47" fmla="*/ 584 h 799"/>
              <a:gd name="T48" fmla="*/ 67 w 486"/>
              <a:gd name="T49" fmla="*/ 657 h 799"/>
              <a:gd name="T50" fmla="*/ 95 w 486"/>
              <a:gd name="T51" fmla="*/ 727 h 799"/>
              <a:gd name="T52" fmla="*/ 127 w 486"/>
              <a:gd name="T53" fmla="*/ 793 h 799"/>
              <a:gd name="T54" fmla="*/ 127 w 486"/>
              <a:gd name="T55" fmla="*/ 793 h 799"/>
              <a:gd name="T56" fmla="*/ 115 w 486"/>
              <a:gd name="T57" fmla="*/ 799 h 799"/>
              <a:gd name="T58" fmla="*/ 84 w 486"/>
              <a:gd name="T59" fmla="*/ 733 h 799"/>
              <a:gd name="T60" fmla="*/ 55 w 486"/>
              <a:gd name="T61" fmla="*/ 662 h 799"/>
              <a:gd name="T62" fmla="*/ 33 w 486"/>
              <a:gd name="T63" fmla="*/ 587 h 799"/>
              <a:gd name="T64" fmla="*/ 15 w 486"/>
              <a:gd name="T65" fmla="*/ 512 h 799"/>
              <a:gd name="T66" fmla="*/ 5 w 486"/>
              <a:gd name="T67" fmla="*/ 436 h 799"/>
              <a:gd name="T68" fmla="*/ 0 w 486"/>
              <a:gd name="T69" fmla="*/ 361 h 799"/>
              <a:gd name="T70" fmla="*/ 2 w 486"/>
              <a:gd name="T71" fmla="*/ 312 h 799"/>
              <a:gd name="T72" fmla="*/ 8 w 486"/>
              <a:gd name="T73" fmla="*/ 266 h 799"/>
              <a:gd name="T74" fmla="*/ 17 w 486"/>
              <a:gd name="T75" fmla="*/ 222 h 799"/>
              <a:gd name="T76" fmla="*/ 32 w 486"/>
              <a:gd name="T77" fmla="*/ 180 h 799"/>
              <a:gd name="T78" fmla="*/ 49 w 486"/>
              <a:gd name="T79" fmla="*/ 143 h 799"/>
              <a:gd name="T80" fmla="*/ 73 w 486"/>
              <a:gd name="T81" fmla="*/ 107 h 799"/>
              <a:gd name="T82" fmla="*/ 97 w 486"/>
              <a:gd name="T83" fmla="*/ 80 h 799"/>
              <a:gd name="T84" fmla="*/ 125 w 486"/>
              <a:gd name="T85" fmla="*/ 56 h 799"/>
              <a:gd name="T86" fmla="*/ 158 w 486"/>
              <a:gd name="T87" fmla="*/ 37 h 799"/>
              <a:gd name="T88" fmla="*/ 194 w 486"/>
              <a:gd name="T89" fmla="*/ 21 h 799"/>
              <a:gd name="T90" fmla="*/ 235 w 486"/>
              <a:gd name="T91" fmla="*/ 9 h 799"/>
              <a:gd name="T92" fmla="*/ 280 w 486"/>
              <a:gd name="T93" fmla="*/ 1 h 799"/>
              <a:gd name="T94" fmla="*/ 329 w 486"/>
              <a:gd name="T95" fmla="*/ 0 h 79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Lst>
            <a:rect l="0" t="0" r="r" b="b"/>
            <a:pathLst>
              <a:path w="486" h="799">
                <a:moveTo>
                  <a:pt x="329" y="0"/>
                </a:moveTo>
                <a:lnTo>
                  <a:pt x="378" y="1"/>
                </a:lnTo>
                <a:lnTo>
                  <a:pt x="430" y="7"/>
                </a:lnTo>
                <a:lnTo>
                  <a:pt x="486" y="19"/>
                </a:lnTo>
                <a:lnTo>
                  <a:pt x="483" y="30"/>
                </a:lnTo>
                <a:lnTo>
                  <a:pt x="428" y="19"/>
                </a:lnTo>
                <a:lnTo>
                  <a:pt x="376" y="13"/>
                </a:lnTo>
                <a:lnTo>
                  <a:pt x="329" y="12"/>
                </a:lnTo>
                <a:lnTo>
                  <a:pt x="278" y="15"/>
                </a:lnTo>
                <a:lnTo>
                  <a:pt x="231" y="22"/>
                </a:lnTo>
                <a:lnTo>
                  <a:pt x="191" y="36"/>
                </a:lnTo>
                <a:lnTo>
                  <a:pt x="153" y="53"/>
                </a:lnTo>
                <a:lnTo>
                  <a:pt x="122" y="74"/>
                </a:lnTo>
                <a:lnTo>
                  <a:pt x="94" y="101"/>
                </a:lnTo>
                <a:lnTo>
                  <a:pt x="72" y="129"/>
                </a:lnTo>
                <a:lnTo>
                  <a:pt x="52" y="162"/>
                </a:lnTo>
                <a:lnTo>
                  <a:pt x="38" y="198"/>
                </a:lnTo>
                <a:lnTo>
                  <a:pt x="27" y="235"/>
                </a:lnTo>
                <a:lnTo>
                  <a:pt x="18" y="275"/>
                </a:lnTo>
                <a:lnTo>
                  <a:pt x="14" y="317"/>
                </a:lnTo>
                <a:lnTo>
                  <a:pt x="12" y="361"/>
                </a:lnTo>
                <a:lnTo>
                  <a:pt x="17" y="434"/>
                </a:lnTo>
                <a:lnTo>
                  <a:pt x="27" y="510"/>
                </a:lnTo>
                <a:lnTo>
                  <a:pt x="45" y="584"/>
                </a:lnTo>
                <a:lnTo>
                  <a:pt x="67" y="657"/>
                </a:lnTo>
                <a:lnTo>
                  <a:pt x="95" y="727"/>
                </a:lnTo>
                <a:lnTo>
                  <a:pt x="127" y="793"/>
                </a:lnTo>
                <a:lnTo>
                  <a:pt x="127" y="793"/>
                </a:lnTo>
                <a:lnTo>
                  <a:pt x="115" y="799"/>
                </a:lnTo>
                <a:lnTo>
                  <a:pt x="84" y="733"/>
                </a:lnTo>
                <a:lnTo>
                  <a:pt x="55" y="662"/>
                </a:lnTo>
                <a:lnTo>
                  <a:pt x="33" y="587"/>
                </a:lnTo>
                <a:lnTo>
                  <a:pt x="15" y="512"/>
                </a:lnTo>
                <a:lnTo>
                  <a:pt x="5" y="436"/>
                </a:lnTo>
                <a:lnTo>
                  <a:pt x="0" y="361"/>
                </a:lnTo>
                <a:lnTo>
                  <a:pt x="2" y="312"/>
                </a:lnTo>
                <a:lnTo>
                  <a:pt x="8" y="266"/>
                </a:lnTo>
                <a:lnTo>
                  <a:pt x="17" y="222"/>
                </a:lnTo>
                <a:lnTo>
                  <a:pt x="32" y="180"/>
                </a:lnTo>
                <a:lnTo>
                  <a:pt x="49" y="143"/>
                </a:lnTo>
                <a:lnTo>
                  <a:pt x="73" y="107"/>
                </a:lnTo>
                <a:lnTo>
                  <a:pt x="97" y="80"/>
                </a:lnTo>
                <a:lnTo>
                  <a:pt x="125" y="56"/>
                </a:lnTo>
                <a:lnTo>
                  <a:pt x="158" y="37"/>
                </a:lnTo>
                <a:lnTo>
                  <a:pt x="194" y="21"/>
                </a:lnTo>
                <a:lnTo>
                  <a:pt x="235" y="9"/>
                </a:lnTo>
                <a:lnTo>
                  <a:pt x="280" y="1"/>
                </a:lnTo>
                <a:lnTo>
                  <a:pt x="329" y="0"/>
                </a:lnTo>
                <a:close/>
              </a:path>
            </a:pathLst>
          </a:custGeom>
          <a:solidFill>
            <a:srgbClr val="909090"/>
          </a:solidFill>
          <a:ln w="0">
            <a:noFill/>
            <a:prstDash val="solid"/>
            <a:round/>
            <a:headEnd/>
            <a:tailEnd/>
          </a:ln>
          <a:effectLst>
            <a:outerShdw algn="tl" rotWithShape="0">
              <a:srgbClr val="FFFFFF"/>
            </a:outerShdw>
          </a:effectLst>
        </p:spPr>
        <p:txBody>
          <a:bodyPr vert="horz" wrap="square" lIns="130911" tIns="65456" rIns="130911" bIns="65456" numCol="1" anchor="t" anchorCtr="0" compatLnSpc="1">
            <a:prstTxWarp prst="textNoShape">
              <a:avLst/>
            </a:prstTxWarp>
          </a:bodyPr>
          <a:lstStyle/>
          <a:p>
            <a:pPr algn="ctr" fontAlgn="base">
              <a:spcBef>
                <a:spcPct val="0"/>
              </a:spcBef>
              <a:spcAft>
                <a:spcPct val="0"/>
              </a:spcAft>
              <a:defRPr/>
            </a:pPr>
            <a:endParaRPr lang="en-US" sz="2963" kern="0">
              <a:solidFill>
                <a:srgbClr val="000000"/>
              </a:solidFill>
              <a:latin typeface="微软雅黑"/>
              <a:ea typeface="微软雅黑"/>
              <a:sym typeface="Gill Sans" charset="0"/>
            </a:endParaRPr>
          </a:p>
        </p:txBody>
      </p:sp>
      <p:sp>
        <p:nvSpPr>
          <p:cNvPr id="16" name="Freeform 6"/>
          <p:cNvSpPr>
            <a:spLocks/>
          </p:cNvSpPr>
          <p:nvPr/>
        </p:nvSpPr>
        <p:spPr bwMode="auto">
          <a:xfrm>
            <a:off x="0" y="1477743"/>
            <a:ext cx="12526852" cy="3283428"/>
          </a:xfrm>
          <a:custGeom>
            <a:avLst/>
            <a:gdLst>
              <a:gd name="T0" fmla="*/ 4415 w 4902"/>
              <a:gd name="T1" fmla="*/ 13 h 1301"/>
              <a:gd name="T2" fmla="*/ 4658 w 4902"/>
              <a:gd name="T3" fmla="*/ 87 h 1301"/>
              <a:gd name="T4" fmla="*/ 4902 w 4902"/>
              <a:gd name="T5" fmla="*/ 238 h 1301"/>
              <a:gd name="T6" fmla="*/ 4734 w 4902"/>
              <a:gd name="T7" fmla="*/ 139 h 1301"/>
              <a:gd name="T8" fmla="*/ 4492 w 4902"/>
              <a:gd name="T9" fmla="*/ 41 h 1301"/>
              <a:gd name="T10" fmla="*/ 4253 w 4902"/>
              <a:gd name="T11" fmla="*/ 11 h 1301"/>
              <a:gd name="T12" fmla="*/ 3954 w 4902"/>
              <a:gd name="T13" fmla="*/ 55 h 1301"/>
              <a:gd name="T14" fmla="*/ 3670 w 4902"/>
              <a:gd name="T15" fmla="*/ 165 h 1301"/>
              <a:gd name="T16" fmla="*/ 3409 w 4902"/>
              <a:gd name="T17" fmla="*/ 321 h 1301"/>
              <a:gd name="T18" fmla="*/ 3177 w 4902"/>
              <a:gd name="T19" fmla="*/ 495 h 1301"/>
              <a:gd name="T20" fmla="*/ 2982 w 4902"/>
              <a:gd name="T21" fmla="*/ 664 h 1301"/>
              <a:gd name="T22" fmla="*/ 2820 w 4902"/>
              <a:gd name="T23" fmla="*/ 812 h 1301"/>
              <a:gd name="T24" fmla="*/ 2635 w 4902"/>
              <a:gd name="T25" fmla="*/ 977 h 1301"/>
              <a:gd name="T26" fmla="*/ 2426 w 4902"/>
              <a:gd name="T27" fmla="*/ 1134 h 1301"/>
              <a:gd name="T28" fmla="*/ 2204 w 4902"/>
              <a:gd name="T29" fmla="*/ 1255 h 1301"/>
              <a:gd name="T30" fmla="*/ 1973 w 4902"/>
              <a:gd name="T31" fmla="*/ 1301 h 1301"/>
              <a:gd name="T32" fmla="*/ 1822 w 4902"/>
              <a:gd name="T33" fmla="*/ 1277 h 1301"/>
              <a:gd name="T34" fmla="*/ 1675 w 4902"/>
              <a:gd name="T35" fmla="*/ 1198 h 1301"/>
              <a:gd name="T36" fmla="*/ 1532 w 4902"/>
              <a:gd name="T37" fmla="*/ 1056 h 1301"/>
              <a:gd name="T38" fmla="*/ 1397 w 4902"/>
              <a:gd name="T39" fmla="*/ 841 h 1301"/>
              <a:gd name="T40" fmla="*/ 1242 w 4902"/>
              <a:gd name="T41" fmla="*/ 586 h 1301"/>
              <a:gd name="T42" fmla="*/ 1083 w 4902"/>
              <a:gd name="T43" fmla="*/ 409 h 1301"/>
              <a:gd name="T44" fmla="*/ 923 w 4902"/>
              <a:gd name="T45" fmla="*/ 301 h 1301"/>
              <a:gd name="T46" fmla="*/ 762 w 4902"/>
              <a:gd name="T47" fmla="*/ 257 h 1301"/>
              <a:gd name="T48" fmla="*/ 559 w 4902"/>
              <a:gd name="T49" fmla="*/ 275 h 1301"/>
              <a:gd name="T50" fmla="*/ 342 w 4902"/>
              <a:gd name="T51" fmla="*/ 379 h 1301"/>
              <a:gd name="T52" fmla="*/ 137 w 4902"/>
              <a:gd name="T53" fmla="*/ 547 h 1301"/>
              <a:gd name="T54" fmla="*/ 0 w 4902"/>
              <a:gd name="T55" fmla="*/ 676 h 1301"/>
              <a:gd name="T56" fmla="*/ 177 w 4902"/>
              <a:gd name="T57" fmla="*/ 492 h 1301"/>
              <a:gd name="T58" fmla="*/ 367 w 4902"/>
              <a:gd name="T59" fmla="*/ 348 h 1301"/>
              <a:gd name="T60" fmla="*/ 569 w 4902"/>
              <a:gd name="T61" fmla="*/ 260 h 1301"/>
              <a:gd name="T62" fmla="*/ 764 w 4902"/>
              <a:gd name="T63" fmla="*/ 245 h 1301"/>
              <a:gd name="T64" fmla="*/ 927 w 4902"/>
              <a:gd name="T65" fmla="*/ 291 h 1301"/>
              <a:gd name="T66" fmla="*/ 1091 w 4902"/>
              <a:gd name="T67" fmla="*/ 400 h 1301"/>
              <a:gd name="T68" fmla="*/ 1251 w 4902"/>
              <a:gd name="T69" fmla="*/ 578 h 1301"/>
              <a:gd name="T70" fmla="*/ 1407 w 4902"/>
              <a:gd name="T71" fmla="*/ 835 h 1301"/>
              <a:gd name="T72" fmla="*/ 1541 w 4902"/>
              <a:gd name="T73" fmla="*/ 1048 h 1301"/>
              <a:gd name="T74" fmla="*/ 1682 w 4902"/>
              <a:gd name="T75" fmla="*/ 1188 h 1301"/>
              <a:gd name="T76" fmla="*/ 1826 w 4902"/>
              <a:gd name="T77" fmla="*/ 1265 h 1301"/>
              <a:gd name="T78" fmla="*/ 1973 w 4902"/>
              <a:gd name="T79" fmla="*/ 1289 h 1301"/>
              <a:gd name="T80" fmla="*/ 2199 w 4902"/>
              <a:gd name="T81" fmla="*/ 1243 h 1301"/>
              <a:gd name="T82" fmla="*/ 2421 w 4902"/>
              <a:gd name="T83" fmla="*/ 1125 h 1301"/>
              <a:gd name="T84" fmla="*/ 2627 w 4902"/>
              <a:gd name="T85" fmla="*/ 968 h 1301"/>
              <a:gd name="T86" fmla="*/ 2811 w 4902"/>
              <a:gd name="T87" fmla="*/ 803 h 1301"/>
              <a:gd name="T88" fmla="*/ 2975 w 4902"/>
              <a:gd name="T89" fmla="*/ 655 h 1301"/>
              <a:gd name="T90" fmla="*/ 3169 w 4902"/>
              <a:gd name="T91" fmla="*/ 486 h 1301"/>
              <a:gd name="T92" fmla="*/ 3403 w 4902"/>
              <a:gd name="T93" fmla="*/ 310 h 1301"/>
              <a:gd name="T94" fmla="*/ 3664 w 4902"/>
              <a:gd name="T95" fmla="*/ 154 h 1301"/>
              <a:gd name="T96" fmla="*/ 3951 w 4902"/>
              <a:gd name="T97" fmla="*/ 43 h 1301"/>
              <a:gd name="T98" fmla="*/ 4253 w 4902"/>
              <a:gd name="T99" fmla="*/ 0 h 130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Lst>
            <a:rect l="0" t="0" r="r" b="b"/>
            <a:pathLst>
              <a:path w="4902" h="1301">
                <a:moveTo>
                  <a:pt x="4253" y="0"/>
                </a:moveTo>
                <a:lnTo>
                  <a:pt x="4333" y="3"/>
                </a:lnTo>
                <a:lnTo>
                  <a:pt x="4415" y="13"/>
                </a:lnTo>
                <a:lnTo>
                  <a:pt x="4495" y="29"/>
                </a:lnTo>
                <a:lnTo>
                  <a:pt x="4577" y="55"/>
                </a:lnTo>
                <a:lnTo>
                  <a:pt x="4658" y="87"/>
                </a:lnTo>
                <a:lnTo>
                  <a:pt x="4740" y="129"/>
                </a:lnTo>
                <a:lnTo>
                  <a:pt x="4822" y="178"/>
                </a:lnTo>
                <a:lnTo>
                  <a:pt x="4902" y="238"/>
                </a:lnTo>
                <a:lnTo>
                  <a:pt x="4895" y="246"/>
                </a:lnTo>
                <a:lnTo>
                  <a:pt x="4814" y="188"/>
                </a:lnTo>
                <a:lnTo>
                  <a:pt x="4734" y="139"/>
                </a:lnTo>
                <a:lnTo>
                  <a:pt x="4654" y="98"/>
                </a:lnTo>
                <a:lnTo>
                  <a:pt x="4572" y="66"/>
                </a:lnTo>
                <a:lnTo>
                  <a:pt x="4492" y="41"/>
                </a:lnTo>
                <a:lnTo>
                  <a:pt x="4412" y="25"/>
                </a:lnTo>
                <a:lnTo>
                  <a:pt x="4333" y="14"/>
                </a:lnTo>
                <a:lnTo>
                  <a:pt x="4253" y="11"/>
                </a:lnTo>
                <a:lnTo>
                  <a:pt x="4152" y="16"/>
                </a:lnTo>
                <a:lnTo>
                  <a:pt x="4052" y="31"/>
                </a:lnTo>
                <a:lnTo>
                  <a:pt x="3954" y="55"/>
                </a:lnTo>
                <a:lnTo>
                  <a:pt x="3857" y="84"/>
                </a:lnTo>
                <a:lnTo>
                  <a:pt x="3762" y="121"/>
                </a:lnTo>
                <a:lnTo>
                  <a:pt x="3670" y="165"/>
                </a:lnTo>
                <a:lnTo>
                  <a:pt x="3580" y="214"/>
                </a:lnTo>
                <a:lnTo>
                  <a:pt x="3493" y="266"/>
                </a:lnTo>
                <a:lnTo>
                  <a:pt x="3409" y="321"/>
                </a:lnTo>
                <a:lnTo>
                  <a:pt x="3328" y="377"/>
                </a:lnTo>
                <a:lnTo>
                  <a:pt x="3251" y="437"/>
                </a:lnTo>
                <a:lnTo>
                  <a:pt x="3177" y="495"/>
                </a:lnTo>
                <a:lnTo>
                  <a:pt x="3109" y="553"/>
                </a:lnTo>
                <a:lnTo>
                  <a:pt x="3043" y="609"/>
                </a:lnTo>
                <a:lnTo>
                  <a:pt x="2982" y="664"/>
                </a:lnTo>
                <a:lnTo>
                  <a:pt x="2926" y="715"/>
                </a:lnTo>
                <a:lnTo>
                  <a:pt x="2875" y="761"/>
                </a:lnTo>
                <a:lnTo>
                  <a:pt x="2820" y="812"/>
                </a:lnTo>
                <a:lnTo>
                  <a:pt x="2761" y="865"/>
                </a:lnTo>
                <a:lnTo>
                  <a:pt x="2700" y="920"/>
                </a:lnTo>
                <a:lnTo>
                  <a:pt x="2635" y="977"/>
                </a:lnTo>
                <a:lnTo>
                  <a:pt x="2568" y="1032"/>
                </a:lnTo>
                <a:lnTo>
                  <a:pt x="2498" y="1085"/>
                </a:lnTo>
                <a:lnTo>
                  <a:pt x="2426" y="1134"/>
                </a:lnTo>
                <a:lnTo>
                  <a:pt x="2354" y="1181"/>
                </a:lnTo>
                <a:lnTo>
                  <a:pt x="2279" y="1221"/>
                </a:lnTo>
                <a:lnTo>
                  <a:pt x="2204" y="1255"/>
                </a:lnTo>
                <a:lnTo>
                  <a:pt x="2128" y="1280"/>
                </a:lnTo>
                <a:lnTo>
                  <a:pt x="2051" y="1297"/>
                </a:lnTo>
                <a:lnTo>
                  <a:pt x="1973" y="1301"/>
                </a:lnTo>
                <a:lnTo>
                  <a:pt x="1923" y="1300"/>
                </a:lnTo>
                <a:lnTo>
                  <a:pt x="1872" y="1291"/>
                </a:lnTo>
                <a:lnTo>
                  <a:pt x="1822" y="1277"/>
                </a:lnTo>
                <a:lnTo>
                  <a:pt x="1773" y="1258"/>
                </a:lnTo>
                <a:lnTo>
                  <a:pt x="1724" y="1231"/>
                </a:lnTo>
                <a:lnTo>
                  <a:pt x="1675" y="1198"/>
                </a:lnTo>
                <a:lnTo>
                  <a:pt x="1626" y="1158"/>
                </a:lnTo>
                <a:lnTo>
                  <a:pt x="1578" y="1111"/>
                </a:lnTo>
                <a:lnTo>
                  <a:pt x="1532" y="1056"/>
                </a:lnTo>
                <a:lnTo>
                  <a:pt x="1486" y="993"/>
                </a:lnTo>
                <a:lnTo>
                  <a:pt x="1441" y="922"/>
                </a:lnTo>
                <a:lnTo>
                  <a:pt x="1397" y="841"/>
                </a:lnTo>
                <a:lnTo>
                  <a:pt x="1346" y="746"/>
                </a:lnTo>
                <a:lnTo>
                  <a:pt x="1294" y="661"/>
                </a:lnTo>
                <a:lnTo>
                  <a:pt x="1242" y="586"/>
                </a:lnTo>
                <a:lnTo>
                  <a:pt x="1189" y="519"/>
                </a:lnTo>
                <a:lnTo>
                  <a:pt x="1137" y="461"/>
                </a:lnTo>
                <a:lnTo>
                  <a:pt x="1083" y="409"/>
                </a:lnTo>
                <a:lnTo>
                  <a:pt x="1030" y="365"/>
                </a:lnTo>
                <a:lnTo>
                  <a:pt x="976" y="331"/>
                </a:lnTo>
                <a:lnTo>
                  <a:pt x="923" y="301"/>
                </a:lnTo>
                <a:lnTo>
                  <a:pt x="869" y="281"/>
                </a:lnTo>
                <a:lnTo>
                  <a:pt x="816" y="266"/>
                </a:lnTo>
                <a:lnTo>
                  <a:pt x="762" y="257"/>
                </a:lnTo>
                <a:lnTo>
                  <a:pt x="709" y="254"/>
                </a:lnTo>
                <a:lnTo>
                  <a:pt x="633" y="260"/>
                </a:lnTo>
                <a:lnTo>
                  <a:pt x="559" y="275"/>
                </a:lnTo>
                <a:lnTo>
                  <a:pt x="486" y="301"/>
                </a:lnTo>
                <a:lnTo>
                  <a:pt x="413" y="336"/>
                </a:lnTo>
                <a:lnTo>
                  <a:pt x="342" y="379"/>
                </a:lnTo>
                <a:lnTo>
                  <a:pt x="272" y="428"/>
                </a:lnTo>
                <a:lnTo>
                  <a:pt x="202" y="484"/>
                </a:lnTo>
                <a:lnTo>
                  <a:pt x="137" y="547"/>
                </a:lnTo>
                <a:lnTo>
                  <a:pt x="71" y="612"/>
                </a:lnTo>
                <a:lnTo>
                  <a:pt x="9" y="684"/>
                </a:lnTo>
                <a:lnTo>
                  <a:pt x="0" y="676"/>
                </a:lnTo>
                <a:lnTo>
                  <a:pt x="56" y="611"/>
                </a:lnTo>
                <a:lnTo>
                  <a:pt x="116" y="550"/>
                </a:lnTo>
                <a:lnTo>
                  <a:pt x="177" y="492"/>
                </a:lnTo>
                <a:lnTo>
                  <a:pt x="239" y="438"/>
                </a:lnTo>
                <a:lnTo>
                  <a:pt x="303" y="391"/>
                </a:lnTo>
                <a:lnTo>
                  <a:pt x="367" y="348"/>
                </a:lnTo>
                <a:lnTo>
                  <a:pt x="434" y="312"/>
                </a:lnTo>
                <a:lnTo>
                  <a:pt x="501" y="282"/>
                </a:lnTo>
                <a:lnTo>
                  <a:pt x="569" y="260"/>
                </a:lnTo>
                <a:lnTo>
                  <a:pt x="639" y="246"/>
                </a:lnTo>
                <a:lnTo>
                  <a:pt x="709" y="242"/>
                </a:lnTo>
                <a:lnTo>
                  <a:pt x="764" y="245"/>
                </a:lnTo>
                <a:lnTo>
                  <a:pt x="819" y="254"/>
                </a:lnTo>
                <a:lnTo>
                  <a:pt x="872" y="269"/>
                </a:lnTo>
                <a:lnTo>
                  <a:pt x="927" y="291"/>
                </a:lnTo>
                <a:lnTo>
                  <a:pt x="982" y="321"/>
                </a:lnTo>
                <a:lnTo>
                  <a:pt x="1037" y="357"/>
                </a:lnTo>
                <a:lnTo>
                  <a:pt x="1091" y="400"/>
                </a:lnTo>
                <a:lnTo>
                  <a:pt x="1146" y="452"/>
                </a:lnTo>
                <a:lnTo>
                  <a:pt x="1199" y="511"/>
                </a:lnTo>
                <a:lnTo>
                  <a:pt x="1251" y="578"/>
                </a:lnTo>
                <a:lnTo>
                  <a:pt x="1305" y="655"/>
                </a:lnTo>
                <a:lnTo>
                  <a:pt x="1357" y="740"/>
                </a:lnTo>
                <a:lnTo>
                  <a:pt x="1407" y="835"/>
                </a:lnTo>
                <a:lnTo>
                  <a:pt x="1452" y="914"/>
                </a:lnTo>
                <a:lnTo>
                  <a:pt x="1496" y="986"/>
                </a:lnTo>
                <a:lnTo>
                  <a:pt x="1541" y="1048"/>
                </a:lnTo>
                <a:lnTo>
                  <a:pt x="1587" y="1103"/>
                </a:lnTo>
                <a:lnTo>
                  <a:pt x="1634" y="1149"/>
                </a:lnTo>
                <a:lnTo>
                  <a:pt x="1682" y="1188"/>
                </a:lnTo>
                <a:lnTo>
                  <a:pt x="1730" y="1221"/>
                </a:lnTo>
                <a:lnTo>
                  <a:pt x="1777" y="1246"/>
                </a:lnTo>
                <a:lnTo>
                  <a:pt x="1826" y="1265"/>
                </a:lnTo>
                <a:lnTo>
                  <a:pt x="1875" y="1279"/>
                </a:lnTo>
                <a:lnTo>
                  <a:pt x="1924" y="1288"/>
                </a:lnTo>
                <a:lnTo>
                  <a:pt x="1973" y="1289"/>
                </a:lnTo>
                <a:lnTo>
                  <a:pt x="2049" y="1285"/>
                </a:lnTo>
                <a:lnTo>
                  <a:pt x="2125" y="1268"/>
                </a:lnTo>
                <a:lnTo>
                  <a:pt x="2199" y="1243"/>
                </a:lnTo>
                <a:lnTo>
                  <a:pt x="2273" y="1210"/>
                </a:lnTo>
                <a:lnTo>
                  <a:pt x="2348" y="1170"/>
                </a:lnTo>
                <a:lnTo>
                  <a:pt x="2421" y="1125"/>
                </a:lnTo>
                <a:lnTo>
                  <a:pt x="2490" y="1075"/>
                </a:lnTo>
                <a:lnTo>
                  <a:pt x="2560" y="1023"/>
                </a:lnTo>
                <a:lnTo>
                  <a:pt x="2627" y="968"/>
                </a:lnTo>
                <a:lnTo>
                  <a:pt x="2691" y="911"/>
                </a:lnTo>
                <a:lnTo>
                  <a:pt x="2753" y="856"/>
                </a:lnTo>
                <a:lnTo>
                  <a:pt x="2811" y="803"/>
                </a:lnTo>
                <a:lnTo>
                  <a:pt x="2868" y="752"/>
                </a:lnTo>
                <a:lnTo>
                  <a:pt x="2918" y="706"/>
                </a:lnTo>
                <a:lnTo>
                  <a:pt x="2975" y="655"/>
                </a:lnTo>
                <a:lnTo>
                  <a:pt x="3034" y="600"/>
                </a:lnTo>
                <a:lnTo>
                  <a:pt x="3100" y="544"/>
                </a:lnTo>
                <a:lnTo>
                  <a:pt x="3169" y="486"/>
                </a:lnTo>
                <a:lnTo>
                  <a:pt x="3244" y="426"/>
                </a:lnTo>
                <a:lnTo>
                  <a:pt x="3321" y="368"/>
                </a:lnTo>
                <a:lnTo>
                  <a:pt x="3403" y="310"/>
                </a:lnTo>
                <a:lnTo>
                  <a:pt x="3486" y="255"/>
                </a:lnTo>
                <a:lnTo>
                  <a:pt x="3574" y="203"/>
                </a:lnTo>
                <a:lnTo>
                  <a:pt x="3664" y="154"/>
                </a:lnTo>
                <a:lnTo>
                  <a:pt x="3758" y="111"/>
                </a:lnTo>
                <a:lnTo>
                  <a:pt x="3853" y="74"/>
                </a:lnTo>
                <a:lnTo>
                  <a:pt x="3951" y="43"/>
                </a:lnTo>
                <a:lnTo>
                  <a:pt x="4049" y="19"/>
                </a:lnTo>
                <a:lnTo>
                  <a:pt x="4150" y="4"/>
                </a:lnTo>
                <a:lnTo>
                  <a:pt x="4253" y="0"/>
                </a:lnTo>
                <a:close/>
              </a:path>
            </a:pathLst>
          </a:custGeom>
          <a:solidFill>
            <a:srgbClr val="909090"/>
          </a:solidFill>
          <a:ln w="0">
            <a:noFill/>
            <a:prstDash val="solid"/>
            <a:round/>
            <a:headEnd/>
            <a:tailEnd/>
          </a:ln>
          <a:effectLst>
            <a:outerShdw algn="tl" rotWithShape="0">
              <a:srgbClr val="FFFFFF"/>
            </a:outerShdw>
          </a:effectLst>
        </p:spPr>
        <p:txBody>
          <a:bodyPr vert="horz" wrap="square" lIns="130911" tIns="65456" rIns="130911" bIns="65456" numCol="1" anchor="t" anchorCtr="0" compatLnSpc="1">
            <a:prstTxWarp prst="textNoShape">
              <a:avLst/>
            </a:prstTxWarp>
          </a:bodyPr>
          <a:lstStyle/>
          <a:p>
            <a:pPr algn="ctr" fontAlgn="base">
              <a:spcBef>
                <a:spcPct val="0"/>
              </a:spcBef>
              <a:spcAft>
                <a:spcPct val="0"/>
              </a:spcAft>
              <a:defRPr/>
            </a:pPr>
            <a:endParaRPr lang="en-US" sz="2963" kern="0">
              <a:solidFill>
                <a:srgbClr val="000000"/>
              </a:solidFill>
              <a:latin typeface="微软雅黑"/>
              <a:ea typeface="微软雅黑"/>
              <a:sym typeface="Gill Sans" charset="0"/>
            </a:endParaRPr>
          </a:p>
        </p:txBody>
      </p:sp>
      <p:sp>
        <p:nvSpPr>
          <p:cNvPr id="17" name="Freeform 13"/>
          <p:cNvSpPr>
            <a:spLocks/>
          </p:cNvSpPr>
          <p:nvPr/>
        </p:nvSpPr>
        <p:spPr bwMode="auto">
          <a:xfrm>
            <a:off x="7427142" y="2923021"/>
            <a:ext cx="1814807" cy="461851"/>
          </a:xfrm>
          <a:custGeom>
            <a:avLst/>
            <a:gdLst>
              <a:gd name="T0" fmla="*/ 461 w 962"/>
              <a:gd name="T1" fmla="*/ 0 h 183"/>
              <a:gd name="T2" fmla="*/ 531 w 962"/>
              <a:gd name="T3" fmla="*/ 3 h 183"/>
              <a:gd name="T4" fmla="*/ 601 w 962"/>
              <a:gd name="T5" fmla="*/ 12 h 183"/>
              <a:gd name="T6" fmla="*/ 672 w 962"/>
              <a:gd name="T7" fmla="*/ 28 h 183"/>
              <a:gd name="T8" fmla="*/ 745 w 962"/>
              <a:gd name="T9" fmla="*/ 52 h 183"/>
              <a:gd name="T10" fmla="*/ 818 w 962"/>
              <a:gd name="T11" fmla="*/ 83 h 183"/>
              <a:gd name="T12" fmla="*/ 889 w 962"/>
              <a:gd name="T13" fmla="*/ 124 h 183"/>
              <a:gd name="T14" fmla="*/ 962 w 962"/>
              <a:gd name="T15" fmla="*/ 173 h 183"/>
              <a:gd name="T16" fmla="*/ 954 w 962"/>
              <a:gd name="T17" fmla="*/ 183 h 183"/>
              <a:gd name="T18" fmla="*/ 883 w 962"/>
              <a:gd name="T19" fmla="*/ 134 h 183"/>
              <a:gd name="T20" fmla="*/ 812 w 962"/>
              <a:gd name="T21" fmla="*/ 95 h 183"/>
              <a:gd name="T22" fmla="*/ 740 w 962"/>
              <a:gd name="T23" fmla="*/ 64 h 183"/>
              <a:gd name="T24" fmla="*/ 669 w 962"/>
              <a:gd name="T25" fmla="*/ 40 h 183"/>
              <a:gd name="T26" fmla="*/ 599 w 962"/>
              <a:gd name="T27" fmla="*/ 24 h 183"/>
              <a:gd name="T28" fmla="*/ 529 w 962"/>
              <a:gd name="T29" fmla="*/ 15 h 183"/>
              <a:gd name="T30" fmla="*/ 461 w 962"/>
              <a:gd name="T31" fmla="*/ 12 h 183"/>
              <a:gd name="T32" fmla="*/ 387 w 962"/>
              <a:gd name="T33" fmla="*/ 15 h 183"/>
              <a:gd name="T34" fmla="*/ 314 w 962"/>
              <a:gd name="T35" fmla="*/ 25 h 183"/>
              <a:gd name="T36" fmla="*/ 246 w 962"/>
              <a:gd name="T37" fmla="*/ 42 h 183"/>
              <a:gd name="T38" fmla="*/ 180 w 962"/>
              <a:gd name="T39" fmla="*/ 64 h 183"/>
              <a:gd name="T40" fmla="*/ 118 w 962"/>
              <a:gd name="T41" fmla="*/ 91 h 183"/>
              <a:gd name="T42" fmla="*/ 60 w 962"/>
              <a:gd name="T43" fmla="*/ 121 h 183"/>
              <a:gd name="T44" fmla="*/ 8 w 962"/>
              <a:gd name="T45" fmla="*/ 155 h 183"/>
              <a:gd name="T46" fmla="*/ 8 w 962"/>
              <a:gd name="T47" fmla="*/ 155 h 183"/>
              <a:gd name="T48" fmla="*/ 0 w 962"/>
              <a:gd name="T49" fmla="*/ 144 h 183"/>
              <a:gd name="T50" fmla="*/ 54 w 962"/>
              <a:gd name="T51" fmla="*/ 110 h 183"/>
              <a:gd name="T52" fmla="*/ 112 w 962"/>
              <a:gd name="T53" fmla="*/ 79 h 183"/>
              <a:gd name="T54" fmla="*/ 176 w 962"/>
              <a:gd name="T55" fmla="*/ 52 h 183"/>
              <a:gd name="T56" fmla="*/ 243 w 962"/>
              <a:gd name="T57" fmla="*/ 30 h 183"/>
              <a:gd name="T58" fmla="*/ 312 w 962"/>
              <a:gd name="T59" fmla="*/ 14 h 183"/>
              <a:gd name="T60" fmla="*/ 385 w 962"/>
              <a:gd name="T61" fmla="*/ 3 h 183"/>
              <a:gd name="T62" fmla="*/ 461 w 962"/>
              <a:gd name="T63" fmla="*/ 0 h 18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962" h="183">
                <a:moveTo>
                  <a:pt x="461" y="0"/>
                </a:moveTo>
                <a:lnTo>
                  <a:pt x="531" y="3"/>
                </a:lnTo>
                <a:lnTo>
                  <a:pt x="601" y="12"/>
                </a:lnTo>
                <a:lnTo>
                  <a:pt x="672" y="28"/>
                </a:lnTo>
                <a:lnTo>
                  <a:pt x="745" y="52"/>
                </a:lnTo>
                <a:lnTo>
                  <a:pt x="818" y="83"/>
                </a:lnTo>
                <a:lnTo>
                  <a:pt x="889" y="124"/>
                </a:lnTo>
                <a:lnTo>
                  <a:pt x="962" y="173"/>
                </a:lnTo>
                <a:lnTo>
                  <a:pt x="954" y="183"/>
                </a:lnTo>
                <a:lnTo>
                  <a:pt x="883" y="134"/>
                </a:lnTo>
                <a:lnTo>
                  <a:pt x="812" y="95"/>
                </a:lnTo>
                <a:lnTo>
                  <a:pt x="740" y="64"/>
                </a:lnTo>
                <a:lnTo>
                  <a:pt x="669" y="40"/>
                </a:lnTo>
                <a:lnTo>
                  <a:pt x="599" y="24"/>
                </a:lnTo>
                <a:lnTo>
                  <a:pt x="529" y="15"/>
                </a:lnTo>
                <a:lnTo>
                  <a:pt x="461" y="12"/>
                </a:lnTo>
                <a:lnTo>
                  <a:pt x="387" y="15"/>
                </a:lnTo>
                <a:lnTo>
                  <a:pt x="314" y="25"/>
                </a:lnTo>
                <a:lnTo>
                  <a:pt x="246" y="42"/>
                </a:lnTo>
                <a:lnTo>
                  <a:pt x="180" y="64"/>
                </a:lnTo>
                <a:lnTo>
                  <a:pt x="118" y="91"/>
                </a:lnTo>
                <a:lnTo>
                  <a:pt x="60" y="121"/>
                </a:lnTo>
                <a:lnTo>
                  <a:pt x="8" y="155"/>
                </a:lnTo>
                <a:lnTo>
                  <a:pt x="8" y="155"/>
                </a:lnTo>
                <a:lnTo>
                  <a:pt x="0" y="144"/>
                </a:lnTo>
                <a:lnTo>
                  <a:pt x="54" y="110"/>
                </a:lnTo>
                <a:lnTo>
                  <a:pt x="112" y="79"/>
                </a:lnTo>
                <a:lnTo>
                  <a:pt x="176" y="52"/>
                </a:lnTo>
                <a:lnTo>
                  <a:pt x="243" y="30"/>
                </a:lnTo>
                <a:lnTo>
                  <a:pt x="312" y="14"/>
                </a:lnTo>
                <a:lnTo>
                  <a:pt x="385" y="3"/>
                </a:lnTo>
                <a:lnTo>
                  <a:pt x="461" y="0"/>
                </a:lnTo>
                <a:close/>
              </a:path>
            </a:pathLst>
          </a:custGeom>
          <a:solidFill>
            <a:srgbClr val="909090"/>
          </a:solidFill>
          <a:ln w="0">
            <a:noFill/>
            <a:prstDash val="solid"/>
            <a:round/>
            <a:headEnd/>
            <a:tailEnd/>
          </a:ln>
          <a:effectLst>
            <a:outerShdw algn="tl" rotWithShape="0">
              <a:srgbClr val="FFFFFF"/>
            </a:outerShdw>
          </a:effectLst>
        </p:spPr>
        <p:txBody>
          <a:bodyPr vert="horz" wrap="square" lIns="130911" tIns="65456" rIns="130911" bIns="65456" numCol="1" anchor="t" anchorCtr="0" compatLnSpc="1">
            <a:prstTxWarp prst="textNoShape">
              <a:avLst/>
            </a:prstTxWarp>
          </a:bodyPr>
          <a:lstStyle/>
          <a:p>
            <a:pPr algn="ctr" fontAlgn="base">
              <a:spcBef>
                <a:spcPct val="0"/>
              </a:spcBef>
              <a:spcAft>
                <a:spcPct val="0"/>
              </a:spcAft>
              <a:defRPr/>
            </a:pPr>
            <a:endParaRPr lang="en-US" sz="2963" kern="0">
              <a:solidFill>
                <a:srgbClr val="000000"/>
              </a:solidFill>
              <a:latin typeface="微软雅黑"/>
              <a:ea typeface="微软雅黑"/>
              <a:sym typeface="Gill Sans" charset="0"/>
            </a:endParaRPr>
          </a:p>
        </p:txBody>
      </p:sp>
      <p:grpSp>
        <p:nvGrpSpPr>
          <p:cNvPr id="18" name="Group 19"/>
          <p:cNvGrpSpPr/>
          <p:nvPr/>
        </p:nvGrpSpPr>
        <p:grpSpPr>
          <a:xfrm>
            <a:off x="776128" y="2690497"/>
            <a:ext cx="2023775" cy="1277921"/>
            <a:chOff x="552376" y="2667382"/>
            <a:chExt cx="1499240" cy="958587"/>
          </a:xfrm>
        </p:grpSpPr>
        <p:sp>
          <p:nvSpPr>
            <p:cNvPr id="19" name="Rectangle 26"/>
            <p:cNvSpPr>
              <a:spLocks/>
            </p:cNvSpPr>
            <p:nvPr/>
          </p:nvSpPr>
          <p:spPr bwMode="auto">
            <a:xfrm>
              <a:off x="552376" y="2880550"/>
              <a:ext cx="1499240" cy="74541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flat">
                  <a:solidFill>
                    <a:schemeClr val="tx1"/>
                  </a:solidFill>
                  <a:miter lim="800000"/>
                  <a:headEnd type="none" w="med" len="med"/>
                  <a:tailEnd type="none" w="med" len="med"/>
                </a14:hiddenLine>
              </a:ext>
            </a:extLst>
          </p:spPr>
          <p:txBody>
            <a:bodyPr lIns="0" tIns="0" rIns="0" bIns="0" anchor="t"/>
            <a:lstStyle/>
            <a:p>
              <a:pPr algn="ctr" fontAlgn="base">
                <a:lnSpc>
                  <a:spcPct val="114000"/>
                </a:lnSpc>
                <a:spcBef>
                  <a:spcPct val="0"/>
                </a:spcBef>
                <a:spcAft>
                  <a:spcPct val="0"/>
                </a:spcAft>
              </a:pPr>
              <a:r>
                <a:rPr lang="zh-CN" altLang="en-US" sz="1164" dirty="0">
                  <a:solidFill>
                    <a:srgbClr val="000000"/>
                  </a:solidFill>
                  <a:latin typeface="微软雅黑"/>
                  <a:ea typeface="微软雅黑"/>
                  <a:cs typeface="Lato Light" charset="0"/>
                  <a:sym typeface="Lato Light" charset="0"/>
                </a:rPr>
                <a:t>此处添加详细文本描述，建议与标题相关并符合整体语言风格，语言描述尽量简洁生动。尽量将每页幻灯片的字数控制在</a:t>
              </a:r>
              <a:r>
                <a:rPr lang="en-US" altLang="zh-CN" sz="1164" dirty="0">
                  <a:solidFill>
                    <a:srgbClr val="000000"/>
                  </a:solidFill>
                  <a:latin typeface="微软雅黑"/>
                  <a:ea typeface="微软雅黑"/>
                  <a:cs typeface="Lato Light" charset="0"/>
                  <a:sym typeface="Lato Light" charset="0"/>
                </a:rPr>
                <a:t>200</a:t>
              </a:r>
              <a:r>
                <a:rPr lang="zh-CN" altLang="en-US" sz="1164" dirty="0">
                  <a:solidFill>
                    <a:srgbClr val="000000"/>
                  </a:solidFill>
                  <a:latin typeface="微软雅黑"/>
                  <a:ea typeface="微软雅黑"/>
                  <a:cs typeface="Lato Light" charset="0"/>
                  <a:sym typeface="Lato Light" charset="0"/>
                </a:rPr>
                <a:t>字之内。</a:t>
              </a:r>
              <a:endParaRPr lang="en-US" sz="1164" dirty="0">
                <a:solidFill>
                  <a:srgbClr val="000000"/>
                </a:solidFill>
                <a:latin typeface="微软雅黑"/>
                <a:ea typeface="微软雅黑"/>
                <a:cs typeface="Lato Light" charset="0"/>
                <a:sym typeface="Lato Light" charset="0"/>
              </a:endParaRPr>
            </a:p>
          </p:txBody>
        </p:sp>
        <p:sp>
          <p:nvSpPr>
            <p:cNvPr id="20" name="Rectangle 27"/>
            <p:cNvSpPr>
              <a:spLocks/>
            </p:cNvSpPr>
            <p:nvPr/>
          </p:nvSpPr>
          <p:spPr bwMode="auto">
            <a:xfrm>
              <a:off x="620524" y="2667382"/>
              <a:ext cx="1362945" cy="17084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flat">
                  <a:solidFill>
                    <a:schemeClr val="tx1"/>
                  </a:solidFill>
                  <a:miter lim="800000"/>
                  <a:headEnd type="none" w="med" len="med"/>
                  <a:tailEnd type="none" w="med" len="med"/>
                </a14:hiddenLine>
              </a:ext>
            </a:extLst>
          </p:spPr>
          <p:txBody>
            <a:bodyPr lIns="0" tIns="0" rIns="0" bIns="0" anchor="t"/>
            <a:lstStyle/>
            <a:p>
              <a:pPr algn="ctr" fontAlgn="base">
                <a:lnSpc>
                  <a:spcPct val="80000"/>
                </a:lnSpc>
                <a:spcBef>
                  <a:spcPct val="0"/>
                </a:spcBef>
                <a:spcAft>
                  <a:spcPct val="0"/>
                </a:spcAft>
              </a:pPr>
              <a:r>
                <a:rPr lang="zh-CN" altLang="en-US" sz="2328" dirty="0">
                  <a:solidFill>
                    <a:srgbClr val="000000"/>
                  </a:solidFill>
                  <a:latin typeface="微软雅黑"/>
                  <a:ea typeface="微软雅黑"/>
                  <a:cs typeface="Bebas Neue" charset="0"/>
                  <a:sym typeface="Bebas Neue" charset="0"/>
                </a:rPr>
                <a:t>添加标题</a:t>
              </a:r>
              <a:endParaRPr lang="en-US" altLang="zh-CN" sz="2328" dirty="0">
                <a:solidFill>
                  <a:srgbClr val="000000"/>
                </a:solidFill>
                <a:latin typeface="微软雅黑"/>
                <a:ea typeface="微软雅黑"/>
                <a:cs typeface="Bebas Neue" charset="0"/>
                <a:sym typeface="Bebas Neue" charset="0"/>
              </a:endParaRPr>
            </a:p>
          </p:txBody>
        </p:sp>
      </p:grpSp>
      <p:sp>
        <p:nvSpPr>
          <p:cNvPr id="21" name="Freeform 13"/>
          <p:cNvSpPr>
            <a:spLocks/>
          </p:cNvSpPr>
          <p:nvPr/>
        </p:nvSpPr>
        <p:spPr bwMode="auto">
          <a:xfrm rot="5910658">
            <a:off x="8218792" y="1485696"/>
            <a:ext cx="1374331" cy="464089"/>
          </a:xfrm>
          <a:custGeom>
            <a:avLst/>
            <a:gdLst>
              <a:gd name="T0" fmla="*/ 461 w 962"/>
              <a:gd name="T1" fmla="*/ 0 h 183"/>
              <a:gd name="T2" fmla="*/ 531 w 962"/>
              <a:gd name="T3" fmla="*/ 3 h 183"/>
              <a:gd name="T4" fmla="*/ 601 w 962"/>
              <a:gd name="T5" fmla="*/ 12 h 183"/>
              <a:gd name="T6" fmla="*/ 672 w 962"/>
              <a:gd name="T7" fmla="*/ 28 h 183"/>
              <a:gd name="T8" fmla="*/ 745 w 962"/>
              <a:gd name="T9" fmla="*/ 52 h 183"/>
              <a:gd name="T10" fmla="*/ 818 w 962"/>
              <a:gd name="T11" fmla="*/ 83 h 183"/>
              <a:gd name="T12" fmla="*/ 889 w 962"/>
              <a:gd name="T13" fmla="*/ 124 h 183"/>
              <a:gd name="T14" fmla="*/ 962 w 962"/>
              <a:gd name="T15" fmla="*/ 173 h 183"/>
              <a:gd name="T16" fmla="*/ 954 w 962"/>
              <a:gd name="T17" fmla="*/ 183 h 183"/>
              <a:gd name="T18" fmla="*/ 883 w 962"/>
              <a:gd name="T19" fmla="*/ 134 h 183"/>
              <a:gd name="T20" fmla="*/ 812 w 962"/>
              <a:gd name="T21" fmla="*/ 95 h 183"/>
              <a:gd name="T22" fmla="*/ 740 w 962"/>
              <a:gd name="T23" fmla="*/ 64 h 183"/>
              <a:gd name="T24" fmla="*/ 669 w 962"/>
              <a:gd name="T25" fmla="*/ 40 h 183"/>
              <a:gd name="T26" fmla="*/ 599 w 962"/>
              <a:gd name="T27" fmla="*/ 24 h 183"/>
              <a:gd name="T28" fmla="*/ 529 w 962"/>
              <a:gd name="T29" fmla="*/ 15 h 183"/>
              <a:gd name="T30" fmla="*/ 461 w 962"/>
              <a:gd name="T31" fmla="*/ 12 h 183"/>
              <a:gd name="T32" fmla="*/ 387 w 962"/>
              <a:gd name="T33" fmla="*/ 15 h 183"/>
              <a:gd name="T34" fmla="*/ 314 w 962"/>
              <a:gd name="T35" fmla="*/ 25 h 183"/>
              <a:gd name="T36" fmla="*/ 246 w 962"/>
              <a:gd name="T37" fmla="*/ 42 h 183"/>
              <a:gd name="T38" fmla="*/ 180 w 962"/>
              <a:gd name="T39" fmla="*/ 64 h 183"/>
              <a:gd name="T40" fmla="*/ 118 w 962"/>
              <a:gd name="T41" fmla="*/ 91 h 183"/>
              <a:gd name="T42" fmla="*/ 60 w 962"/>
              <a:gd name="T43" fmla="*/ 121 h 183"/>
              <a:gd name="T44" fmla="*/ 8 w 962"/>
              <a:gd name="T45" fmla="*/ 155 h 183"/>
              <a:gd name="T46" fmla="*/ 8 w 962"/>
              <a:gd name="T47" fmla="*/ 155 h 183"/>
              <a:gd name="T48" fmla="*/ 0 w 962"/>
              <a:gd name="T49" fmla="*/ 144 h 183"/>
              <a:gd name="T50" fmla="*/ 54 w 962"/>
              <a:gd name="T51" fmla="*/ 110 h 183"/>
              <a:gd name="T52" fmla="*/ 112 w 962"/>
              <a:gd name="T53" fmla="*/ 79 h 183"/>
              <a:gd name="T54" fmla="*/ 176 w 962"/>
              <a:gd name="T55" fmla="*/ 52 h 183"/>
              <a:gd name="T56" fmla="*/ 243 w 962"/>
              <a:gd name="T57" fmla="*/ 30 h 183"/>
              <a:gd name="T58" fmla="*/ 312 w 962"/>
              <a:gd name="T59" fmla="*/ 14 h 183"/>
              <a:gd name="T60" fmla="*/ 385 w 962"/>
              <a:gd name="T61" fmla="*/ 3 h 183"/>
              <a:gd name="T62" fmla="*/ 461 w 962"/>
              <a:gd name="T63" fmla="*/ 0 h 18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962" h="183">
                <a:moveTo>
                  <a:pt x="461" y="0"/>
                </a:moveTo>
                <a:lnTo>
                  <a:pt x="531" y="3"/>
                </a:lnTo>
                <a:lnTo>
                  <a:pt x="601" y="12"/>
                </a:lnTo>
                <a:lnTo>
                  <a:pt x="672" y="28"/>
                </a:lnTo>
                <a:lnTo>
                  <a:pt x="745" y="52"/>
                </a:lnTo>
                <a:lnTo>
                  <a:pt x="818" y="83"/>
                </a:lnTo>
                <a:lnTo>
                  <a:pt x="889" y="124"/>
                </a:lnTo>
                <a:lnTo>
                  <a:pt x="962" y="173"/>
                </a:lnTo>
                <a:lnTo>
                  <a:pt x="954" y="183"/>
                </a:lnTo>
                <a:lnTo>
                  <a:pt x="883" y="134"/>
                </a:lnTo>
                <a:lnTo>
                  <a:pt x="812" y="95"/>
                </a:lnTo>
                <a:lnTo>
                  <a:pt x="740" y="64"/>
                </a:lnTo>
                <a:lnTo>
                  <a:pt x="669" y="40"/>
                </a:lnTo>
                <a:lnTo>
                  <a:pt x="599" y="24"/>
                </a:lnTo>
                <a:lnTo>
                  <a:pt x="529" y="15"/>
                </a:lnTo>
                <a:lnTo>
                  <a:pt x="461" y="12"/>
                </a:lnTo>
                <a:lnTo>
                  <a:pt x="387" y="15"/>
                </a:lnTo>
                <a:lnTo>
                  <a:pt x="314" y="25"/>
                </a:lnTo>
                <a:lnTo>
                  <a:pt x="246" y="42"/>
                </a:lnTo>
                <a:lnTo>
                  <a:pt x="180" y="64"/>
                </a:lnTo>
                <a:lnTo>
                  <a:pt x="118" y="91"/>
                </a:lnTo>
                <a:lnTo>
                  <a:pt x="60" y="121"/>
                </a:lnTo>
                <a:lnTo>
                  <a:pt x="8" y="155"/>
                </a:lnTo>
                <a:lnTo>
                  <a:pt x="8" y="155"/>
                </a:lnTo>
                <a:lnTo>
                  <a:pt x="0" y="144"/>
                </a:lnTo>
                <a:lnTo>
                  <a:pt x="54" y="110"/>
                </a:lnTo>
                <a:lnTo>
                  <a:pt x="112" y="79"/>
                </a:lnTo>
                <a:lnTo>
                  <a:pt x="176" y="52"/>
                </a:lnTo>
                <a:lnTo>
                  <a:pt x="243" y="30"/>
                </a:lnTo>
                <a:lnTo>
                  <a:pt x="312" y="14"/>
                </a:lnTo>
                <a:lnTo>
                  <a:pt x="385" y="3"/>
                </a:lnTo>
                <a:lnTo>
                  <a:pt x="461" y="0"/>
                </a:lnTo>
                <a:close/>
              </a:path>
            </a:pathLst>
          </a:custGeom>
          <a:solidFill>
            <a:srgbClr val="909090"/>
          </a:solidFill>
          <a:ln w="0">
            <a:noFill/>
            <a:prstDash val="solid"/>
            <a:round/>
            <a:headEnd/>
            <a:tailEnd/>
          </a:ln>
          <a:effectLst>
            <a:outerShdw algn="tl" rotWithShape="0">
              <a:srgbClr val="FFFFFF"/>
            </a:outerShdw>
          </a:effectLst>
        </p:spPr>
        <p:txBody>
          <a:bodyPr vert="horz" wrap="square" lIns="130911" tIns="65456" rIns="130911" bIns="65456" numCol="1" anchor="t" anchorCtr="0" compatLnSpc="1">
            <a:prstTxWarp prst="textNoShape">
              <a:avLst/>
            </a:prstTxWarp>
          </a:bodyPr>
          <a:lstStyle/>
          <a:p>
            <a:pPr algn="ctr" fontAlgn="base">
              <a:spcBef>
                <a:spcPct val="0"/>
              </a:spcBef>
              <a:spcAft>
                <a:spcPct val="0"/>
              </a:spcAft>
              <a:defRPr/>
            </a:pPr>
            <a:endParaRPr lang="en-US" sz="2963" kern="0">
              <a:solidFill>
                <a:srgbClr val="000000"/>
              </a:solidFill>
              <a:latin typeface="微软雅黑"/>
              <a:ea typeface="微软雅黑"/>
              <a:sym typeface="Gill Sans" charset="0"/>
            </a:endParaRPr>
          </a:p>
        </p:txBody>
      </p:sp>
      <p:grpSp>
        <p:nvGrpSpPr>
          <p:cNvPr id="22" name="Group 129"/>
          <p:cNvGrpSpPr/>
          <p:nvPr/>
        </p:nvGrpSpPr>
        <p:grpSpPr>
          <a:xfrm>
            <a:off x="2850121" y="1679368"/>
            <a:ext cx="1839793" cy="1136293"/>
            <a:chOff x="696724" y="2667382"/>
            <a:chExt cx="1362945" cy="852351"/>
          </a:xfrm>
        </p:grpSpPr>
        <p:sp>
          <p:nvSpPr>
            <p:cNvPr id="23" name="Rectangle 26"/>
            <p:cNvSpPr>
              <a:spLocks/>
            </p:cNvSpPr>
            <p:nvPr/>
          </p:nvSpPr>
          <p:spPr bwMode="auto">
            <a:xfrm>
              <a:off x="696724" y="2920895"/>
              <a:ext cx="1354892" cy="5988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flat">
                  <a:solidFill>
                    <a:schemeClr val="tx1"/>
                  </a:solidFill>
                  <a:miter lim="800000"/>
                  <a:headEnd type="none" w="med" len="med"/>
                  <a:tailEnd type="none" w="med" len="med"/>
                </a14:hiddenLine>
              </a:ext>
            </a:extLst>
          </p:spPr>
          <p:txBody>
            <a:bodyPr lIns="0" tIns="0" rIns="0" bIns="0" anchor="t"/>
            <a:lstStyle/>
            <a:p>
              <a:pPr algn="ctr" fontAlgn="base">
                <a:lnSpc>
                  <a:spcPct val="114000"/>
                </a:lnSpc>
                <a:spcBef>
                  <a:spcPct val="0"/>
                </a:spcBef>
                <a:spcAft>
                  <a:spcPct val="0"/>
                </a:spcAft>
              </a:pPr>
              <a:r>
                <a:rPr lang="zh-CN" altLang="en-US" sz="1164" dirty="0">
                  <a:solidFill>
                    <a:srgbClr val="000000"/>
                  </a:solidFill>
                  <a:latin typeface="微软雅黑"/>
                  <a:ea typeface="微软雅黑"/>
                  <a:cs typeface="Lato Light" charset="0"/>
                  <a:sym typeface="Lato Light" charset="0"/>
                </a:rPr>
                <a:t>此处添加详细文本描述，建议与标题相关并符合整体语言风格</a:t>
              </a:r>
              <a:endParaRPr lang="en-US" sz="1164" dirty="0">
                <a:solidFill>
                  <a:srgbClr val="000000"/>
                </a:solidFill>
                <a:latin typeface="微软雅黑"/>
                <a:ea typeface="微软雅黑"/>
                <a:cs typeface="Lato Light" charset="0"/>
                <a:sym typeface="Lato Light" charset="0"/>
              </a:endParaRPr>
            </a:p>
          </p:txBody>
        </p:sp>
        <p:sp>
          <p:nvSpPr>
            <p:cNvPr id="24" name="Rectangle 27"/>
            <p:cNvSpPr>
              <a:spLocks/>
            </p:cNvSpPr>
            <p:nvPr/>
          </p:nvSpPr>
          <p:spPr bwMode="auto">
            <a:xfrm>
              <a:off x="696724" y="2667382"/>
              <a:ext cx="1362945" cy="17084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flat">
                  <a:solidFill>
                    <a:schemeClr val="tx1"/>
                  </a:solidFill>
                  <a:miter lim="800000"/>
                  <a:headEnd type="none" w="med" len="med"/>
                  <a:tailEnd type="none" w="med" len="med"/>
                </a14:hiddenLine>
              </a:ext>
            </a:extLst>
          </p:spPr>
          <p:txBody>
            <a:bodyPr lIns="0" tIns="0" rIns="0" bIns="0" anchor="t"/>
            <a:lstStyle/>
            <a:p>
              <a:pPr algn="ctr" fontAlgn="base">
                <a:lnSpc>
                  <a:spcPct val="80000"/>
                </a:lnSpc>
                <a:spcBef>
                  <a:spcPct val="0"/>
                </a:spcBef>
                <a:spcAft>
                  <a:spcPct val="0"/>
                </a:spcAft>
              </a:pPr>
              <a:r>
                <a:rPr lang="zh-CN" altLang="en-US" sz="2328" dirty="0">
                  <a:solidFill>
                    <a:srgbClr val="000000"/>
                  </a:solidFill>
                  <a:latin typeface="微软雅黑"/>
                  <a:ea typeface="微软雅黑"/>
                  <a:cs typeface="Bebas Neue" charset="0"/>
                  <a:sym typeface="Bebas Neue" charset="0"/>
                </a:rPr>
                <a:t>添加标题</a:t>
              </a:r>
              <a:endParaRPr lang="en-US" altLang="zh-CN" sz="2328" dirty="0">
                <a:solidFill>
                  <a:srgbClr val="000000"/>
                </a:solidFill>
                <a:latin typeface="微软雅黑"/>
                <a:ea typeface="微软雅黑"/>
                <a:cs typeface="Bebas Neue" charset="0"/>
                <a:sym typeface="Bebas Neue" charset="0"/>
              </a:endParaRPr>
            </a:p>
          </p:txBody>
        </p:sp>
      </p:grpSp>
      <p:grpSp>
        <p:nvGrpSpPr>
          <p:cNvPr id="25" name="Group 132"/>
          <p:cNvGrpSpPr/>
          <p:nvPr/>
        </p:nvGrpSpPr>
        <p:grpSpPr>
          <a:xfrm>
            <a:off x="6588791" y="827854"/>
            <a:ext cx="1839793" cy="1156293"/>
            <a:chOff x="696724" y="2667382"/>
            <a:chExt cx="1362945" cy="867353"/>
          </a:xfrm>
        </p:grpSpPr>
        <p:sp>
          <p:nvSpPr>
            <p:cNvPr id="26" name="Rectangle 26"/>
            <p:cNvSpPr>
              <a:spLocks/>
            </p:cNvSpPr>
            <p:nvPr/>
          </p:nvSpPr>
          <p:spPr bwMode="auto">
            <a:xfrm>
              <a:off x="696724" y="2935897"/>
              <a:ext cx="1354892" cy="5988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flat">
                  <a:solidFill>
                    <a:schemeClr val="tx1"/>
                  </a:solidFill>
                  <a:miter lim="800000"/>
                  <a:headEnd type="none" w="med" len="med"/>
                  <a:tailEnd type="none" w="med" len="med"/>
                </a14:hiddenLine>
              </a:ext>
            </a:extLst>
          </p:spPr>
          <p:txBody>
            <a:bodyPr lIns="0" tIns="0" rIns="0" bIns="0" anchor="t"/>
            <a:lstStyle/>
            <a:p>
              <a:pPr algn="ctr" fontAlgn="base">
                <a:lnSpc>
                  <a:spcPct val="114000"/>
                </a:lnSpc>
                <a:spcBef>
                  <a:spcPct val="0"/>
                </a:spcBef>
                <a:spcAft>
                  <a:spcPct val="0"/>
                </a:spcAft>
              </a:pPr>
              <a:r>
                <a:rPr lang="zh-CN" altLang="en-US" sz="1164" dirty="0">
                  <a:solidFill>
                    <a:srgbClr val="000000"/>
                  </a:solidFill>
                  <a:latin typeface="微软雅黑"/>
                  <a:ea typeface="微软雅黑"/>
                  <a:cs typeface="Lato Light" charset="0"/>
                  <a:sym typeface="Lato Light" charset="0"/>
                </a:rPr>
                <a:t>此处添加详细文本描述，建议与标题相关并符合整体语言风格</a:t>
              </a:r>
              <a:endParaRPr lang="en-US" sz="1164" dirty="0">
                <a:solidFill>
                  <a:srgbClr val="000000"/>
                </a:solidFill>
                <a:latin typeface="微软雅黑"/>
                <a:ea typeface="微软雅黑"/>
                <a:cs typeface="Lato Light" charset="0"/>
                <a:sym typeface="Lato Light" charset="0"/>
              </a:endParaRPr>
            </a:p>
          </p:txBody>
        </p:sp>
        <p:sp>
          <p:nvSpPr>
            <p:cNvPr id="27" name="Rectangle 27"/>
            <p:cNvSpPr>
              <a:spLocks/>
            </p:cNvSpPr>
            <p:nvPr/>
          </p:nvSpPr>
          <p:spPr bwMode="auto">
            <a:xfrm>
              <a:off x="696724" y="2667382"/>
              <a:ext cx="1362945" cy="17084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flat">
                  <a:solidFill>
                    <a:schemeClr val="tx1"/>
                  </a:solidFill>
                  <a:miter lim="800000"/>
                  <a:headEnd type="none" w="med" len="med"/>
                  <a:tailEnd type="none" w="med" len="med"/>
                </a14:hiddenLine>
              </a:ext>
            </a:extLst>
          </p:spPr>
          <p:txBody>
            <a:bodyPr lIns="0" tIns="0" rIns="0" bIns="0" anchor="t"/>
            <a:lstStyle/>
            <a:p>
              <a:pPr algn="ctr" fontAlgn="base">
                <a:lnSpc>
                  <a:spcPct val="80000"/>
                </a:lnSpc>
                <a:spcBef>
                  <a:spcPct val="0"/>
                </a:spcBef>
                <a:spcAft>
                  <a:spcPct val="0"/>
                </a:spcAft>
              </a:pPr>
              <a:r>
                <a:rPr lang="zh-CN" altLang="en-US" sz="2328" dirty="0">
                  <a:solidFill>
                    <a:srgbClr val="000000"/>
                  </a:solidFill>
                  <a:latin typeface="微软雅黑"/>
                  <a:ea typeface="微软雅黑"/>
                  <a:cs typeface="Bebas Neue" charset="0"/>
                  <a:sym typeface="Bebas Neue" charset="0"/>
                </a:rPr>
                <a:t>添加标题</a:t>
              </a:r>
              <a:endParaRPr lang="en-US" altLang="zh-CN" sz="2328" dirty="0">
                <a:solidFill>
                  <a:srgbClr val="000000"/>
                </a:solidFill>
                <a:latin typeface="微软雅黑"/>
                <a:ea typeface="微软雅黑"/>
                <a:cs typeface="Bebas Neue" charset="0"/>
                <a:sym typeface="Bebas Neue" charset="0"/>
              </a:endParaRPr>
            </a:p>
          </p:txBody>
        </p:sp>
      </p:grpSp>
      <p:grpSp>
        <p:nvGrpSpPr>
          <p:cNvPr id="28" name="Group 135"/>
          <p:cNvGrpSpPr/>
          <p:nvPr/>
        </p:nvGrpSpPr>
        <p:grpSpPr>
          <a:xfrm>
            <a:off x="5945230" y="4299740"/>
            <a:ext cx="2023775" cy="1107277"/>
            <a:chOff x="552376" y="2667382"/>
            <a:chExt cx="1499240" cy="830586"/>
          </a:xfrm>
        </p:grpSpPr>
        <p:sp>
          <p:nvSpPr>
            <p:cNvPr id="29" name="Rectangle 26"/>
            <p:cNvSpPr>
              <a:spLocks/>
            </p:cNvSpPr>
            <p:nvPr/>
          </p:nvSpPr>
          <p:spPr bwMode="auto">
            <a:xfrm>
              <a:off x="552376" y="2907455"/>
              <a:ext cx="1499240" cy="5905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flat">
                  <a:solidFill>
                    <a:schemeClr val="tx1"/>
                  </a:solidFill>
                  <a:miter lim="800000"/>
                  <a:headEnd type="none" w="med" len="med"/>
                  <a:tailEnd type="none" w="med" len="med"/>
                </a14:hiddenLine>
              </a:ext>
            </a:extLst>
          </p:spPr>
          <p:txBody>
            <a:bodyPr lIns="0" tIns="0" rIns="0" bIns="0" anchor="t"/>
            <a:lstStyle/>
            <a:p>
              <a:pPr algn="ctr" fontAlgn="base">
                <a:lnSpc>
                  <a:spcPct val="114000"/>
                </a:lnSpc>
                <a:spcBef>
                  <a:spcPct val="0"/>
                </a:spcBef>
                <a:spcAft>
                  <a:spcPct val="0"/>
                </a:spcAft>
              </a:pPr>
              <a:r>
                <a:rPr lang="zh-CN" altLang="en-US" sz="1164" dirty="0">
                  <a:solidFill>
                    <a:srgbClr val="000000"/>
                  </a:solidFill>
                  <a:latin typeface="微软雅黑"/>
                  <a:ea typeface="微软雅黑"/>
                  <a:cs typeface="Lato Light" charset="0"/>
                  <a:sym typeface="Lato Light" charset="0"/>
                </a:rPr>
                <a:t>此处添加详细文本描述，建议与标题相关并符合整体语言风格，语言描述尽量简洁生动。</a:t>
              </a:r>
              <a:endParaRPr lang="en-US" sz="1164" dirty="0">
                <a:solidFill>
                  <a:srgbClr val="000000"/>
                </a:solidFill>
                <a:latin typeface="微软雅黑"/>
                <a:ea typeface="微软雅黑"/>
                <a:cs typeface="Lato Light" charset="0"/>
                <a:sym typeface="Lato Light" charset="0"/>
              </a:endParaRPr>
            </a:p>
          </p:txBody>
        </p:sp>
        <p:sp>
          <p:nvSpPr>
            <p:cNvPr id="30" name="Rectangle 27"/>
            <p:cNvSpPr>
              <a:spLocks/>
            </p:cNvSpPr>
            <p:nvPr/>
          </p:nvSpPr>
          <p:spPr bwMode="auto">
            <a:xfrm>
              <a:off x="620524" y="2667382"/>
              <a:ext cx="1362945" cy="17084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flat">
                  <a:solidFill>
                    <a:schemeClr val="tx1"/>
                  </a:solidFill>
                  <a:miter lim="800000"/>
                  <a:headEnd type="none" w="med" len="med"/>
                  <a:tailEnd type="none" w="med" len="med"/>
                </a14:hiddenLine>
              </a:ext>
            </a:extLst>
          </p:spPr>
          <p:txBody>
            <a:bodyPr lIns="0" tIns="0" rIns="0" bIns="0" anchor="t"/>
            <a:lstStyle/>
            <a:p>
              <a:pPr algn="ctr" fontAlgn="base">
                <a:lnSpc>
                  <a:spcPct val="80000"/>
                </a:lnSpc>
                <a:spcBef>
                  <a:spcPct val="0"/>
                </a:spcBef>
                <a:spcAft>
                  <a:spcPct val="0"/>
                </a:spcAft>
              </a:pPr>
              <a:r>
                <a:rPr lang="zh-CN" altLang="en-US" sz="2328" dirty="0">
                  <a:solidFill>
                    <a:srgbClr val="000000"/>
                  </a:solidFill>
                  <a:latin typeface="微软雅黑"/>
                  <a:ea typeface="微软雅黑"/>
                  <a:cs typeface="Bebas Neue" charset="0"/>
                  <a:sym typeface="Bebas Neue" charset="0"/>
                </a:rPr>
                <a:t>添加标题</a:t>
              </a:r>
              <a:endParaRPr lang="en-US" altLang="zh-CN" sz="2328" dirty="0">
                <a:solidFill>
                  <a:srgbClr val="000000"/>
                </a:solidFill>
                <a:latin typeface="微软雅黑"/>
                <a:ea typeface="微软雅黑"/>
                <a:cs typeface="Bebas Neue" charset="0"/>
                <a:sym typeface="Bebas Neue" charset="0"/>
              </a:endParaRPr>
            </a:p>
          </p:txBody>
        </p:sp>
      </p:grpSp>
      <p:grpSp>
        <p:nvGrpSpPr>
          <p:cNvPr id="31" name="Group 138"/>
          <p:cNvGrpSpPr/>
          <p:nvPr/>
        </p:nvGrpSpPr>
        <p:grpSpPr>
          <a:xfrm>
            <a:off x="8318590" y="3922738"/>
            <a:ext cx="2023775" cy="1109197"/>
            <a:chOff x="552376" y="2667382"/>
            <a:chExt cx="1499240" cy="832026"/>
          </a:xfrm>
        </p:grpSpPr>
        <p:sp>
          <p:nvSpPr>
            <p:cNvPr id="32" name="Rectangle 26"/>
            <p:cNvSpPr>
              <a:spLocks/>
            </p:cNvSpPr>
            <p:nvPr/>
          </p:nvSpPr>
          <p:spPr bwMode="auto">
            <a:xfrm>
              <a:off x="552376" y="2908895"/>
              <a:ext cx="1499240" cy="5905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flat">
                  <a:solidFill>
                    <a:schemeClr val="tx1"/>
                  </a:solidFill>
                  <a:miter lim="800000"/>
                  <a:headEnd type="none" w="med" len="med"/>
                  <a:tailEnd type="none" w="med" len="med"/>
                </a14:hiddenLine>
              </a:ext>
            </a:extLst>
          </p:spPr>
          <p:txBody>
            <a:bodyPr lIns="0" tIns="0" rIns="0" bIns="0" anchor="t"/>
            <a:lstStyle/>
            <a:p>
              <a:pPr algn="ctr" fontAlgn="base">
                <a:lnSpc>
                  <a:spcPct val="114000"/>
                </a:lnSpc>
                <a:spcBef>
                  <a:spcPct val="0"/>
                </a:spcBef>
                <a:spcAft>
                  <a:spcPct val="0"/>
                </a:spcAft>
              </a:pPr>
              <a:r>
                <a:rPr lang="zh-CN" altLang="en-US" sz="1164" dirty="0">
                  <a:solidFill>
                    <a:srgbClr val="000000"/>
                  </a:solidFill>
                  <a:latin typeface="微软雅黑"/>
                  <a:ea typeface="微软雅黑"/>
                  <a:cs typeface="Lato Light" charset="0"/>
                  <a:sym typeface="Lato Light" charset="0"/>
                </a:rPr>
                <a:t>此处添加详细文本描述，建议与标题相关并符合整体语言风格，语言描述尽量简洁生动。</a:t>
              </a:r>
              <a:endParaRPr lang="en-US" sz="1164" dirty="0">
                <a:solidFill>
                  <a:srgbClr val="000000"/>
                </a:solidFill>
                <a:latin typeface="微软雅黑"/>
                <a:ea typeface="微软雅黑"/>
                <a:cs typeface="Lato Light" charset="0"/>
                <a:sym typeface="Lato Light" charset="0"/>
              </a:endParaRPr>
            </a:p>
          </p:txBody>
        </p:sp>
        <p:sp>
          <p:nvSpPr>
            <p:cNvPr id="33" name="Rectangle 27"/>
            <p:cNvSpPr>
              <a:spLocks/>
            </p:cNvSpPr>
            <p:nvPr/>
          </p:nvSpPr>
          <p:spPr bwMode="auto">
            <a:xfrm>
              <a:off x="620524" y="2667382"/>
              <a:ext cx="1362945" cy="17084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flat">
                  <a:solidFill>
                    <a:schemeClr val="tx1"/>
                  </a:solidFill>
                  <a:miter lim="800000"/>
                  <a:headEnd type="none" w="med" len="med"/>
                  <a:tailEnd type="none" w="med" len="med"/>
                </a14:hiddenLine>
              </a:ext>
            </a:extLst>
          </p:spPr>
          <p:txBody>
            <a:bodyPr lIns="0" tIns="0" rIns="0" bIns="0" anchor="t"/>
            <a:lstStyle/>
            <a:p>
              <a:pPr algn="ctr" fontAlgn="base">
                <a:lnSpc>
                  <a:spcPct val="80000"/>
                </a:lnSpc>
                <a:spcBef>
                  <a:spcPct val="0"/>
                </a:spcBef>
                <a:spcAft>
                  <a:spcPct val="0"/>
                </a:spcAft>
              </a:pPr>
              <a:r>
                <a:rPr lang="zh-CN" altLang="en-US" sz="2328" dirty="0">
                  <a:solidFill>
                    <a:srgbClr val="000000"/>
                  </a:solidFill>
                  <a:latin typeface="微软雅黑"/>
                  <a:ea typeface="微软雅黑"/>
                  <a:cs typeface="Bebas Neue" charset="0"/>
                  <a:sym typeface="Bebas Neue" charset="0"/>
                </a:rPr>
                <a:t>添加标题</a:t>
              </a:r>
              <a:endParaRPr lang="en-US" altLang="zh-CN" sz="2328" dirty="0">
                <a:solidFill>
                  <a:srgbClr val="000000"/>
                </a:solidFill>
                <a:latin typeface="微软雅黑"/>
                <a:ea typeface="微软雅黑"/>
                <a:cs typeface="Bebas Neue" charset="0"/>
                <a:sym typeface="Bebas Neue" charset="0"/>
              </a:endParaRPr>
            </a:p>
          </p:txBody>
        </p:sp>
      </p:grpSp>
      <p:grpSp>
        <p:nvGrpSpPr>
          <p:cNvPr id="37" name="Group 15"/>
          <p:cNvGrpSpPr/>
          <p:nvPr/>
        </p:nvGrpSpPr>
        <p:grpSpPr>
          <a:xfrm>
            <a:off x="8926552" y="3053196"/>
            <a:ext cx="630789" cy="622969"/>
            <a:chOff x="6590322" y="2740893"/>
            <a:chExt cx="467298" cy="467298"/>
          </a:xfrm>
        </p:grpSpPr>
        <p:sp>
          <p:nvSpPr>
            <p:cNvPr id="38" name="Freeform 11"/>
            <p:cNvSpPr>
              <a:spLocks/>
            </p:cNvSpPr>
            <p:nvPr/>
          </p:nvSpPr>
          <p:spPr bwMode="auto">
            <a:xfrm>
              <a:off x="6590322" y="2740893"/>
              <a:ext cx="467298" cy="467298"/>
            </a:xfrm>
            <a:custGeom>
              <a:avLst/>
              <a:gdLst>
                <a:gd name="T0" fmla="*/ 103 w 204"/>
                <a:gd name="T1" fmla="*/ 0 h 204"/>
                <a:gd name="T2" fmla="*/ 130 w 204"/>
                <a:gd name="T3" fmla="*/ 3 h 204"/>
                <a:gd name="T4" fmla="*/ 153 w 204"/>
                <a:gd name="T5" fmla="*/ 13 h 204"/>
                <a:gd name="T6" fmla="*/ 174 w 204"/>
                <a:gd name="T7" fmla="*/ 30 h 204"/>
                <a:gd name="T8" fmla="*/ 191 w 204"/>
                <a:gd name="T9" fmla="*/ 51 h 204"/>
                <a:gd name="T10" fmla="*/ 201 w 204"/>
                <a:gd name="T11" fmla="*/ 74 h 204"/>
                <a:gd name="T12" fmla="*/ 204 w 204"/>
                <a:gd name="T13" fmla="*/ 101 h 204"/>
                <a:gd name="T14" fmla="*/ 201 w 204"/>
                <a:gd name="T15" fmla="*/ 128 h 204"/>
                <a:gd name="T16" fmla="*/ 191 w 204"/>
                <a:gd name="T17" fmla="*/ 153 h 204"/>
                <a:gd name="T18" fmla="*/ 174 w 204"/>
                <a:gd name="T19" fmla="*/ 174 h 204"/>
                <a:gd name="T20" fmla="*/ 153 w 204"/>
                <a:gd name="T21" fmla="*/ 189 h 204"/>
                <a:gd name="T22" fmla="*/ 130 w 204"/>
                <a:gd name="T23" fmla="*/ 199 h 204"/>
                <a:gd name="T24" fmla="*/ 103 w 204"/>
                <a:gd name="T25" fmla="*/ 204 h 204"/>
                <a:gd name="T26" fmla="*/ 76 w 204"/>
                <a:gd name="T27" fmla="*/ 199 h 204"/>
                <a:gd name="T28" fmla="*/ 51 w 204"/>
                <a:gd name="T29" fmla="*/ 189 h 204"/>
                <a:gd name="T30" fmla="*/ 30 w 204"/>
                <a:gd name="T31" fmla="*/ 174 h 204"/>
                <a:gd name="T32" fmla="*/ 15 w 204"/>
                <a:gd name="T33" fmla="*/ 153 h 204"/>
                <a:gd name="T34" fmla="*/ 5 w 204"/>
                <a:gd name="T35" fmla="*/ 128 h 204"/>
                <a:gd name="T36" fmla="*/ 0 w 204"/>
                <a:gd name="T37" fmla="*/ 101 h 204"/>
                <a:gd name="T38" fmla="*/ 5 w 204"/>
                <a:gd name="T39" fmla="*/ 74 h 204"/>
                <a:gd name="T40" fmla="*/ 15 w 204"/>
                <a:gd name="T41" fmla="*/ 51 h 204"/>
                <a:gd name="T42" fmla="*/ 30 w 204"/>
                <a:gd name="T43" fmla="*/ 30 h 204"/>
                <a:gd name="T44" fmla="*/ 51 w 204"/>
                <a:gd name="T45" fmla="*/ 13 h 204"/>
                <a:gd name="T46" fmla="*/ 76 w 204"/>
                <a:gd name="T47" fmla="*/ 3 h 204"/>
                <a:gd name="T48" fmla="*/ 103 w 204"/>
                <a:gd name="T49" fmla="*/ 0 h 20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204" h="204">
                  <a:moveTo>
                    <a:pt x="103" y="0"/>
                  </a:moveTo>
                  <a:lnTo>
                    <a:pt x="130" y="3"/>
                  </a:lnTo>
                  <a:lnTo>
                    <a:pt x="153" y="13"/>
                  </a:lnTo>
                  <a:lnTo>
                    <a:pt x="174" y="30"/>
                  </a:lnTo>
                  <a:lnTo>
                    <a:pt x="191" y="51"/>
                  </a:lnTo>
                  <a:lnTo>
                    <a:pt x="201" y="74"/>
                  </a:lnTo>
                  <a:lnTo>
                    <a:pt x="204" y="101"/>
                  </a:lnTo>
                  <a:lnTo>
                    <a:pt x="201" y="128"/>
                  </a:lnTo>
                  <a:lnTo>
                    <a:pt x="191" y="153"/>
                  </a:lnTo>
                  <a:lnTo>
                    <a:pt x="174" y="174"/>
                  </a:lnTo>
                  <a:lnTo>
                    <a:pt x="153" y="189"/>
                  </a:lnTo>
                  <a:lnTo>
                    <a:pt x="130" y="199"/>
                  </a:lnTo>
                  <a:lnTo>
                    <a:pt x="103" y="204"/>
                  </a:lnTo>
                  <a:lnTo>
                    <a:pt x="76" y="199"/>
                  </a:lnTo>
                  <a:lnTo>
                    <a:pt x="51" y="189"/>
                  </a:lnTo>
                  <a:lnTo>
                    <a:pt x="30" y="174"/>
                  </a:lnTo>
                  <a:lnTo>
                    <a:pt x="15" y="153"/>
                  </a:lnTo>
                  <a:lnTo>
                    <a:pt x="5" y="128"/>
                  </a:lnTo>
                  <a:lnTo>
                    <a:pt x="0" y="101"/>
                  </a:lnTo>
                  <a:lnTo>
                    <a:pt x="5" y="74"/>
                  </a:lnTo>
                  <a:lnTo>
                    <a:pt x="15" y="51"/>
                  </a:lnTo>
                  <a:lnTo>
                    <a:pt x="30" y="30"/>
                  </a:lnTo>
                  <a:lnTo>
                    <a:pt x="51" y="13"/>
                  </a:lnTo>
                  <a:lnTo>
                    <a:pt x="76" y="3"/>
                  </a:lnTo>
                  <a:lnTo>
                    <a:pt x="103" y="0"/>
                  </a:lnTo>
                  <a:close/>
                </a:path>
              </a:pathLst>
            </a:custGeom>
            <a:solidFill>
              <a:srgbClr val="FD7B8B"/>
            </a:solidFill>
            <a:ln w="0">
              <a:noFill/>
              <a:prstDash val="solid"/>
              <a:round/>
              <a:headEnd/>
              <a:tailEnd/>
            </a:ln>
          </p:spPr>
          <p:txBody>
            <a:bodyPr vert="horz" wrap="square" lIns="96756" tIns="48379" rIns="96756" bIns="48379" numCol="1" anchor="t" anchorCtr="0" compatLnSpc="1">
              <a:prstTxWarp prst="textNoShape">
                <a:avLst/>
              </a:prstTxWarp>
            </a:bodyPr>
            <a:lstStyle/>
            <a:p>
              <a:pPr algn="ctr" fontAlgn="base">
                <a:spcBef>
                  <a:spcPct val="0"/>
                </a:spcBef>
                <a:spcAft>
                  <a:spcPct val="0"/>
                </a:spcAft>
                <a:defRPr/>
              </a:pPr>
              <a:endParaRPr lang="en-US" sz="2963" kern="0">
                <a:solidFill>
                  <a:srgbClr val="000000"/>
                </a:solidFill>
                <a:latin typeface="微软雅黑"/>
                <a:ea typeface="微软雅黑"/>
                <a:sym typeface="Gill Sans" charset="0"/>
              </a:endParaRPr>
            </a:p>
          </p:txBody>
        </p:sp>
        <p:sp>
          <p:nvSpPr>
            <p:cNvPr id="39" name="Freeform 6"/>
            <p:cNvSpPr>
              <a:spLocks noEditPoints="1"/>
            </p:cNvSpPr>
            <p:nvPr/>
          </p:nvSpPr>
          <p:spPr bwMode="auto">
            <a:xfrm>
              <a:off x="6661500" y="2865381"/>
              <a:ext cx="318518" cy="211972"/>
            </a:xfrm>
            <a:custGeom>
              <a:avLst/>
              <a:gdLst>
                <a:gd name="T0" fmla="*/ 176 w 176"/>
                <a:gd name="T1" fmla="*/ 99 h 117"/>
                <a:gd name="T2" fmla="*/ 176 w 176"/>
                <a:gd name="T3" fmla="*/ 108 h 117"/>
                <a:gd name="T4" fmla="*/ 161 w 176"/>
                <a:gd name="T5" fmla="*/ 117 h 117"/>
                <a:gd name="T6" fmla="*/ 15 w 176"/>
                <a:gd name="T7" fmla="*/ 117 h 117"/>
                <a:gd name="T8" fmla="*/ 0 w 176"/>
                <a:gd name="T9" fmla="*/ 108 h 117"/>
                <a:gd name="T10" fmla="*/ 0 w 176"/>
                <a:gd name="T11" fmla="*/ 99 h 117"/>
                <a:gd name="T12" fmla="*/ 15 w 176"/>
                <a:gd name="T13" fmla="*/ 99 h 117"/>
                <a:gd name="T14" fmla="*/ 161 w 176"/>
                <a:gd name="T15" fmla="*/ 99 h 117"/>
                <a:gd name="T16" fmla="*/ 176 w 176"/>
                <a:gd name="T17" fmla="*/ 99 h 117"/>
                <a:gd name="T18" fmla="*/ 24 w 176"/>
                <a:gd name="T19" fmla="*/ 79 h 117"/>
                <a:gd name="T20" fmla="*/ 24 w 176"/>
                <a:gd name="T21" fmla="*/ 14 h 117"/>
                <a:gd name="T22" fmla="*/ 38 w 176"/>
                <a:gd name="T23" fmla="*/ 0 h 117"/>
                <a:gd name="T24" fmla="*/ 138 w 176"/>
                <a:gd name="T25" fmla="*/ 0 h 117"/>
                <a:gd name="T26" fmla="*/ 152 w 176"/>
                <a:gd name="T27" fmla="*/ 14 h 117"/>
                <a:gd name="T28" fmla="*/ 152 w 176"/>
                <a:gd name="T29" fmla="*/ 79 h 117"/>
                <a:gd name="T30" fmla="*/ 138 w 176"/>
                <a:gd name="T31" fmla="*/ 93 h 117"/>
                <a:gd name="T32" fmla="*/ 38 w 176"/>
                <a:gd name="T33" fmla="*/ 93 h 117"/>
                <a:gd name="T34" fmla="*/ 24 w 176"/>
                <a:gd name="T35" fmla="*/ 79 h 117"/>
                <a:gd name="T36" fmla="*/ 35 w 176"/>
                <a:gd name="T37" fmla="*/ 79 h 117"/>
                <a:gd name="T38" fmla="*/ 38 w 176"/>
                <a:gd name="T39" fmla="*/ 82 h 117"/>
                <a:gd name="T40" fmla="*/ 138 w 176"/>
                <a:gd name="T41" fmla="*/ 82 h 117"/>
                <a:gd name="T42" fmla="*/ 141 w 176"/>
                <a:gd name="T43" fmla="*/ 79 h 117"/>
                <a:gd name="T44" fmla="*/ 141 w 176"/>
                <a:gd name="T45" fmla="*/ 14 h 117"/>
                <a:gd name="T46" fmla="*/ 138 w 176"/>
                <a:gd name="T47" fmla="*/ 11 h 117"/>
                <a:gd name="T48" fmla="*/ 38 w 176"/>
                <a:gd name="T49" fmla="*/ 11 h 117"/>
                <a:gd name="T50" fmla="*/ 35 w 176"/>
                <a:gd name="T51" fmla="*/ 14 h 117"/>
                <a:gd name="T52" fmla="*/ 35 w 176"/>
                <a:gd name="T53" fmla="*/ 79 h 117"/>
                <a:gd name="T54" fmla="*/ 97 w 176"/>
                <a:gd name="T55" fmla="*/ 107 h 117"/>
                <a:gd name="T56" fmla="*/ 95 w 176"/>
                <a:gd name="T57" fmla="*/ 105 h 117"/>
                <a:gd name="T58" fmla="*/ 81 w 176"/>
                <a:gd name="T59" fmla="*/ 105 h 117"/>
                <a:gd name="T60" fmla="*/ 79 w 176"/>
                <a:gd name="T61" fmla="*/ 107 h 117"/>
                <a:gd name="T62" fmla="*/ 81 w 176"/>
                <a:gd name="T63" fmla="*/ 108 h 117"/>
                <a:gd name="T64" fmla="*/ 95 w 176"/>
                <a:gd name="T65" fmla="*/ 108 h 117"/>
                <a:gd name="T66" fmla="*/ 97 w 176"/>
                <a:gd name="T67" fmla="*/ 107 h 1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176" h="117">
                  <a:moveTo>
                    <a:pt x="176" y="99"/>
                  </a:moveTo>
                  <a:cubicBezTo>
                    <a:pt x="176" y="108"/>
                    <a:pt x="176" y="108"/>
                    <a:pt x="176" y="108"/>
                  </a:cubicBezTo>
                  <a:cubicBezTo>
                    <a:pt x="176" y="113"/>
                    <a:pt x="169" y="117"/>
                    <a:pt x="161" y="117"/>
                  </a:cubicBezTo>
                  <a:cubicBezTo>
                    <a:pt x="15" y="117"/>
                    <a:pt x="15" y="117"/>
                    <a:pt x="15" y="117"/>
                  </a:cubicBezTo>
                  <a:cubicBezTo>
                    <a:pt x="7" y="117"/>
                    <a:pt x="0" y="113"/>
                    <a:pt x="0" y="108"/>
                  </a:cubicBezTo>
                  <a:cubicBezTo>
                    <a:pt x="0" y="99"/>
                    <a:pt x="0" y="99"/>
                    <a:pt x="0" y="99"/>
                  </a:cubicBezTo>
                  <a:cubicBezTo>
                    <a:pt x="15" y="99"/>
                    <a:pt x="15" y="99"/>
                    <a:pt x="15" y="99"/>
                  </a:cubicBezTo>
                  <a:cubicBezTo>
                    <a:pt x="161" y="99"/>
                    <a:pt x="161" y="99"/>
                    <a:pt x="161" y="99"/>
                  </a:cubicBezTo>
                  <a:lnTo>
                    <a:pt x="176" y="99"/>
                  </a:lnTo>
                  <a:close/>
                  <a:moveTo>
                    <a:pt x="24" y="79"/>
                  </a:moveTo>
                  <a:cubicBezTo>
                    <a:pt x="24" y="14"/>
                    <a:pt x="24" y="14"/>
                    <a:pt x="24" y="14"/>
                  </a:cubicBezTo>
                  <a:cubicBezTo>
                    <a:pt x="24" y="6"/>
                    <a:pt x="30" y="0"/>
                    <a:pt x="38" y="0"/>
                  </a:cubicBezTo>
                  <a:cubicBezTo>
                    <a:pt x="138" y="0"/>
                    <a:pt x="138" y="0"/>
                    <a:pt x="138" y="0"/>
                  </a:cubicBezTo>
                  <a:cubicBezTo>
                    <a:pt x="146" y="0"/>
                    <a:pt x="152" y="6"/>
                    <a:pt x="152" y="14"/>
                  </a:cubicBezTo>
                  <a:cubicBezTo>
                    <a:pt x="152" y="79"/>
                    <a:pt x="152" y="79"/>
                    <a:pt x="152" y="79"/>
                  </a:cubicBezTo>
                  <a:cubicBezTo>
                    <a:pt x="152" y="87"/>
                    <a:pt x="146" y="93"/>
                    <a:pt x="138" y="93"/>
                  </a:cubicBezTo>
                  <a:cubicBezTo>
                    <a:pt x="38" y="93"/>
                    <a:pt x="38" y="93"/>
                    <a:pt x="38" y="93"/>
                  </a:cubicBezTo>
                  <a:cubicBezTo>
                    <a:pt x="30" y="93"/>
                    <a:pt x="24" y="87"/>
                    <a:pt x="24" y="79"/>
                  </a:cubicBezTo>
                  <a:close/>
                  <a:moveTo>
                    <a:pt x="35" y="79"/>
                  </a:moveTo>
                  <a:cubicBezTo>
                    <a:pt x="35" y="80"/>
                    <a:pt x="37" y="82"/>
                    <a:pt x="38" y="82"/>
                  </a:cubicBezTo>
                  <a:cubicBezTo>
                    <a:pt x="138" y="82"/>
                    <a:pt x="138" y="82"/>
                    <a:pt x="138" y="82"/>
                  </a:cubicBezTo>
                  <a:cubicBezTo>
                    <a:pt x="139" y="82"/>
                    <a:pt x="141" y="80"/>
                    <a:pt x="141" y="79"/>
                  </a:cubicBezTo>
                  <a:cubicBezTo>
                    <a:pt x="141" y="14"/>
                    <a:pt x="141" y="14"/>
                    <a:pt x="141" y="14"/>
                  </a:cubicBezTo>
                  <a:cubicBezTo>
                    <a:pt x="141" y="13"/>
                    <a:pt x="139" y="11"/>
                    <a:pt x="138" y="11"/>
                  </a:cubicBezTo>
                  <a:cubicBezTo>
                    <a:pt x="38" y="11"/>
                    <a:pt x="38" y="11"/>
                    <a:pt x="38" y="11"/>
                  </a:cubicBezTo>
                  <a:cubicBezTo>
                    <a:pt x="37" y="11"/>
                    <a:pt x="35" y="13"/>
                    <a:pt x="35" y="14"/>
                  </a:cubicBezTo>
                  <a:lnTo>
                    <a:pt x="35" y="79"/>
                  </a:lnTo>
                  <a:close/>
                  <a:moveTo>
                    <a:pt x="97" y="107"/>
                  </a:moveTo>
                  <a:cubicBezTo>
                    <a:pt x="97" y="106"/>
                    <a:pt x="96" y="105"/>
                    <a:pt x="95" y="105"/>
                  </a:cubicBezTo>
                  <a:cubicBezTo>
                    <a:pt x="81" y="105"/>
                    <a:pt x="81" y="105"/>
                    <a:pt x="81" y="105"/>
                  </a:cubicBezTo>
                  <a:cubicBezTo>
                    <a:pt x="80" y="105"/>
                    <a:pt x="79" y="106"/>
                    <a:pt x="79" y="107"/>
                  </a:cubicBezTo>
                  <a:cubicBezTo>
                    <a:pt x="79" y="107"/>
                    <a:pt x="80" y="108"/>
                    <a:pt x="81" y="108"/>
                  </a:cubicBezTo>
                  <a:cubicBezTo>
                    <a:pt x="95" y="108"/>
                    <a:pt x="95" y="108"/>
                    <a:pt x="95" y="108"/>
                  </a:cubicBezTo>
                  <a:cubicBezTo>
                    <a:pt x="96" y="108"/>
                    <a:pt x="97" y="107"/>
                    <a:pt x="97" y="107"/>
                  </a:cubicBezTo>
                  <a:close/>
                </a:path>
              </a:pathLst>
            </a:custGeom>
            <a:solidFill>
              <a:srgbClr val="FFFFFF"/>
            </a:solidFill>
            <a:ln>
              <a:noFill/>
            </a:ln>
          </p:spPr>
          <p:txBody>
            <a:bodyPr vert="horz" wrap="square" lIns="96756" tIns="48379" rIns="96756" bIns="48379" numCol="1" anchor="t" anchorCtr="0" compatLnSpc="1">
              <a:prstTxWarp prst="textNoShape">
                <a:avLst/>
              </a:prstTxWarp>
            </a:bodyPr>
            <a:lstStyle/>
            <a:p>
              <a:pPr algn="ctr" fontAlgn="base">
                <a:spcBef>
                  <a:spcPct val="0"/>
                </a:spcBef>
                <a:spcAft>
                  <a:spcPct val="0"/>
                </a:spcAft>
                <a:defRPr/>
              </a:pPr>
              <a:endParaRPr lang="en-US" sz="2963" kern="0">
                <a:solidFill>
                  <a:srgbClr val="000000"/>
                </a:solidFill>
                <a:latin typeface="微软雅黑"/>
                <a:ea typeface="微软雅黑"/>
                <a:sym typeface="Gill Sans" charset="0"/>
              </a:endParaRPr>
            </a:p>
          </p:txBody>
        </p:sp>
      </p:grpSp>
      <p:grpSp>
        <p:nvGrpSpPr>
          <p:cNvPr id="40" name="Group 1"/>
          <p:cNvGrpSpPr/>
          <p:nvPr/>
        </p:nvGrpSpPr>
        <p:grpSpPr>
          <a:xfrm>
            <a:off x="1469565" y="1823750"/>
            <a:ext cx="627697" cy="622969"/>
            <a:chOff x="1066082" y="1818668"/>
            <a:chExt cx="465007" cy="467298"/>
          </a:xfrm>
        </p:grpSpPr>
        <p:sp>
          <p:nvSpPr>
            <p:cNvPr id="41" name="Freeform 7"/>
            <p:cNvSpPr>
              <a:spLocks/>
            </p:cNvSpPr>
            <p:nvPr/>
          </p:nvSpPr>
          <p:spPr bwMode="auto">
            <a:xfrm>
              <a:off x="1066082" y="1818668"/>
              <a:ext cx="465007" cy="467298"/>
            </a:xfrm>
            <a:custGeom>
              <a:avLst/>
              <a:gdLst>
                <a:gd name="T0" fmla="*/ 102 w 203"/>
                <a:gd name="T1" fmla="*/ 0 h 204"/>
                <a:gd name="T2" fmla="*/ 129 w 203"/>
                <a:gd name="T3" fmla="*/ 3 h 204"/>
                <a:gd name="T4" fmla="*/ 153 w 203"/>
                <a:gd name="T5" fmla="*/ 13 h 204"/>
                <a:gd name="T6" fmla="*/ 174 w 203"/>
                <a:gd name="T7" fmla="*/ 30 h 204"/>
                <a:gd name="T8" fmla="*/ 190 w 203"/>
                <a:gd name="T9" fmla="*/ 50 h 204"/>
                <a:gd name="T10" fmla="*/ 200 w 203"/>
                <a:gd name="T11" fmla="*/ 74 h 204"/>
                <a:gd name="T12" fmla="*/ 203 w 203"/>
                <a:gd name="T13" fmla="*/ 102 h 204"/>
                <a:gd name="T14" fmla="*/ 200 w 203"/>
                <a:gd name="T15" fmla="*/ 129 h 204"/>
                <a:gd name="T16" fmla="*/ 190 w 203"/>
                <a:gd name="T17" fmla="*/ 153 h 204"/>
                <a:gd name="T18" fmla="*/ 174 w 203"/>
                <a:gd name="T19" fmla="*/ 174 h 204"/>
                <a:gd name="T20" fmla="*/ 153 w 203"/>
                <a:gd name="T21" fmla="*/ 190 h 204"/>
                <a:gd name="T22" fmla="*/ 129 w 203"/>
                <a:gd name="T23" fmla="*/ 201 h 204"/>
                <a:gd name="T24" fmla="*/ 102 w 203"/>
                <a:gd name="T25" fmla="*/ 204 h 204"/>
                <a:gd name="T26" fmla="*/ 74 w 203"/>
                <a:gd name="T27" fmla="*/ 201 h 204"/>
                <a:gd name="T28" fmla="*/ 50 w 203"/>
                <a:gd name="T29" fmla="*/ 190 h 204"/>
                <a:gd name="T30" fmla="*/ 30 w 203"/>
                <a:gd name="T31" fmla="*/ 174 h 204"/>
                <a:gd name="T32" fmla="*/ 13 w 203"/>
                <a:gd name="T33" fmla="*/ 153 h 204"/>
                <a:gd name="T34" fmla="*/ 3 w 203"/>
                <a:gd name="T35" fmla="*/ 129 h 204"/>
                <a:gd name="T36" fmla="*/ 0 w 203"/>
                <a:gd name="T37" fmla="*/ 102 h 204"/>
                <a:gd name="T38" fmla="*/ 3 w 203"/>
                <a:gd name="T39" fmla="*/ 74 h 204"/>
                <a:gd name="T40" fmla="*/ 13 w 203"/>
                <a:gd name="T41" fmla="*/ 50 h 204"/>
                <a:gd name="T42" fmla="*/ 30 w 203"/>
                <a:gd name="T43" fmla="*/ 30 h 204"/>
                <a:gd name="T44" fmla="*/ 50 w 203"/>
                <a:gd name="T45" fmla="*/ 13 h 204"/>
                <a:gd name="T46" fmla="*/ 74 w 203"/>
                <a:gd name="T47" fmla="*/ 3 h 204"/>
                <a:gd name="T48" fmla="*/ 102 w 203"/>
                <a:gd name="T49" fmla="*/ 0 h 20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203" h="204">
                  <a:moveTo>
                    <a:pt x="102" y="0"/>
                  </a:moveTo>
                  <a:lnTo>
                    <a:pt x="129" y="3"/>
                  </a:lnTo>
                  <a:lnTo>
                    <a:pt x="153" y="13"/>
                  </a:lnTo>
                  <a:lnTo>
                    <a:pt x="174" y="30"/>
                  </a:lnTo>
                  <a:lnTo>
                    <a:pt x="190" y="50"/>
                  </a:lnTo>
                  <a:lnTo>
                    <a:pt x="200" y="74"/>
                  </a:lnTo>
                  <a:lnTo>
                    <a:pt x="203" y="102"/>
                  </a:lnTo>
                  <a:lnTo>
                    <a:pt x="200" y="129"/>
                  </a:lnTo>
                  <a:lnTo>
                    <a:pt x="190" y="153"/>
                  </a:lnTo>
                  <a:lnTo>
                    <a:pt x="174" y="174"/>
                  </a:lnTo>
                  <a:lnTo>
                    <a:pt x="153" y="190"/>
                  </a:lnTo>
                  <a:lnTo>
                    <a:pt x="129" y="201"/>
                  </a:lnTo>
                  <a:lnTo>
                    <a:pt x="102" y="204"/>
                  </a:lnTo>
                  <a:lnTo>
                    <a:pt x="74" y="201"/>
                  </a:lnTo>
                  <a:lnTo>
                    <a:pt x="50" y="190"/>
                  </a:lnTo>
                  <a:lnTo>
                    <a:pt x="30" y="174"/>
                  </a:lnTo>
                  <a:lnTo>
                    <a:pt x="13" y="153"/>
                  </a:lnTo>
                  <a:lnTo>
                    <a:pt x="3" y="129"/>
                  </a:lnTo>
                  <a:lnTo>
                    <a:pt x="0" y="102"/>
                  </a:lnTo>
                  <a:lnTo>
                    <a:pt x="3" y="74"/>
                  </a:lnTo>
                  <a:lnTo>
                    <a:pt x="13" y="50"/>
                  </a:lnTo>
                  <a:lnTo>
                    <a:pt x="30" y="30"/>
                  </a:lnTo>
                  <a:lnTo>
                    <a:pt x="50" y="13"/>
                  </a:lnTo>
                  <a:lnTo>
                    <a:pt x="74" y="3"/>
                  </a:lnTo>
                  <a:lnTo>
                    <a:pt x="102" y="0"/>
                  </a:lnTo>
                  <a:close/>
                </a:path>
              </a:pathLst>
            </a:custGeom>
            <a:solidFill>
              <a:srgbClr val="366A97"/>
            </a:solidFill>
            <a:ln w="0">
              <a:noFill/>
              <a:prstDash val="solid"/>
              <a:round/>
              <a:headEnd/>
              <a:tailEnd/>
            </a:ln>
          </p:spPr>
          <p:txBody>
            <a:bodyPr vert="horz" wrap="square" lIns="96756" tIns="48379" rIns="96756" bIns="48379" numCol="1" anchor="t" anchorCtr="0" compatLnSpc="1">
              <a:prstTxWarp prst="textNoShape">
                <a:avLst/>
              </a:prstTxWarp>
            </a:bodyPr>
            <a:lstStyle/>
            <a:p>
              <a:pPr algn="ctr" fontAlgn="base">
                <a:spcBef>
                  <a:spcPct val="0"/>
                </a:spcBef>
                <a:spcAft>
                  <a:spcPct val="0"/>
                </a:spcAft>
                <a:defRPr/>
              </a:pPr>
              <a:endParaRPr lang="en-US" sz="2963" kern="0">
                <a:solidFill>
                  <a:srgbClr val="000000"/>
                </a:solidFill>
                <a:latin typeface="微软雅黑"/>
                <a:ea typeface="微软雅黑"/>
                <a:sym typeface="Gill Sans" charset="0"/>
              </a:endParaRPr>
            </a:p>
          </p:txBody>
        </p:sp>
        <p:sp>
          <p:nvSpPr>
            <p:cNvPr id="42" name="Freeform 7"/>
            <p:cNvSpPr>
              <a:spLocks noEditPoints="1"/>
            </p:cNvSpPr>
            <p:nvPr/>
          </p:nvSpPr>
          <p:spPr bwMode="auto">
            <a:xfrm>
              <a:off x="1145360" y="1919614"/>
              <a:ext cx="299574" cy="277578"/>
            </a:xfrm>
            <a:custGeom>
              <a:avLst/>
              <a:gdLst>
                <a:gd name="T0" fmla="*/ 31 w 177"/>
                <a:gd name="T1" fmla="*/ 94 h 164"/>
                <a:gd name="T2" fmla="*/ 19 w 177"/>
                <a:gd name="T3" fmla="*/ 94 h 164"/>
                <a:gd name="T4" fmla="*/ 1 w 177"/>
                <a:gd name="T5" fmla="*/ 79 h 164"/>
                <a:gd name="T6" fmla="*/ 12 w 177"/>
                <a:gd name="T7" fmla="*/ 47 h 164"/>
                <a:gd name="T8" fmla="*/ 36 w 177"/>
                <a:gd name="T9" fmla="*/ 55 h 164"/>
                <a:gd name="T10" fmla="*/ 48 w 177"/>
                <a:gd name="T11" fmla="*/ 52 h 164"/>
                <a:gd name="T12" fmla="*/ 48 w 177"/>
                <a:gd name="T13" fmla="*/ 59 h 164"/>
                <a:gd name="T14" fmla="*/ 55 w 177"/>
                <a:gd name="T15" fmla="*/ 82 h 164"/>
                <a:gd name="T16" fmla="*/ 31 w 177"/>
                <a:gd name="T17" fmla="*/ 94 h 164"/>
                <a:gd name="T18" fmla="*/ 36 w 177"/>
                <a:gd name="T19" fmla="*/ 47 h 164"/>
                <a:gd name="T20" fmla="*/ 12 w 177"/>
                <a:gd name="T21" fmla="*/ 23 h 164"/>
                <a:gd name="T22" fmla="*/ 36 w 177"/>
                <a:gd name="T23" fmla="*/ 0 h 164"/>
                <a:gd name="T24" fmla="*/ 59 w 177"/>
                <a:gd name="T25" fmla="*/ 23 h 164"/>
                <a:gd name="T26" fmla="*/ 36 w 177"/>
                <a:gd name="T27" fmla="*/ 47 h 164"/>
                <a:gd name="T28" fmla="*/ 129 w 177"/>
                <a:gd name="T29" fmla="*/ 164 h 164"/>
                <a:gd name="T30" fmla="*/ 49 w 177"/>
                <a:gd name="T31" fmla="*/ 164 h 164"/>
                <a:gd name="T32" fmla="*/ 24 w 177"/>
                <a:gd name="T33" fmla="*/ 140 h 164"/>
                <a:gd name="T34" fmla="*/ 56 w 177"/>
                <a:gd name="T35" fmla="*/ 88 h 164"/>
                <a:gd name="T36" fmla="*/ 89 w 177"/>
                <a:gd name="T37" fmla="*/ 101 h 164"/>
                <a:gd name="T38" fmla="*/ 121 w 177"/>
                <a:gd name="T39" fmla="*/ 88 h 164"/>
                <a:gd name="T40" fmla="*/ 153 w 177"/>
                <a:gd name="T41" fmla="*/ 140 h 164"/>
                <a:gd name="T42" fmla="*/ 129 w 177"/>
                <a:gd name="T43" fmla="*/ 164 h 164"/>
                <a:gd name="T44" fmla="*/ 89 w 177"/>
                <a:gd name="T45" fmla="*/ 94 h 164"/>
                <a:gd name="T46" fmla="*/ 53 w 177"/>
                <a:gd name="T47" fmla="*/ 59 h 164"/>
                <a:gd name="T48" fmla="*/ 89 w 177"/>
                <a:gd name="T49" fmla="*/ 23 h 164"/>
                <a:gd name="T50" fmla="*/ 124 w 177"/>
                <a:gd name="T51" fmla="*/ 59 h 164"/>
                <a:gd name="T52" fmla="*/ 89 w 177"/>
                <a:gd name="T53" fmla="*/ 94 h 164"/>
                <a:gd name="T54" fmla="*/ 141 w 177"/>
                <a:gd name="T55" fmla="*/ 47 h 164"/>
                <a:gd name="T56" fmla="*/ 118 w 177"/>
                <a:gd name="T57" fmla="*/ 23 h 164"/>
                <a:gd name="T58" fmla="*/ 141 w 177"/>
                <a:gd name="T59" fmla="*/ 0 h 164"/>
                <a:gd name="T60" fmla="*/ 165 w 177"/>
                <a:gd name="T61" fmla="*/ 23 h 164"/>
                <a:gd name="T62" fmla="*/ 141 w 177"/>
                <a:gd name="T63" fmla="*/ 47 h 164"/>
                <a:gd name="T64" fmla="*/ 159 w 177"/>
                <a:gd name="T65" fmla="*/ 94 h 164"/>
                <a:gd name="T66" fmla="*/ 146 w 177"/>
                <a:gd name="T67" fmla="*/ 94 h 164"/>
                <a:gd name="T68" fmla="*/ 122 w 177"/>
                <a:gd name="T69" fmla="*/ 82 h 164"/>
                <a:gd name="T70" fmla="*/ 130 w 177"/>
                <a:gd name="T71" fmla="*/ 59 h 164"/>
                <a:gd name="T72" fmla="*/ 129 w 177"/>
                <a:gd name="T73" fmla="*/ 52 h 164"/>
                <a:gd name="T74" fmla="*/ 141 w 177"/>
                <a:gd name="T75" fmla="*/ 55 h 164"/>
                <a:gd name="T76" fmla="*/ 165 w 177"/>
                <a:gd name="T77" fmla="*/ 47 h 164"/>
                <a:gd name="T78" fmla="*/ 177 w 177"/>
                <a:gd name="T79" fmla="*/ 79 h 164"/>
                <a:gd name="T80" fmla="*/ 159 w 177"/>
                <a:gd name="T81" fmla="*/ 94 h 1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Lst>
              <a:rect l="0" t="0" r="r" b="b"/>
              <a:pathLst>
                <a:path w="177" h="164">
                  <a:moveTo>
                    <a:pt x="31" y="94"/>
                  </a:moveTo>
                  <a:cubicBezTo>
                    <a:pt x="19" y="94"/>
                    <a:pt x="19" y="94"/>
                    <a:pt x="19" y="94"/>
                  </a:cubicBezTo>
                  <a:cubicBezTo>
                    <a:pt x="9" y="94"/>
                    <a:pt x="1" y="89"/>
                    <a:pt x="1" y="79"/>
                  </a:cubicBezTo>
                  <a:cubicBezTo>
                    <a:pt x="1" y="72"/>
                    <a:pt x="0" y="47"/>
                    <a:pt x="12" y="47"/>
                  </a:cubicBezTo>
                  <a:cubicBezTo>
                    <a:pt x="14" y="47"/>
                    <a:pt x="24" y="55"/>
                    <a:pt x="36" y="55"/>
                  </a:cubicBezTo>
                  <a:cubicBezTo>
                    <a:pt x="40" y="55"/>
                    <a:pt x="44" y="54"/>
                    <a:pt x="48" y="52"/>
                  </a:cubicBezTo>
                  <a:cubicBezTo>
                    <a:pt x="48" y="54"/>
                    <a:pt x="48" y="57"/>
                    <a:pt x="48" y="59"/>
                  </a:cubicBezTo>
                  <a:cubicBezTo>
                    <a:pt x="48" y="67"/>
                    <a:pt x="50" y="75"/>
                    <a:pt x="55" y="82"/>
                  </a:cubicBezTo>
                  <a:cubicBezTo>
                    <a:pt x="46" y="82"/>
                    <a:pt x="37" y="86"/>
                    <a:pt x="31" y="94"/>
                  </a:cubicBezTo>
                  <a:close/>
                  <a:moveTo>
                    <a:pt x="36" y="47"/>
                  </a:moveTo>
                  <a:cubicBezTo>
                    <a:pt x="23" y="47"/>
                    <a:pt x="12" y="36"/>
                    <a:pt x="12" y="23"/>
                  </a:cubicBezTo>
                  <a:cubicBezTo>
                    <a:pt x="12" y="10"/>
                    <a:pt x="23" y="0"/>
                    <a:pt x="36" y="0"/>
                  </a:cubicBezTo>
                  <a:cubicBezTo>
                    <a:pt x="49" y="0"/>
                    <a:pt x="59" y="10"/>
                    <a:pt x="59" y="23"/>
                  </a:cubicBezTo>
                  <a:cubicBezTo>
                    <a:pt x="59" y="36"/>
                    <a:pt x="49" y="47"/>
                    <a:pt x="36" y="47"/>
                  </a:cubicBezTo>
                  <a:close/>
                  <a:moveTo>
                    <a:pt x="129" y="164"/>
                  </a:moveTo>
                  <a:cubicBezTo>
                    <a:pt x="49" y="164"/>
                    <a:pt x="49" y="164"/>
                    <a:pt x="49" y="164"/>
                  </a:cubicBezTo>
                  <a:cubicBezTo>
                    <a:pt x="34" y="164"/>
                    <a:pt x="24" y="155"/>
                    <a:pt x="24" y="140"/>
                  </a:cubicBezTo>
                  <a:cubicBezTo>
                    <a:pt x="24" y="120"/>
                    <a:pt x="29" y="88"/>
                    <a:pt x="56" y="88"/>
                  </a:cubicBezTo>
                  <a:cubicBezTo>
                    <a:pt x="59" y="88"/>
                    <a:pt x="70" y="101"/>
                    <a:pt x="89" y="101"/>
                  </a:cubicBezTo>
                  <a:cubicBezTo>
                    <a:pt x="107" y="101"/>
                    <a:pt x="118" y="88"/>
                    <a:pt x="121" y="88"/>
                  </a:cubicBezTo>
                  <a:cubicBezTo>
                    <a:pt x="148" y="88"/>
                    <a:pt x="153" y="120"/>
                    <a:pt x="153" y="140"/>
                  </a:cubicBezTo>
                  <a:cubicBezTo>
                    <a:pt x="153" y="155"/>
                    <a:pt x="143" y="164"/>
                    <a:pt x="129" y="164"/>
                  </a:cubicBezTo>
                  <a:close/>
                  <a:moveTo>
                    <a:pt x="89" y="94"/>
                  </a:moveTo>
                  <a:cubicBezTo>
                    <a:pt x="69" y="94"/>
                    <a:pt x="53" y="78"/>
                    <a:pt x="53" y="59"/>
                  </a:cubicBezTo>
                  <a:cubicBezTo>
                    <a:pt x="53" y="39"/>
                    <a:pt x="69" y="23"/>
                    <a:pt x="89" y="23"/>
                  </a:cubicBezTo>
                  <a:cubicBezTo>
                    <a:pt x="108" y="23"/>
                    <a:pt x="124" y="39"/>
                    <a:pt x="124" y="59"/>
                  </a:cubicBezTo>
                  <a:cubicBezTo>
                    <a:pt x="124" y="78"/>
                    <a:pt x="108" y="94"/>
                    <a:pt x="89" y="94"/>
                  </a:cubicBezTo>
                  <a:close/>
                  <a:moveTo>
                    <a:pt x="141" y="47"/>
                  </a:moveTo>
                  <a:cubicBezTo>
                    <a:pt x="128" y="47"/>
                    <a:pt x="118" y="36"/>
                    <a:pt x="118" y="23"/>
                  </a:cubicBezTo>
                  <a:cubicBezTo>
                    <a:pt x="118" y="10"/>
                    <a:pt x="128" y="0"/>
                    <a:pt x="141" y="0"/>
                  </a:cubicBezTo>
                  <a:cubicBezTo>
                    <a:pt x="154" y="0"/>
                    <a:pt x="165" y="10"/>
                    <a:pt x="165" y="23"/>
                  </a:cubicBezTo>
                  <a:cubicBezTo>
                    <a:pt x="165" y="36"/>
                    <a:pt x="154" y="47"/>
                    <a:pt x="141" y="47"/>
                  </a:cubicBezTo>
                  <a:close/>
                  <a:moveTo>
                    <a:pt x="159" y="94"/>
                  </a:moveTo>
                  <a:cubicBezTo>
                    <a:pt x="146" y="94"/>
                    <a:pt x="146" y="94"/>
                    <a:pt x="146" y="94"/>
                  </a:cubicBezTo>
                  <a:cubicBezTo>
                    <a:pt x="140" y="86"/>
                    <a:pt x="132" y="82"/>
                    <a:pt x="122" y="82"/>
                  </a:cubicBezTo>
                  <a:cubicBezTo>
                    <a:pt x="127" y="75"/>
                    <a:pt x="130" y="67"/>
                    <a:pt x="130" y="59"/>
                  </a:cubicBezTo>
                  <a:cubicBezTo>
                    <a:pt x="130" y="57"/>
                    <a:pt x="129" y="54"/>
                    <a:pt x="129" y="52"/>
                  </a:cubicBezTo>
                  <a:cubicBezTo>
                    <a:pt x="133" y="54"/>
                    <a:pt x="137" y="55"/>
                    <a:pt x="141" y="55"/>
                  </a:cubicBezTo>
                  <a:cubicBezTo>
                    <a:pt x="154" y="55"/>
                    <a:pt x="163" y="47"/>
                    <a:pt x="165" y="47"/>
                  </a:cubicBezTo>
                  <a:cubicBezTo>
                    <a:pt x="177" y="47"/>
                    <a:pt x="177" y="72"/>
                    <a:pt x="177" y="79"/>
                  </a:cubicBezTo>
                  <a:cubicBezTo>
                    <a:pt x="177" y="89"/>
                    <a:pt x="168" y="94"/>
                    <a:pt x="159" y="94"/>
                  </a:cubicBezTo>
                  <a:close/>
                </a:path>
              </a:pathLst>
            </a:custGeom>
            <a:solidFill>
              <a:srgbClr val="FFFFFF"/>
            </a:solidFill>
            <a:ln>
              <a:noFill/>
            </a:ln>
          </p:spPr>
          <p:txBody>
            <a:bodyPr vert="horz" wrap="square" lIns="96756" tIns="48379" rIns="96756" bIns="48379" numCol="1" anchor="t" anchorCtr="0" compatLnSpc="1">
              <a:prstTxWarp prst="textNoShape">
                <a:avLst/>
              </a:prstTxWarp>
            </a:bodyPr>
            <a:lstStyle/>
            <a:p>
              <a:pPr algn="ctr" fontAlgn="base">
                <a:spcBef>
                  <a:spcPct val="0"/>
                </a:spcBef>
                <a:spcAft>
                  <a:spcPct val="0"/>
                </a:spcAft>
                <a:defRPr/>
              </a:pPr>
              <a:endParaRPr lang="en-US" sz="2963" kern="0">
                <a:solidFill>
                  <a:srgbClr val="000000"/>
                </a:solidFill>
                <a:latin typeface="微软雅黑"/>
                <a:ea typeface="微软雅黑"/>
                <a:sym typeface="Gill Sans" charset="0"/>
              </a:endParaRPr>
            </a:p>
          </p:txBody>
        </p:sp>
      </p:grpSp>
      <p:grpSp>
        <p:nvGrpSpPr>
          <p:cNvPr id="43" name="Group 2"/>
          <p:cNvGrpSpPr/>
          <p:nvPr/>
        </p:nvGrpSpPr>
        <p:grpSpPr>
          <a:xfrm>
            <a:off x="4938473" y="1832366"/>
            <a:ext cx="627697" cy="619913"/>
            <a:chOff x="3635896" y="1825130"/>
            <a:chExt cx="465007" cy="465007"/>
          </a:xfrm>
        </p:grpSpPr>
        <p:sp>
          <p:nvSpPr>
            <p:cNvPr id="44" name="Freeform 8"/>
            <p:cNvSpPr>
              <a:spLocks/>
            </p:cNvSpPr>
            <p:nvPr/>
          </p:nvSpPr>
          <p:spPr bwMode="auto">
            <a:xfrm>
              <a:off x="3635896" y="1825130"/>
              <a:ext cx="465007" cy="465007"/>
            </a:xfrm>
            <a:custGeom>
              <a:avLst/>
              <a:gdLst>
                <a:gd name="T0" fmla="*/ 101 w 203"/>
                <a:gd name="T1" fmla="*/ 0 h 203"/>
                <a:gd name="T2" fmla="*/ 129 w 203"/>
                <a:gd name="T3" fmla="*/ 2 h 203"/>
                <a:gd name="T4" fmla="*/ 153 w 203"/>
                <a:gd name="T5" fmla="*/ 13 h 203"/>
                <a:gd name="T6" fmla="*/ 173 w 203"/>
                <a:gd name="T7" fmla="*/ 29 h 203"/>
                <a:gd name="T8" fmla="*/ 190 w 203"/>
                <a:gd name="T9" fmla="*/ 50 h 203"/>
                <a:gd name="T10" fmla="*/ 200 w 203"/>
                <a:gd name="T11" fmla="*/ 74 h 203"/>
                <a:gd name="T12" fmla="*/ 203 w 203"/>
                <a:gd name="T13" fmla="*/ 101 h 203"/>
                <a:gd name="T14" fmla="*/ 200 w 203"/>
                <a:gd name="T15" fmla="*/ 129 h 203"/>
                <a:gd name="T16" fmla="*/ 190 w 203"/>
                <a:gd name="T17" fmla="*/ 153 h 203"/>
                <a:gd name="T18" fmla="*/ 173 w 203"/>
                <a:gd name="T19" fmla="*/ 174 h 203"/>
                <a:gd name="T20" fmla="*/ 153 w 203"/>
                <a:gd name="T21" fmla="*/ 190 h 203"/>
                <a:gd name="T22" fmla="*/ 129 w 203"/>
                <a:gd name="T23" fmla="*/ 200 h 203"/>
                <a:gd name="T24" fmla="*/ 101 w 203"/>
                <a:gd name="T25" fmla="*/ 203 h 203"/>
                <a:gd name="T26" fmla="*/ 74 w 203"/>
                <a:gd name="T27" fmla="*/ 200 h 203"/>
                <a:gd name="T28" fmla="*/ 50 w 203"/>
                <a:gd name="T29" fmla="*/ 190 h 203"/>
                <a:gd name="T30" fmla="*/ 29 w 203"/>
                <a:gd name="T31" fmla="*/ 174 h 203"/>
                <a:gd name="T32" fmla="*/ 13 w 203"/>
                <a:gd name="T33" fmla="*/ 153 h 203"/>
                <a:gd name="T34" fmla="*/ 3 w 203"/>
                <a:gd name="T35" fmla="*/ 129 h 203"/>
                <a:gd name="T36" fmla="*/ 0 w 203"/>
                <a:gd name="T37" fmla="*/ 101 h 203"/>
                <a:gd name="T38" fmla="*/ 3 w 203"/>
                <a:gd name="T39" fmla="*/ 74 h 203"/>
                <a:gd name="T40" fmla="*/ 13 w 203"/>
                <a:gd name="T41" fmla="*/ 50 h 203"/>
                <a:gd name="T42" fmla="*/ 29 w 203"/>
                <a:gd name="T43" fmla="*/ 29 h 203"/>
                <a:gd name="T44" fmla="*/ 50 w 203"/>
                <a:gd name="T45" fmla="*/ 13 h 203"/>
                <a:gd name="T46" fmla="*/ 74 w 203"/>
                <a:gd name="T47" fmla="*/ 2 h 203"/>
                <a:gd name="T48" fmla="*/ 101 w 203"/>
                <a:gd name="T49" fmla="*/ 0 h 20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203" h="203">
                  <a:moveTo>
                    <a:pt x="101" y="0"/>
                  </a:moveTo>
                  <a:lnTo>
                    <a:pt x="129" y="2"/>
                  </a:lnTo>
                  <a:lnTo>
                    <a:pt x="153" y="13"/>
                  </a:lnTo>
                  <a:lnTo>
                    <a:pt x="173" y="29"/>
                  </a:lnTo>
                  <a:lnTo>
                    <a:pt x="190" y="50"/>
                  </a:lnTo>
                  <a:lnTo>
                    <a:pt x="200" y="74"/>
                  </a:lnTo>
                  <a:lnTo>
                    <a:pt x="203" y="101"/>
                  </a:lnTo>
                  <a:lnTo>
                    <a:pt x="200" y="129"/>
                  </a:lnTo>
                  <a:lnTo>
                    <a:pt x="190" y="153"/>
                  </a:lnTo>
                  <a:lnTo>
                    <a:pt x="173" y="174"/>
                  </a:lnTo>
                  <a:lnTo>
                    <a:pt x="153" y="190"/>
                  </a:lnTo>
                  <a:lnTo>
                    <a:pt x="129" y="200"/>
                  </a:lnTo>
                  <a:lnTo>
                    <a:pt x="101" y="203"/>
                  </a:lnTo>
                  <a:lnTo>
                    <a:pt x="74" y="200"/>
                  </a:lnTo>
                  <a:lnTo>
                    <a:pt x="50" y="190"/>
                  </a:lnTo>
                  <a:lnTo>
                    <a:pt x="29" y="174"/>
                  </a:lnTo>
                  <a:lnTo>
                    <a:pt x="13" y="153"/>
                  </a:lnTo>
                  <a:lnTo>
                    <a:pt x="3" y="129"/>
                  </a:lnTo>
                  <a:lnTo>
                    <a:pt x="0" y="101"/>
                  </a:lnTo>
                  <a:lnTo>
                    <a:pt x="3" y="74"/>
                  </a:lnTo>
                  <a:lnTo>
                    <a:pt x="13" y="50"/>
                  </a:lnTo>
                  <a:lnTo>
                    <a:pt x="29" y="29"/>
                  </a:lnTo>
                  <a:lnTo>
                    <a:pt x="50" y="13"/>
                  </a:lnTo>
                  <a:lnTo>
                    <a:pt x="74" y="2"/>
                  </a:lnTo>
                  <a:lnTo>
                    <a:pt x="101" y="0"/>
                  </a:lnTo>
                  <a:close/>
                </a:path>
              </a:pathLst>
            </a:custGeom>
            <a:solidFill>
              <a:srgbClr val="E25667"/>
            </a:solidFill>
            <a:ln w="0">
              <a:noFill/>
              <a:prstDash val="solid"/>
              <a:round/>
              <a:headEnd/>
              <a:tailEnd/>
            </a:ln>
          </p:spPr>
          <p:txBody>
            <a:bodyPr vert="horz" wrap="square" lIns="96756" tIns="48379" rIns="96756" bIns="48379" numCol="1" anchor="t" anchorCtr="0" compatLnSpc="1">
              <a:prstTxWarp prst="textNoShape">
                <a:avLst/>
              </a:prstTxWarp>
            </a:bodyPr>
            <a:lstStyle/>
            <a:p>
              <a:pPr algn="ctr" fontAlgn="base">
                <a:spcBef>
                  <a:spcPct val="0"/>
                </a:spcBef>
                <a:spcAft>
                  <a:spcPct val="0"/>
                </a:spcAft>
                <a:defRPr/>
              </a:pPr>
              <a:endParaRPr lang="en-US" sz="2963" kern="0" dirty="0">
                <a:solidFill>
                  <a:srgbClr val="000000"/>
                </a:solidFill>
                <a:latin typeface="微软雅黑"/>
                <a:ea typeface="微软雅黑"/>
                <a:sym typeface="Gill Sans" charset="0"/>
              </a:endParaRPr>
            </a:p>
          </p:txBody>
        </p:sp>
        <p:sp>
          <p:nvSpPr>
            <p:cNvPr id="45" name="Freeform 8"/>
            <p:cNvSpPr>
              <a:spLocks noEditPoints="1"/>
            </p:cNvSpPr>
            <p:nvPr/>
          </p:nvSpPr>
          <p:spPr bwMode="auto">
            <a:xfrm>
              <a:off x="3788568" y="1901620"/>
              <a:ext cx="201914" cy="300866"/>
            </a:xfrm>
            <a:custGeom>
              <a:avLst/>
              <a:gdLst>
                <a:gd name="T0" fmla="*/ 85 w 94"/>
                <a:gd name="T1" fmla="*/ 44 h 140"/>
                <a:gd name="T2" fmla="*/ 45 w 94"/>
                <a:gd name="T3" fmla="*/ 90 h 140"/>
                <a:gd name="T4" fmla="*/ 26 w 94"/>
                <a:gd name="T5" fmla="*/ 105 h 140"/>
                <a:gd name="T6" fmla="*/ 26 w 94"/>
                <a:gd name="T7" fmla="*/ 108 h 140"/>
                <a:gd name="T8" fmla="*/ 35 w 94"/>
                <a:gd name="T9" fmla="*/ 123 h 140"/>
                <a:gd name="T10" fmla="*/ 17 w 94"/>
                <a:gd name="T11" fmla="*/ 140 h 140"/>
                <a:gd name="T12" fmla="*/ 0 w 94"/>
                <a:gd name="T13" fmla="*/ 123 h 140"/>
                <a:gd name="T14" fmla="*/ 9 w 94"/>
                <a:gd name="T15" fmla="*/ 108 h 140"/>
                <a:gd name="T16" fmla="*/ 9 w 94"/>
                <a:gd name="T17" fmla="*/ 33 h 140"/>
                <a:gd name="T18" fmla="*/ 0 w 94"/>
                <a:gd name="T19" fmla="*/ 17 h 140"/>
                <a:gd name="T20" fmla="*/ 17 w 94"/>
                <a:gd name="T21" fmla="*/ 0 h 140"/>
                <a:gd name="T22" fmla="*/ 35 w 94"/>
                <a:gd name="T23" fmla="*/ 17 h 140"/>
                <a:gd name="T24" fmla="*/ 26 w 94"/>
                <a:gd name="T25" fmla="*/ 33 h 140"/>
                <a:gd name="T26" fmla="*/ 26 w 94"/>
                <a:gd name="T27" fmla="*/ 78 h 140"/>
                <a:gd name="T28" fmla="*/ 40 w 94"/>
                <a:gd name="T29" fmla="*/ 73 h 140"/>
                <a:gd name="T30" fmla="*/ 67 w 94"/>
                <a:gd name="T31" fmla="*/ 44 h 140"/>
                <a:gd name="T32" fmla="*/ 58 w 94"/>
                <a:gd name="T33" fmla="*/ 29 h 140"/>
                <a:gd name="T34" fmla="*/ 76 w 94"/>
                <a:gd name="T35" fmla="*/ 11 h 140"/>
                <a:gd name="T36" fmla="*/ 94 w 94"/>
                <a:gd name="T37" fmla="*/ 29 h 140"/>
                <a:gd name="T38" fmla="*/ 85 w 94"/>
                <a:gd name="T39" fmla="*/ 44 h 140"/>
                <a:gd name="T40" fmla="*/ 17 w 94"/>
                <a:gd name="T41" fmla="*/ 9 h 140"/>
                <a:gd name="T42" fmla="*/ 9 w 94"/>
                <a:gd name="T43" fmla="*/ 17 h 140"/>
                <a:gd name="T44" fmla="*/ 17 w 94"/>
                <a:gd name="T45" fmla="*/ 26 h 140"/>
                <a:gd name="T46" fmla="*/ 26 w 94"/>
                <a:gd name="T47" fmla="*/ 17 h 140"/>
                <a:gd name="T48" fmla="*/ 17 w 94"/>
                <a:gd name="T49" fmla="*/ 9 h 140"/>
                <a:gd name="T50" fmla="*/ 17 w 94"/>
                <a:gd name="T51" fmla="*/ 114 h 140"/>
                <a:gd name="T52" fmla="*/ 9 w 94"/>
                <a:gd name="T53" fmla="*/ 123 h 140"/>
                <a:gd name="T54" fmla="*/ 17 w 94"/>
                <a:gd name="T55" fmla="*/ 132 h 140"/>
                <a:gd name="T56" fmla="*/ 26 w 94"/>
                <a:gd name="T57" fmla="*/ 123 h 140"/>
                <a:gd name="T58" fmla="*/ 17 w 94"/>
                <a:gd name="T59" fmla="*/ 114 h 140"/>
                <a:gd name="T60" fmla="*/ 76 w 94"/>
                <a:gd name="T61" fmla="*/ 20 h 140"/>
                <a:gd name="T62" fmla="*/ 67 w 94"/>
                <a:gd name="T63" fmla="*/ 29 h 140"/>
                <a:gd name="T64" fmla="*/ 76 w 94"/>
                <a:gd name="T65" fmla="*/ 38 h 140"/>
                <a:gd name="T66" fmla="*/ 85 w 94"/>
                <a:gd name="T67" fmla="*/ 29 h 140"/>
                <a:gd name="T68" fmla="*/ 76 w 94"/>
                <a:gd name="T69" fmla="*/ 20 h 1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94" h="140">
                  <a:moveTo>
                    <a:pt x="85" y="44"/>
                  </a:moveTo>
                  <a:cubicBezTo>
                    <a:pt x="84" y="77"/>
                    <a:pt x="61" y="85"/>
                    <a:pt x="45" y="90"/>
                  </a:cubicBezTo>
                  <a:cubicBezTo>
                    <a:pt x="31" y="94"/>
                    <a:pt x="26" y="96"/>
                    <a:pt x="26" y="105"/>
                  </a:cubicBezTo>
                  <a:cubicBezTo>
                    <a:pt x="26" y="108"/>
                    <a:pt x="26" y="108"/>
                    <a:pt x="26" y="108"/>
                  </a:cubicBezTo>
                  <a:cubicBezTo>
                    <a:pt x="31" y="111"/>
                    <a:pt x="35" y="116"/>
                    <a:pt x="35" y="123"/>
                  </a:cubicBezTo>
                  <a:cubicBezTo>
                    <a:pt x="35" y="132"/>
                    <a:pt x="27" y="140"/>
                    <a:pt x="17" y="140"/>
                  </a:cubicBezTo>
                  <a:cubicBezTo>
                    <a:pt x="8" y="140"/>
                    <a:pt x="0" y="132"/>
                    <a:pt x="0" y="123"/>
                  </a:cubicBezTo>
                  <a:cubicBezTo>
                    <a:pt x="0" y="116"/>
                    <a:pt x="3" y="111"/>
                    <a:pt x="9" y="108"/>
                  </a:cubicBezTo>
                  <a:cubicBezTo>
                    <a:pt x="9" y="33"/>
                    <a:pt x="9" y="33"/>
                    <a:pt x="9" y="33"/>
                  </a:cubicBezTo>
                  <a:cubicBezTo>
                    <a:pt x="3" y="29"/>
                    <a:pt x="0" y="24"/>
                    <a:pt x="0" y="17"/>
                  </a:cubicBezTo>
                  <a:cubicBezTo>
                    <a:pt x="0" y="8"/>
                    <a:pt x="8" y="0"/>
                    <a:pt x="17" y="0"/>
                  </a:cubicBezTo>
                  <a:cubicBezTo>
                    <a:pt x="27" y="0"/>
                    <a:pt x="35" y="8"/>
                    <a:pt x="35" y="17"/>
                  </a:cubicBezTo>
                  <a:cubicBezTo>
                    <a:pt x="35" y="24"/>
                    <a:pt x="31" y="29"/>
                    <a:pt x="26" y="33"/>
                  </a:cubicBezTo>
                  <a:cubicBezTo>
                    <a:pt x="26" y="78"/>
                    <a:pt x="26" y="78"/>
                    <a:pt x="26" y="78"/>
                  </a:cubicBezTo>
                  <a:cubicBezTo>
                    <a:pt x="31" y="76"/>
                    <a:pt x="36" y="74"/>
                    <a:pt x="40" y="73"/>
                  </a:cubicBezTo>
                  <a:cubicBezTo>
                    <a:pt x="57" y="67"/>
                    <a:pt x="67" y="63"/>
                    <a:pt x="67" y="44"/>
                  </a:cubicBezTo>
                  <a:cubicBezTo>
                    <a:pt x="62" y="41"/>
                    <a:pt x="58" y="36"/>
                    <a:pt x="58" y="29"/>
                  </a:cubicBezTo>
                  <a:cubicBezTo>
                    <a:pt x="58" y="19"/>
                    <a:pt x="66" y="11"/>
                    <a:pt x="76" y="11"/>
                  </a:cubicBezTo>
                  <a:cubicBezTo>
                    <a:pt x="86" y="11"/>
                    <a:pt x="94" y="19"/>
                    <a:pt x="94" y="29"/>
                  </a:cubicBezTo>
                  <a:cubicBezTo>
                    <a:pt x="94" y="36"/>
                    <a:pt x="90" y="41"/>
                    <a:pt x="85" y="44"/>
                  </a:cubicBezTo>
                  <a:close/>
                  <a:moveTo>
                    <a:pt x="17" y="9"/>
                  </a:moveTo>
                  <a:cubicBezTo>
                    <a:pt x="13" y="9"/>
                    <a:pt x="9" y="12"/>
                    <a:pt x="9" y="17"/>
                  </a:cubicBezTo>
                  <a:cubicBezTo>
                    <a:pt x="9" y="22"/>
                    <a:pt x="13" y="26"/>
                    <a:pt x="17" y="26"/>
                  </a:cubicBezTo>
                  <a:cubicBezTo>
                    <a:pt x="22" y="26"/>
                    <a:pt x="26" y="22"/>
                    <a:pt x="26" y="17"/>
                  </a:cubicBezTo>
                  <a:cubicBezTo>
                    <a:pt x="26" y="12"/>
                    <a:pt x="22" y="9"/>
                    <a:pt x="17" y="9"/>
                  </a:cubicBezTo>
                  <a:close/>
                  <a:moveTo>
                    <a:pt x="17" y="114"/>
                  </a:moveTo>
                  <a:cubicBezTo>
                    <a:pt x="13" y="114"/>
                    <a:pt x="9" y="118"/>
                    <a:pt x="9" y="123"/>
                  </a:cubicBezTo>
                  <a:cubicBezTo>
                    <a:pt x="9" y="128"/>
                    <a:pt x="13" y="132"/>
                    <a:pt x="17" y="132"/>
                  </a:cubicBezTo>
                  <a:cubicBezTo>
                    <a:pt x="22" y="132"/>
                    <a:pt x="26" y="128"/>
                    <a:pt x="26" y="123"/>
                  </a:cubicBezTo>
                  <a:cubicBezTo>
                    <a:pt x="26" y="118"/>
                    <a:pt x="22" y="114"/>
                    <a:pt x="17" y="114"/>
                  </a:cubicBezTo>
                  <a:close/>
                  <a:moveTo>
                    <a:pt x="76" y="20"/>
                  </a:moveTo>
                  <a:cubicBezTo>
                    <a:pt x="71" y="20"/>
                    <a:pt x="67" y="24"/>
                    <a:pt x="67" y="29"/>
                  </a:cubicBezTo>
                  <a:cubicBezTo>
                    <a:pt x="67" y="34"/>
                    <a:pt x="71" y="38"/>
                    <a:pt x="76" y="38"/>
                  </a:cubicBezTo>
                  <a:cubicBezTo>
                    <a:pt x="81" y="38"/>
                    <a:pt x="85" y="34"/>
                    <a:pt x="85" y="29"/>
                  </a:cubicBezTo>
                  <a:cubicBezTo>
                    <a:pt x="85" y="24"/>
                    <a:pt x="81" y="20"/>
                    <a:pt x="76" y="20"/>
                  </a:cubicBezTo>
                  <a:close/>
                </a:path>
              </a:pathLst>
            </a:custGeom>
            <a:solidFill>
              <a:srgbClr val="FFFFFF"/>
            </a:solidFill>
            <a:ln>
              <a:noFill/>
            </a:ln>
          </p:spPr>
          <p:txBody>
            <a:bodyPr vert="horz" wrap="square" lIns="96756" tIns="48379" rIns="96756" bIns="48379" numCol="1" anchor="t" anchorCtr="0" compatLnSpc="1">
              <a:prstTxWarp prst="textNoShape">
                <a:avLst/>
              </a:prstTxWarp>
            </a:bodyPr>
            <a:lstStyle/>
            <a:p>
              <a:pPr algn="ctr" fontAlgn="base">
                <a:spcBef>
                  <a:spcPct val="0"/>
                </a:spcBef>
                <a:spcAft>
                  <a:spcPct val="0"/>
                </a:spcAft>
                <a:defRPr/>
              </a:pPr>
              <a:endParaRPr lang="en-US" sz="2963" kern="0">
                <a:solidFill>
                  <a:srgbClr val="000000"/>
                </a:solidFill>
                <a:latin typeface="微软雅黑"/>
                <a:ea typeface="微软雅黑"/>
                <a:sym typeface="Gill Sans" charset="0"/>
              </a:endParaRPr>
            </a:p>
          </p:txBody>
        </p:sp>
      </p:grpSp>
      <p:grpSp>
        <p:nvGrpSpPr>
          <p:cNvPr id="46" name="Group 17"/>
          <p:cNvGrpSpPr/>
          <p:nvPr/>
        </p:nvGrpSpPr>
        <p:grpSpPr>
          <a:xfrm>
            <a:off x="8622915" y="715798"/>
            <a:ext cx="630789" cy="619913"/>
            <a:chOff x="6365383" y="987574"/>
            <a:chExt cx="467298" cy="465007"/>
          </a:xfrm>
        </p:grpSpPr>
        <p:sp>
          <p:nvSpPr>
            <p:cNvPr id="47" name="Freeform 10"/>
            <p:cNvSpPr>
              <a:spLocks/>
            </p:cNvSpPr>
            <p:nvPr/>
          </p:nvSpPr>
          <p:spPr bwMode="auto">
            <a:xfrm>
              <a:off x="6365383" y="987574"/>
              <a:ext cx="467298" cy="465007"/>
            </a:xfrm>
            <a:custGeom>
              <a:avLst/>
              <a:gdLst>
                <a:gd name="T0" fmla="*/ 101 w 204"/>
                <a:gd name="T1" fmla="*/ 0 h 203"/>
                <a:gd name="T2" fmla="*/ 130 w 204"/>
                <a:gd name="T3" fmla="*/ 3 h 203"/>
                <a:gd name="T4" fmla="*/ 153 w 204"/>
                <a:gd name="T5" fmla="*/ 13 h 203"/>
                <a:gd name="T6" fmla="*/ 174 w 204"/>
                <a:gd name="T7" fmla="*/ 29 h 203"/>
                <a:gd name="T8" fmla="*/ 191 w 204"/>
                <a:gd name="T9" fmla="*/ 50 h 203"/>
                <a:gd name="T10" fmla="*/ 201 w 204"/>
                <a:gd name="T11" fmla="*/ 74 h 203"/>
                <a:gd name="T12" fmla="*/ 204 w 204"/>
                <a:gd name="T13" fmla="*/ 102 h 203"/>
                <a:gd name="T14" fmla="*/ 201 w 204"/>
                <a:gd name="T15" fmla="*/ 129 h 203"/>
                <a:gd name="T16" fmla="*/ 191 w 204"/>
                <a:gd name="T17" fmla="*/ 153 h 203"/>
                <a:gd name="T18" fmla="*/ 174 w 204"/>
                <a:gd name="T19" fmla="*/ 174 h 203"/>
                <a:gd name="T20" fmla="*/ 153 w 204"/>
                <a:gd name="T21" fmla="*/ 190 h 203"/>
                <a:gd name="T22" fmla="*/ 130 w 204"/>
                <a:gd name="T23" fmla="*/ 200 h 203"/>
                <a:gd name="T24" fmla="*/ 101 w 204"/>
                <a:gd name="T25" fmla="*/ 203 h 203"/>
                <a:gd name="T26" fmla="*/ 75 w 204"/>
                <a:gd name="T27" fmla="*/ 200 h 203"/>
                <a:gd name="T28" fmla="*/ 51 w 204"/>
                <a:gd name="T29" fmla="*/ 190 h 203"/>
                <a:gd name="T30" fmla="*/ 30 w 204"/>
                <a:gd name="T31" fmla="*/ 174 h 203"/>
                <a:gd name="T32" fmla="*/ 14 w 204"/>
                <a:gd name="T33" fmla="*/ 153 h 203"/>
                <a:gd name="T34" fmla="*/ 3 w 204"/>
                <a:gd name="T35" fmla="*/ 129 h 203"/>
                <a:gd name="T36" fmla="*/ 0 w 204"/>
                <a:gd name="T37" fmla="*/ 102 h 203"/>
                <a:gd name="T38" fmla="*/ 3 w 204"/>
                <a:gd name="T39" fmla="*/ 74 h 203"/>
                <a:gd name="T40" fmla="*/ 14 w 204"/>
                <a:gd name="T41" fmla="*/ 50 h 203"/>
                <a:gd name="T42" fmla="*/ 30 w 204"/>
                <a:gd name="T43" fmla="*/ 29 h 203"/>
                <a:gd name="T44" fmla="*/ 51 w 204"/>
                <a:gd name="T45" fmla="*/ 13 h 203"/>
                <a:gd name="T46" fmla="*/ 75 w 204"/>
                <a:gd name="T47" fmla="*/ 3 h 203"/>
                <a:gd name="T48" fmla="*/ 101 w 204"/>
                <a:gd name="T49" fmla="*/ 0 h 20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204" h="203">
                  <a:moveTo>
                    <a:pt x="101" y="0"/>
                  </a:moveTo>
                  <a:lnTo>
                    <a:pt x="130" y="3"/>
                  </a:lnTo>
                  <a:lnTo>
                    <a:pt x="153" y="13"/>
                  </a:lnTo>
                  <a:lnTo>
                    <a:pt x="174" y="29"/>
                  </a:lnTo>
                  <a:lnTo>
                    <a:pt x="191" y="50"/>
                  </a:lnTo>
                  <a:lnTo>
                    <a:pt x="201" y="74"/>
                  </a:lnTo>
                  <a:lnTo>
                    <a:pt x="204" y="102"/>
                  </a:lnTo>
                  <a:lnTo>
                    <a:pt x="201" y="129"/>
                  </a:lnTo>
                  <a:lnTo>
                    <a:pt x="191" y="153"/>
                  </a:lnTo>
                  <a:lnTo>
                    <a:pt x="174" y="174"/>
                  </a:lnTo>
                  <a:lnTo>
                    <a:pt x="153" y="190"/>
                  </a:lnTo>
                  <a:lnTo>
                    <a:pt x="130" y="200"/>
                  </a:lnTo>
                  <a:lnTo>
                    <a:pt x="101" y="203"/>
                  </a:lnTo>
                  <a:lnTo>
                    <a:pt x="75" y="200"/>
                  </a:lnTo>
                  <a:lnTo>
                    <a:pt x="51" y="190"/>
                  </a:lnTo>
                  <a:lnTo>
                    <a:pt x="30" y="174"/>
                  </a:lnTo>
                  <a:lnTo>
                    <a:pt x="14" y="153"/>
                  </a:lnTo>
                  <a:lnTo>
                    <a:pt x="3" y="129"/>
                  </a:lnTo>
                  <a:lnTo>
                    <a:pt x="0" y="102"/>
                  </a:lnTo>
                  <a:lnTo>
                    <a:pt x="3" y="74"/>
                  </a:lnTo>
                  <a:lnTo>
                    <a:pt x="14" y="50"/>
                  </a:lnTo>
                  <a:lnTo>
                    <a:pt x="30" y="29"/>
                  </a:lnTo>
                  <a:lnTo>
                    <a:pt x="51" y="13"/>
                  </a:lnTo>
                  <a:lnTo>
                    <a:pt x="75" y="3"/>
                  </a:lnTo>
                  <a:lnTo>
                    <a:pt x="101" y="0"/>
                  </a:lnTo>
                  <a:close/>
                </a:path>
              </a:pathLst>
            </a:custGeom>
            <a:solidFill>
              <a:schemeClr val="accent1"/>
            </a:solidFill>
            <a:ln w="0">
              <a:noFill/>
              <a:prstDash val="solid"/>
              <a:round/>
              <a:headEnd/>
              <a:tailEnd/>
            </a:ln>
          </p:spPr>
          <p:txBody>
            <a:bodyPr vert="horz" wrap="square" lIns="96756" tIns="48379" rIns="96756" bIns="48379" numCol="1" anchor="t" anchorCtr="0" compatLnSpc="1">
              <a:prstTxWarp prst="textNoShape">
                <a:avLst/>
              </a:prstTxWarp>
            </a:bodyPr>
            <a:lstStyle/>
            <a:p>
              <a:pPr algn="ctr" fontAlgn="base">
                <a:spcBef>
                  <a:spcPct val="0"/>
                </a:spcBef>
                <a:spcAft>
                  <a:spcPct val="0"/>
                </a:spcAft>
                <a:defRPr/>
              </a:pPr>
              <a:endParaRPr lang="en-US" sz="2963" kern="0">
                <a:solidFill>
                  <a:srgbClr val="000000"/>
                </a:solidFill>
                <a:latin typeface="微软雅黑"/>
                <a:ea typeface="微软雅黑"/>
                <a:sym typeface="Gill Sans" charset="0"/>
              </a:endParaRPr>
            </a:p>
          </p:txBody>
        </p:sp>
        <p:sp>
          <p:nvSpPr>
            <p:cNvPr id="48" name="Freeform 9"/>
            <p:cNvSpPr>
              <a:spLocks noEditPoints="1"/>
            </p:cNvSpPr>
            <p:nvPr/>
          </p:nvSpPr>
          <p:spPr bwMode="auto">
            <a:xfrm>
              <a:off x="6458481" y="1121413"/>
              <a:ext cx="263683" cy="197326"/>
            </a:xfrm>
            <a:custGeom>
              <a:avLst/>
              <a:gdLst>
                <a:gd name="T0" fmla="*/ 302 w 302"/>
                <a:gd name="T1" fmla="*/ 226 h 226"/>
                <a:gd name="T2" fmla="*/ 0 w 302"/>
                <a:gd name="T3" fmla="*/ 226 h 226"/>
                <a:gd name="T4" fmla="*/ 0 w 302"/>
                <a:gd name="T5" fmla="*/ 0 h 226"/>
                <a:gd name="T6" fmla="*/ 17 w 302"/>
                <a:gd name="T7" fmla="*/ 0 h 226"/>
                <a:gd name="T8" fmla="*/ 17 w 302"/>
                <a:gd name="T9" fmla="*/ 206 h 226"/>
                <a:gd name="T10" fmla="*/ 302 w 302"/>
                <a:gd name="T11" fmla="*/ 206 h 226"/>
                <a:gd name="T12" fmla="*/ 302 w 302"/>
                <a:gd name="T13" fmla="*/ 226 h 226"/>
                <a:gd name="T14" fmla="*/ 282 w 302"/>
                <a:gd name="T15" fmla="*/ 188 h 226"/>
                <a:gd name="T16" fmla="*/ 37 w 302"/>
                <a:gd name="T17" fmla="*/ 188 h 226"/>
                <a:gd name="T18" fmla="*/ 37 w 302"/>
                <a:gd name="T19" fmla="*/ 103 h 226"/>
                <a:gd name="T20" fmla="*/ 103 w 302"/>
                <a:gd name="T21" fmla="*/ 17 h 226"/>
                <a:gd name="T22" fmla="*/ 189 w 302"/>
                <a:gd name="T23" fmla="*/ 103 h 226"/>
                <a:gd name="T24" fmla="*/ 245 w 302"/>
                <a:gd name="T25" fmla="*/ 56 h 226"/>
                <a:gd name="T26" fmla="*/ 282 w 302"/>
                <a:gd name="T27" fmla="*/ 188 h 2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302" h="226">
                  <a:moveTo>
                    <a:pt x="302" y="226"/>
                  </a:moveTo>
                  <a:lnTo>
                    <a:pt x="0" y="226"/>
                  </a:lnTo>
                  <a:lnTo>
                    <a:pt x="0" y="0"/>
                  </a:lnTo>
                  <a:lnTo>
                    <a:pt x="17" y="0"/>
                  </a:lnTo>
                  <a:lnTo>
                    <a:pt x="17" y="206"/>
                  </a:lnTo>
                  <a:lnTo>
                    <a:pt x="302" y="206"/>
                  </a:lnTo>
                  <a:lnTo>
                    <a:pt x="302" y="226"/>
                  </a:lnTo>
                  <a:close/>
                  <a:moveTo>
                    <a:pt x="282" y="188"/>
                  </a:moveTo>
                  <a:lnTo>
                    <a:pt x="37" y="188"/>
                  </a:lnTo>
                  <a:lnTo>
                    <a:pt x="37" y="103"/>
                  </a:lnTo>
                  <a:lnTo>
                    <a:pt x="103" y="17"/>
                  </a:lnTo>
                  <a:lnTo>
                    <a:pt x="189" y="103"/>
                  </a:lnTo>
                  <a:lnTo>
                    <a:pt x="245" y="56"/>
                  </a:lnTo>
                  <a:lnTo>
                    <a:pt x="282" y="188"/>
                  </a:lnTo>
                  <a:close/>
                </a:path>
              </a:pathLst>
            </a:custGeom>
            <a:solidFill>
              <a:srgbClr val="FFFFFF"/>
            </a:solidFill>
            <a:ln>
              <a:noFill/>
            </a:ln>
          </p:spPr>
          <p:txBody>
            <a:bodyPr vert="horz" wrap="square" lIns="96756" tIns="48379" rIns="96756" bIns="48379" numCol="1" anchor="t" anchorCtr="0" compatLnSpc="1">
              <a:prstTxWarp prst="textNoShape">
                <a:avLst/>
              </a:prstTxWarp>
            </a:bodyPr>
            <a:lstStyle/>
            <a:p>
              <a:pPr algn="ctr" fontAlgn="base">
                <a:spcBef>
                  <a:spcPct val="0"/>
                </a:spcBef>
                <a:spcAft>
                  <a:spcPct val="0"/>
                </a:spcAft>
                <a:defRPr/>
              </a:pPr>
              <a:endParaRPr lang="en-US" sz="2963" kern="0">
                <a:solidFill>
                  <a:srgbClr val="000000"/>
                </a:solidFill>
                <a:latin typeface="微软雅黑"/>
                <a:ea typeface="微软雅黑"/>
                <a:sym typeface="Gill Sans" charset="0"/>
              </a:endParaRPr>
            </a:p>
          </p:txBody>
        </p:sp>
      </p:grpSp>
      <p:grpSp>
        <p:nvGrpSpPr>
          <p:cNvPr id="49" name="Group 3"/>
          <p:cNvGrpSpPr/>
          <p:nvPr/>
        </p:nvGrpSpPr>
        <p:grpSpPr>
          <a:xfrm>
            <a:off x="6470595" y="3519829"/>
            <a:ext cx="627697" cy="626024"/>
            <a:chOff x="4770914" y="3090921"/>
            <a:chExt cx="465007" cy="469589"/>
          </a:xfrm>
        </p:grpSpPr>
        <p:sp>
          <p:nvSpPr>
            <p:cNvPr id="50" name="Freeform 9"/>
            <p:cNvSpPr>
              <a:spLocks/>
            </p:cNvSpPr>
            <p:nvPr/>
          </p:nvSpPr>
          <p:spPr bwMode="auto">
            <a:xfrm>
              <a:off x="4770914" y="3090921"/>
              <a:ext cx="465007" cy="469589"/>
            </a:xfrm>
            <a:custGeom>
              <a:avLst/>
              <a:gdLst>
                <a:gd name="T0" fmla="*/ 102 w 203"/>
                <a:gd name="T1" fmla="*/ 0 h 205"/>
                <a:gd name="T2" fmla="*/ 129 w 203"/>
                <a:gd name="T3" fmla="*/ 4 h 205"/>
                <a:gd name="T4" fmla="*/ 153 w 203"/>
                <a:gd name="T5" fmla="*/ 14 h 205"/>
                <a:gd name="T6" fmla="*/ 174 w 203"/>
                <a:gd name="T7" fmla="*/ 29 h 205"/>
                <a:gd name="T8" fmla="*/ 190 w 203"/>
                <a:gd name="T9" fmla="*/ 50 h 205"/>
                <a:gd name="T10" fmla="*/ 200 w 203"/>
                <a:gd name="T11" fmla="*/ 75 h 205"/>
                <a:gd name="T12" fmla="*/ 203 w 203"/>
                <a:gd name="T13" fmla="*/ 102 h 205"/>
                <a:gd name="T14" fmla="*/ 200 w 203"/>
                <a:gd name="T15" fmla="*/ 129 h 205"/>
                <a:gd name="T16" fmla="*/ 190 w 203"/>
                <a:gd name="T17" fmla="*/ 154 h 205"/>
                <a:gd name="T18" fmla="*/ 174 w 203"/>
                <a:gd name="T19" fmla="*/ 174 h 205"/>
                <a:gd name="T20" fmla="*/ 153 w 203"/>
                <a:gd name="T21" fmla="*/ 190 h 205"/>
                <a:gd name="T22" fmla="*/ 129 w 203"/>
                <a:gd name="T23" fmla="*/ 200 h 205"/>
                <a:gd name="T24" fmla="*/ 102 w 203"/>
                <a:gd name="T25" fmla="*/ 205 h 205"/>
                <a:gd name="T26" fmla="*/ 76 w 203"/>
                <a:gd name="T27" fmla="*/ 200 h 205"/>
                <a:gd name="T28" fmla="*/ 50 w 203"/>
                <a:gd name="T29" fmla="*/ 190 h 205"/>
                <a:gd name="T30" fmla="*/ 29 w 203"/>
                <a:gd name="T31" fmla="*/ 174 h 205"/>
                <a:gd name="T32" fmla="*/ 15 w 203"/>
                <a:gd name="T33" fmla="*/ 154 h 205"/>
                <a:gd name="T34" fmla="*/ 4 w 203"/>
                <a:gd name="T35" fmla="*/ 129 h 205"/>
                <a:gd name="T36" fmla="*/ 0 w 203"/>
                <a:gd name="T37" fmla="*/ 102 h 205"/>
                <a:gd name="T38" fmla="*/ 4 w 203"/>
                <a:gd name="T39" fmla="*/ 75 h 205"/>
                <a:gd name="T40" fmla="*/ 15 w 203"/>
                <a:gd name="T41" fmla="*/ 50 h 205"/>
                <a:gd name="T42" fmla="*/ 29 w 203"/>
                <a:gd name="T43" fmla="*/ 29 h 205"/>
                <a:gd name="T44" fmla="*/ 50 w 203"/>
                <a:gd name="T45" fmla="*/ 14 h 205"/>
                <a:gd name="T46" fmla="*/ 76 w 203"/>
                <a:gd name="T47" fmla="*/ 4 h 205"/>
                <a:gd name="T48" fmla="*/ 102 w 203"/>
                <a:gd name="T49" fmla="*/ 0 h 20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203" h="205">
                  <a:moveTo>
                    <a:pt x="102" y="0"/>
                  </a:moveTo>
                  <a:lnTo>
                    <a:pt x="129" y="4"/>
                  </a:lnTo>
                  <a:lnTo>
                    <a:pt x="153" y="14"/>
                  </a:lnTo>
                  <a:lnTo>
                    <a:pt x="174" y="29"/>
                  </a:lnTo>
                  <a:lnTo>
                    <a:pt x="190" y="50"/>
                  </a:lnTo>
                  <a:lnTo>
                    <a:pt x="200" y="75"/>
                  </a:lnTo>
                  <a:lnTo>
                    <a:pt x="203" y="102"/>
                  </a:lnTo>
                  <a:lnTo>
                    <a:pt x="200" y="129"/>
                  </a:lnTo>
                  <a:lnTo>
                    <a:pt x="190" y="154"/>
                  </a:lnTo>
                  <a:lnTo>
                    <a:pt x="174" y="174"/>
                  </a:lnTo>
                  <a:lnTo>
                    <a:pt x="153" y="190"/>
                  </a:lnTo>
                  <a:lnTo>
                    <a:pt x="129" y="200"/>
                  </a:lnTo>
                  <a:lnTo>
                    <a:pt x="102" y="205"/>
                  </a:lnTo>
                  <a:lnTo>
                    <a:pt x="76" y="200"/>
                  </a:lnTo>
                  <a:lnTo>
                    <a:pt x="50" y="190"/>
                  </a:lnTo>
                  <a:lnTo>
                    <a:pt x="29" y="174"/>
                  </a:lnTo>
                  <a:lnTo>
                    <a:pt x="15" y="154"/>
                  </a:lnTo>
                  <a:lnTo>
                    <a:pt x="4" y="129"/>
                  </a:lnTo>
                  <a:lnTo>
                    <a:pt x="0" y="102"/>
                  </a:lnTo>
                  <a:lnTo>
                    <a:pt x="4" y="75"/>
                  </a:lnTo>
                  <a:lnTo>
                    <a:pt x="15" y="50"/>
                  </a:lnTo>
                  <a:lnTo>
                    <a:pt x="29" y="29"/>
                  </a:lnTo>
                  <a:lnTo>
                    <a:pt x="50" y="14"/>
                  </a:lnTo>
                  <a:lnTo>
                    <a:pt x="76" y="4"/>
                  </a:lnTo>
                  <a:lnTo>
                    <a:pt x="102" y="0"/>
                  </a:lnTo>
                  <a:close/>
                </a:path>
              </a:pathLst>
            </a:custGeom>
            <a:solidFill>
              <a:srgbClr val="42BCD9"/>
            </a:solidFill>
            <a:ln w="0">
              <a:noFill/>
              <a:prstDash val="solid"/>
              <a:round/>
              <a:headEnd/>
              <a:tailEnd/>
            </a:ln>
          </p:spPr>
          <p:txBody>
            <a:bodyPr vert="horz" wrap="square" lIns="96756" tIns="48379" rIns="96756" bIns="48379" numCol="1" anchor="t" anchorCtr="0" compatLnSpc="1">
              <a:prstTxWarp prst="textNoShape">
                <a:avLst/>
              </a:prstTxWarp>
            </a:bodyPr>
            <a:lstStyle/>
            <a:p>
              <a:pPr algn="ctr" fontAlgn="base">
                <a:spcBef>
                  <a:spcPct val="0"/>
                </a:spcBef>
                <a:spcAft>
                  <a:spcPct val="0"/>
                </a:spcAft>
                <a:defRPr/>
              </a:pPr>
              <a:endParaRPr lang="en-US" sz="2963" kern="0">
                <a:solidFill>
                  <a:srgbClr val="000000"/>
                </a:solidFill>
                <a:latin typeface="微软雅黑"/>
                <a:ea typeface="微软雅黑"/>
                <a:sym typeface="Gill Sans" charset="0"/>
              </a:endParaRPr>
            </a:p>
          </p:txBody>
        </p:sp>
        <p:sp>
          <p:nvSpPr>
            <p:cNvPr id="51" name="Freeform 10"/>
            <p:cNvSpPr>
              <a:spLocks noEditPoints="1"/>
            </p:cNvSpPr>
            <p:nvPr/>
          </p:nvSpPr>
          <p:spPr bwMode="auto">
            <a:xfrm>
              <a:off x="4870438" y="3218381"/>
              <a:ext cx="260899" cy="203797"/>
            </a:xfrm>
            <a:custGeom>
              <a:avLst/>
              <a:gdLst>
                <a:gd name="T0" fmla="*/ 164 w 164"/>
                <a:gd name="T1" fmla="*/ 114 h 128"/>
                <a:gd name="T2" fmla="*/ 149 w 164"/>
                <a:gd name="T3" fmla="*/ 128 h 128"/>
                <a:gd name="T4" fmla="*/ 15 w 164"/>
                <a:gd name="T5" fmla="*/ 128 h 128"/>
                <a:gd name="T6" fmla="*/ 0 w 164"/>
                <a:gd name="T7" fmla="*/ 114 h 128"/>
                <a:gd name="T8" fmla="*/ 0 w 164"/>
                <a:gd name="T9" fmla="*/ 14 h 128"/>
                <a:gd name="T10" fmla="*/ 15 w 164"/>
                <a:gd name="T11" fmla="*/ 0 h 128"/>
                <a:gd name="T12" fmla="*/ 149 w 164"/>
                <a:gd name="T13" fmla="*/ 0 h 128"/>
                <a:gd name="T14" fmla="*/ 164 w 164"/>
                <a:gd name="T15" fmla="*/ 14 h 128"/>
                <a:gd name="T16" fmla="*/ 164 w 164"/>
                <a:gd name="T17" fmla="*/ 114 h 128"/>
                <a:gd name="T18" fmla="*/ 149 w 164"/>
                <a:gd name="T19" fmla="*/ 11 h 128"/>
                <a:gd name="T20" fmla="*/ 15 w 164"/>
                <a:gd name="T21" fmla="*/ 11 h 128"/>
                <a:gd name="T22" fmla="*/ 12 w 164"/>
                <a:gd name="T23" fmla="*/ 14 h 128"/>
                <a:gd name="T24" fmla="*/ 25 w 164"/>
                <a:gd name="T25" fmla="*/ 40 h 128"/>
                <a:gd name="T26" fmla="*/ 62 w 164"/>
                <a:gd name="T27" fmla="*/ 69 h 128"/>
                <a:gd name="T28" fmla="*/ 82 w 164"/>
                <a:gd name="T29" fmla="*/ 82 h 128"/>
                <a:gd name="T30" fmla="*/ 82 w 164"/>
                <a:gd name="T31" fmla="*/ 82 h 128"/>
                <a:gd name="T32" fmla="*/ 82 w 164"/>
                <a:gd name="T33" fmla="*/ 82 h 128"/>
                <a:gd name="T34" fmla="*/ 102 w 164"/>
                <a:gd name="T35" fmla="*/ 69 h 128"/>
                <a:gd name="T36" fmla="*/ 139 w 164"/>
                <a:gd name="T37" fmla="*/ 40 h 128"/>
                <a:gd name="T38" fmla="*/ 152 w 164"/>
                <a:gd name="T39" fmla="*/ 18 h 128"/>
                <a:gd name="T40" fmla="*/ 149 w 164"/>
                <a:gd name="T41" fmla="*/ 11 h 128"/>
                <a:gd name="T42" fmla="*/ 152 w 164"/>
                <a:gd name="T43" fmla="*/ 43 h 128"/>
                <a:gd name="T44" fmla="*/ 146 w 164"/>
                <a:gd name="T45" fmla="*/ 50 h 128"/>
                <a:gd name="T46" fmla="*/ 107 w 164"/>
                <a:gd name="T47" fmla="*/ 80 h 128"/>
                <a:gd name="T48" fmla="*/ 82 w 164"/>
                <a:gd name="T49" fmla="*/ 93 h 128"/>
                <a:gd name="T50" fmla="*/ 82 w 164"/>
                <a:gd name="T51" fmla="*/ 93 h 128"/>
                <a:gd name="T52" fmla="*/ 82 w 164"/>
                <a:gd name="T53" fmla="*/ 93 h 128"/>
                <a:gd name="T54" fmla="*/ 57 w 164"/>
                <a:gd name="T55" fmla="*/ 80 h 128"/>
                <a:gd name="T56" fmla="*/ 18 w 164"/>
                <a:gd name="T57" fmla="*/ 50 h 128"/>
                <a:gd name="T58" fmla="*/ 12 w 164"/>
                <a:gd name="T59" fmla="*/ 43 h 128"/>
                <a:gd name="T60" fmla="*/ 12 w 164"/>
                <a:gd name="T61" fmla="*/ 114 h 128"/>
                <a:gd name="T62" fmla="*/ 15 w 164"/>
                <a:gd name="T63" fmla="*/ 117 h 128"/>
                <a:gd name="T64" fmla="*/ 149 w 164"/>
                <a:gd name="T65" fmla="*/ 117 h 128"/>
                <a:gd name="T66" fmla="*/ 152 w 164"/>
                <a:gd name="T67" fmla="*/ 114 h 128"/>
                <a:gd name="T68" fmla="*/ 152 w 164"/>
                <a:gd name="T69" fmla="*/ 43 h 1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164" h="128">
                  <a:moveTo>
                    <a:pt x="164" y="114"/>
                  </a:moveTo>
                  <a:cubicBezTo>
                    <a:pt x="164" y="122"/>
                    <a:pt x="157" y="128"/>
                    <a:pt x="149" y="128"/>
                  </a:cubicBezTo>
                  <a:cubicBezTo>
                    <a:pt x="15" y="128"/>
                    <a:pt x="15" y="128"/>
                    <a:pt x="15" y="128"/>
                  </a:cubicBezTo>
                  <a:cubicBezTo>
                    <a:pt x="7" y="128"/>
                    <a:pt x="0" y="122"/>
                    <a:pt x="0" y="114"/>
                  </a:cubicBezTo>
                  <a:cubicBezTo>
                    <a:pt x="0" y="14"/>
                    <a:pt x="0" y="14"/>
                    <a:pt x="0" y="14"/>
                  </a:cubicBezTo>
                  <a:cubicBezTo>
                    <a:pt x="0" y="6"/>
                    <a:pt x="7" y="0"/>
                    <a:pt x="15" y="0"/>
                  </a:cubicBezTo>
                  <a:cubicBezTo>
                    <a:pt x="149" y="0"/>
                    <a:pt x="149" y="0"/>
                    <a:pt x="149" y="0"/>
                  </a:cubicBezTo>
                  <a:cubicBezTo>
                    <a:pt x="157" y="0"/>
                    <a:pt x="164" y="6"/>
                    <a:pt x="164" y="14"/>
                  </a:cubicBezTo>
                  <a:lnTo>
                    <a:pt x="164" y="114"/>
                  </a:lnTo>
                  <a:close/>
                  <a:moveTo>
                    <a:pt x="149" y="11"/>
                  </a:moveTo>
                  <a:cubicBezTo>
                    <a:pt x="15" y="11"/>
                    <a:pt x="15" y="11"/>
                    <a:pt x="15" y="11"/>
                  </a:cubicBezTo>
                  <a:cubicBezTo>
                    <a:pt x="13" y="11"/>
                    <a:pt x="12" y="13"/>
                    <a:pt x="12" y="14"/>
                  </a:cubicBezTo>
                  <a:cubicBezTo>
                    <a:pt x="12" y="25"/>
                    <a:pt x="17" y="34"/>
                    <a:pt x="25" y="40"/>
                  </a:cubicBezTo>
                  <a:cubicBezTo>
                    <a:pt x="37" y="50"/>
                    <a:pt x="50" y="59"/>
                    <a:pt x="62" y="69"/>
                  </a:cubicBezTo>
                  <a:cubicBezTo>
                    <a:pt x="67" y="73"/>
                    <a:pt x="76" y="82"/>
                    <a:pt x="82" y="82"/>
                  </a:cubicBezTo>
                  <a:cubicBezTo>
                    <a:pt x="82" y="82"/>
                    <a:pt x="82" y="82"/>
                    <a:pt x="82" y="82"/>
                  </a:cubicBezTo>
                  <a:cubicBezTo>
                    <a:pt x="82" y="82"/>
                    <a:pt x="82" y="82"/>
                    <a:pt x="82" y="82"/>
                  </a:cubicBezTo>
                  <a:cubicBezTo>
                    <a:pt x="89" y="82"/>
                    <a:pt x="97" y="73"/>
                    <a:pt x="102" y="69"/>
                  </a:cubicBezTo>
                  <a:cubicBezTo>
                    <a:pt x="114" y="59"/>
                    <a:pt x="127" y="50"/>
                    <a:pt x="139" y="40"/>
                  </a:cubicBezTo>
                  <a:cubicBezTo>
                    <a:pt x="145" y="36"/>
                    <a:pt x="152" y="25"/>
                    <a:pt x="152" y="18"/>
                  </a:cubicBezTo>
                  <a:cubicBezTo>
                    <a:pt x="152" y="15"/>
                    <a:pt x="153" y="11"/>
                    <a:pt x="149" y="11"/>
                  </a:cubicBezTo>
                  <a:close/>
                  <a:moveTo>
                    <a:pt x="152" y="43"/>
                  </a:moveTo>
                  <a:cubicBezTo>
                    <a:pt x="150" y="46"/>
                    <a:pt x="148" y="48"/>
                    <a:pt x="146" y="50"/>
                  </a:cubicBezTo>
                  <a:cubicBezTo>
                    <a:pt x="133" y="60"/>
                    <a:pt x="120" y="70"/>
                    <a:pt x="107" y="80"/>
                  </a:cubicBezTo>
                  <a:cubicBezTo>
                    <a:pt x="100" y="86"/>
                    <a:pt x="92" y="93"/>
                    <a:pt x="82" y="93"/>
                  </a:cubicBezTo>
                  <a:cubicBezTo>
                    <a:pt x="82" y="93"/>
                    <a:pt x="82" y="93"/>
                    <a:pt x="82" y="93"/>
                  </a:cubicBezTo>
                  <a:cubicBezTo>
                    <a:pt x="82" y="93"/>
                    <a:pt x="82" y="93"/>
                    <a:pt x="82" y="93"/>
                  </a:cubicBezTo>
                  <a:cubicBezTo>
                    <a:pt x="72" y="93"/>
                    <a:pt x="64" y="86"/>
                    <a:pt x="57" y="80"/>
                  </a:cubicBezTo>
                  <a:cubicBezTo>
                    <a:pt x="44" y="70"/>
                    <a:pt x="31" y="60"/>
                    <a:pt x="18" y="50"/>
                  </a:cubicBezTo>
                  <a:cubicBezTo>
                    <a:pt x="16" y="48"/>
                    <a:pt x="14" y="46"/>
                    <a:pt x="12" y="43"/>
                  </a:cubicBezTo>
                  <a:cubicBezTo>
                    <a:pt x="12" y="114"/>
                    <a:pt x="12" y="114"/>
                    <a:pt x="12" y="114"/>
                  </a:cubicBezTo>
                  <a:cubicBezTo>
                    <a:pt x="12" y="115"/>
                    <a:pt x="13" y="117"/>
                    <a:pt x="15" y="117"/>
                  </a:cubicBezTo>
                  <a:cubicBezTo>
                    <a:pt x="149" y="117"/>
                    <a:pt x="149" y="117"/>
                    <a:pt x="149" y="117"/>
                  </a:cubicBezTo>
                  <a:cubicBezTo>
                    <a:pt x="151" y="117"/>
                    <a:pt x="152" y="115"/>
                    <a:pt x="152" y="114"/>
                  </a:cubicBezTo>
                  <a:lnTo>
                    <a:pt x="152" y="43"/>
                  </a:lnTo>
                  <a:close/>
                </a:path>
              </a:pathLst>
            </a:custGeom>
            <a:solidFill>
              <a:srgbClr val="FFFFFF"/>
            </a:solidFill>
            <a:ln>
              <a:noFill/>
            </a:ln>
          </p:spPr>
          <p:txBody>
            <a:bodyPr vert="horz" wrap="square" lIns="96756" tIns="48379" rIns="96756" bIns="48379" numCol="1" anchor="t" anchorCtr="0" compatLnSpc="1">
              <a:prstTxWarp prst="textNoShape">
                <a:avLst/>
              </a:prstTxWarp>
            </a:bodyPr>
            <a:lstStyle/>
            <a:p>
              <a:pPr algn="ctr" fontAlgn="base">
                <a:spcBef>
                  <a:spcPct val="0"/>
                </a:spcBef>
                <a:spcAft>
                  <a:spcPct val="0"/>
                </a:spcAft>
                <a:defRPr/>
              </a:pPr>
              <a:endParaRPr lang="en-US" sz="2963" kern="0">
                <a:solidFill>
                  <a:srgbClr val="000000"/>
                </a:solidFill>
                <a:latin typeface="微软雅黑"/>
                <a:ea typeface="微软雅黑"/>
                <a:sym typeface="Gill Sans" charset="0"/>
              </a:endParaRPr>
            </a:p>
          </p:txBody>
        </p:sp>
      </p:grpSp>
    </p:spTree>
    <p:extLst>
      <p:ext uri="{BB962C8B-B14F-4D97-AF65-F5344CB8AC3E}">
        <p14:creationId xmlns:p14="http://schemas.microsoft.com/office/powerpoint/2010/main" val="3908256348"/>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advClick="0" advTm="0">
        <p15:prstTrans prst="pageCurlDouble"/>
      </p:transition>
    </mc:Choice>
    <mc:Fallback xmlns="">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16"/>
                                        </p:tgtEl>
                                        <p:attrNameLst>
                                          <p:attrName>style.visibility</p:attrName>
                                        </p:attrNameLst>
                                      </p:cBhvr>
                                      <p:to>
                                        <p:strVal val="visible"/>
                                      </p:to>
                                    </p:set>
                                    <p:animEffect transition="in" filter="wipe(left)">
                                      <p:cBhvr>
                                        <p:cTn id="7" dur="500"/>
                                        <p:tgtEl>
                                          <p:spTgt spid="16"/>
                                        </p:tgtEl>
                                      </p:cBhvr>
                                    </p:animEffect>
                                  </p:childTnLst>
                                </p:cTn>
                              </p:par>
                            </p:childTnLst>
                          </p:cTn>
                        </p:par>
                        <p:par>
                          <p:cTn id="8" fill="hold">
                            <p:stCondLst>
                              <p:cond delay="500"/>
                            </p:stCondLst>
                            <p:childTnLst>
                              <p:par>
                                <p:cTn id="9" presetID="53" presetClass="entr" presetSubtype="16" fill="hold" nodeType="afterEffect">
                                  <p:stCondLst>
                                    <p:cond delay="0"/>
                                  </p:stCondLst>
                                  <p:childTnLst>
                                    <p:set>
                                      <p:cBhvr>
                                        <p:cTn id="10" dur="1" fill="hold">
                                          <p:stCondLst>
                                            <p:cond delay="0"/>
                                          </p:stCondLst>
                                        </p:cTn>
                                        <p:tgtEl>
                                          <p:spTgt spid="40"/>
                                        </p:tgtEl>
                                        <p:attrNameLst>
                                          <p:attrName>style.visibility</p:attrName>
                                        </p:attrNameLst>
                                      </p:cBhvr>
                                      <p:to>
                                        <p:strVal val="visible"/>
                                      </p:to>
                                    </p:set>
                                    <p:anim calcmode="lin" valueType="num">
                                      <p:cBhvr>
                                        <p:cTn id="11" dur="500" fill="hold"/>
                                        <p:tgtEl>
                                          <p:spTgt spid="40"/>
                                        </p:tgtEl>
                                        <p:attrNameLst>
                                          <p:attrName>ppt_w</p:attrName>
                                        </p:attrNameLst>
                                      </p:cBhvr>
                                      <p:tavLst>
                                        <p:tav tm="0">
                                          <p:val>
                                            <p:fltVal val="0"/>
                                          </p:val>
                                        </p:tav>
                                        <p:tav tm="100000">
                                          <p:val>
                                            <p:strVal val="#ppt_w"/>
                                          </p:val>
                                        </p:tav>
                                      </p:tavLst>
                                    </p:anim>
                                    <p:anim calcmode="lin" valueType="num">
                                      <p:cBhvr>
                                        <p:cTn id="12" dur="500" fill="hold"/>
                                        <p:tgtEl>
                                          <p:spTgt spid="40"/>
                                        </p:tgtEl>
                                        <p:attrNameLst>
                                          <p:attrName>ppt_h</p:attrName>
                                        </p:attrNameLst>
                                      </p:cBhvr>
                                      <p:tavLst>
                                        <p:tav tm="0">
                                          <p:val>
                                            <p:fltVal val="0"/>
                                          </p:val>
                                        </p:tav>
                                        <p:tav tm="100000">
                                          <p:val>
                                            <p:strVal val="#ppt_h"/>
                                          </p:val>
                                        </p:tav>
                                      </p:tavLst>
                                    </p:anim>
                                    <p:animEffect transition="in" filter="fade">
                                      <p:cBhvr>
                                        <p:cTn id="13" dur="500"/>
                                        <p:tgtEl>
                                          <p:spTgt spid="40"/>
                                        </p:tgtEl>
                                      </p:cBhvr>
                                    </p:animEffect>
                                  </p:childTnLst>
                                </p:cTn>
                              </p:par>
                            </p:childTnLst>
                          </p:cTn>
                        </p:par>
                        <p:par>
                          <p:cTn id="14" fill="hold">
                            <p:stCondLst>
                              <p:cond delay="1000"/>
                            </p:stCondLst>
                            <p:childTnLst>
                              <p:par>
                                <p:cTn id="15" presetID="22" presetClass="entr" presetSubtype="1" fill="hold" nodeType="afterEffect">
                                  <p:stCondLst>
                                    <p:cond delay="0"/>
                                  </p:stCondLst>
                                  <p:childTnLst>
                                    <p:set>
                                      <p:cBhvr>
                                        <p:cTn id="16" dur="1" fill="hold">
                                          <p:stCondLst>
                                            <p:cond delay="0"/>
                                          </p:stCondLst>
                                        </p:cTn>
                                        <p:tgtEl>
                                          <p:spTgt spid="18"/>
                                        </p:tgtEl>
                                        <p:attrNameLst>
                                          <p:attrName>style.visibility</p:attrName>
                                        </p:attrNameLst>
                                      </p:cBhvr>
                                      <p:to>
                                        <p:strVal val="visible"/>
                                      </p:to>
                                    </p:set>
                                    <p:animEffect transition="in" filter="wipe(up)">
                                      <p:cBhvr>
                                        <p:cTn id="17" dur="500"/>
                                        <p:tgtEl>
                                          <p:spTgt spid="18"/>
                                        </p:tgtEl>
                                      </p:cBhvr>
                                    </p:animEffect>
                                  </p:childTnLst>
                                </p:cTn>
                              </p:par>
                            </p:childTnLst>
                          </p:cTn>
                        </p:par>
                        <p:par>
                          <p:cTn id="18" fill="hold">
                            <p:stCondLst>
                              <p:cond delay="1500"/>
                            </p:stCondLst>
                            <p:childTnLst>
                              <p:par>
                                <p:cTn id="19" presetID="22" presetClass="entr" presetSubtype="8" fill="hold" grpId="0" nodeType="afterEffect">
                                  <p:stCondLst>
                                    <p:cond delay="0"/>
                                  </p:stCondLst>
                                  <p:childTnLst>
                                    <p:set>
                                      <p:cBhvr>
                                        <p:cTn id="20" dur="1" fill="hold">
                                          <p:stCondLst>
                                            <p:cond delay="0"/>
                                          </p:stCondLst>
                                        </p:cTn>
                                        <p:tgtEl>
                                          <p:spTgt spid="15"/>
                                        </p:tgtEl>
                                        <p:attrNameLst>
                                          <p:attrName>style.visibility</p:attrName>
                                        </p:attrNameLst>
                                      </p:cBhvr>
                                      <p:to>
                                        <p:strVal val="visible"/>
                                      </p:to>
                                    </p:set>
                                    <p:animEffect transition="in" filter="wipe(left)">
                                      <p:cBhvr>
                                        <p:cTn id="21" dur="500"/>
                                        <p:tgtEl>
                                          <p:spTgt spid="15"/>
                                        </p:tgtEl>
                                      </p:cBhvr>
                                    </p:animEffect>
                                  </p:childTnLst>
                                </p:cTn>
                              </p:par>
                              <p:par>
                                <p:cTn id="22" presetID="53" presetClass="entr" presetSubtype="16" fill="hold" nodeType="withEffect">
                                  <p:stCondLst>
                                    <p:cond delay="0"/>
                                  </p:stCondLst>
                                  <p:childTnLst>
                                    <p:set>
                                      <p:cBhvr>
                                        <p:cTn id="23" dur="1" fill="hold">
                                          <p:stCondLst>
                                            <p:cond delay="0"/>
                                          </p:stCondLst>
                                        </p:cTn>
                                        <p:tgtEl>
                                          <p:spTgt spid="43"/>
                                        </p:tgtEl>
                                        <p:attrNameLst>
                                          <p:attrName>style.visibility</p:attrName>
                                        </p:attrNameLst>
                                      </p:cBhvr>
                                      <p:to>
                                        <p:strVal val="visible"/>
                                      </p:to>
                                    </p:set>
                                    <p:anim calcmode="lin" valueType="num">
                                      <p:cBhvr>
                                        <p:cTn id="24" dur="500" fill="hold"/>
                                        <p:tgtEl>
                                          <p:spTgt spid="43"/>
                                        </p:tgtEl>
                                        <p:attrNameLst>
                                          <p:attrName>ppt_w</p:attrName>
                                        </p:attrNameLst>
                                      </p:cBhvr>
                                      <p:tavLst>
                                        <p:tav tm="0">
                                          <p:val>
                                            <p:fltVal val="0"/>
                                          </p:val>
                                        </p:tav>
                                        <p:tav tm="100000">
                                          <p:val>
                                            <p:strVal val="#ppt_w"/>
                                          </p:val>
                                        </p:tav>
                                      </p:tavLst>
                                    </p:anim>
                                    <p:anim calcmode="lin" valueType="num">
                                      <p:cBhvr>
                                        <p:cTn id="25" dur="500" fill="hold"/>
                                        <p:tgtEl>
                                          <p:spTgt spid="43"/>
                                        </p:tgtEl>
                                        <p:attrNameLst>
                                          <p:attrName>ppt_h</p:attrName>
                                        </p:attrNameLst>
                                      </p:cBhvr>
                                      <p:tavLst>
                                        <p:tav tm="0">
                                          <p:val>
                                            <p:fltVal val="0"/>
                                          </p:val>
                                        </p:tav>
                                        <p:tav tm="100000">
                                          <p:val>
                                            <p:strVal val="#ppt_h"/>
                                          </p:val>
                                        </p:tav>
                                      </p:tavLst>
                                    </p:anim>
                                    <p:animEffect transition="in" filter="fade">
                                      <p:cBhvr>
                                        <p:cTn id="26" dur="500"/>
                                        <p:tgtEl>
                                          <p:spTgt spid="43"/>
                                        </p:tgtEl>
                                      </p:cBhvr>
                                    </p:animEffect>
                                  </p:childTnLst>
                                </p:cTn>
                              </p:par>
                            </p:childTnLst>
                          </p:cTn>
                        </p:par>
                        <p:par>
                          <p:cTn id="27" fill="hold">
                            <p:stCondLst>
                              <p:cond delay="2000"/>
                            </p:stCondLst>
                            <p:childTnLst>
                              <p:par>
                                <p:cTn id="28" presetID="22" presetClass="entr" presetSubtype="1" fill="hold" nodeType="afterEffect">
                                  <p:stCondLst>
                                    <p:cond delay="0"/>
                                  </p:stCondLst>
                                  <p:childTnLst>
                                    <p:set>
                                      <p:cBhvr>
                                        <p:cTn id="29" dur="1" fill="hold">
                                          <p:stCondLst>
                                            <p:cond delay="0"/>
                                          </p:stCondLst>
                                        </p:cTn>
                                        <p:tgtEl>
                                          <p:spTgt spid="22"/>
                                        </p:tgtEl>
                                        <p:attrNameLst>
                                          <p:attrName>style.visibility</p:attrName>
                                        </p:attrNameLst>
                                      </p:cBhvr>
                                      <p:to>
                                        <p:strVal val="visible"/>
                                      </p:to>
                                    </p:set>
                                    <p:animEffect transition="in" filter="wipe(up)">
                                      <p:cBhvr>
                                        <p:cTn id="30" dur="500"/>
                                        <p:tgtEl>
                                          <p:spTgt spid="22"/>
                                        </p:tgtEl>
                                      </p:cBhvr>
                                    </p:animEffect>
                                  </p:childTnLst>
                                </p:cTn>
                              </p:par>
                            </p:childTnLst>
                          </p:cTn>
                        </p:par>
                        <p:par>
                          <p:cTn id="31" fill="hold">
                            <p:stCondLst>
                              <p:cond delay="2500"/>
                            </p:stCondLst>
                            <p:childTnLst>
                              <p:par>
                                <p:cTn id="32" presetID="53" presetClass="entr" presetSubtype="16" fill="hold" nodeType="afterEffect">
                                  <p:stCondLst>
                                    <p:cond delay="0"/>
                                  </p:stCondLst>
                                  <p:childTnLst>
                                    <p:set>
                                      <p:cBhvr>
                                        <p:cTn id="33" dur="1" fill="hold">
                                          <p:stCondLst>
                                            <p:cond delay="0"/>
                                          </p:stCondLst>
                                        </p:cTn>
                                        <p:tgtEl>
                                          <p:spTgt spid="49"/>
                                        </p:tgtEl>
                                        <p:attrNameLst>
                                          <p:attrName>style.visibility</p:attrName>
                                        </p:attrNameLst>
                                      </p:cBhvr>
                                      <p:to>
                                        <p:strVal val="visible"/>
                                      </p:to>
                                    </p:set>
                                    <p:anim calcmode="lin" valueType="num">
                                      <p:cBhvr>
                                        <p:cTn id="34" dur="500" fill="hold"/>
                                        <p:tgtEl>
                                          <p:spTgt spid="49"/>
                                        </p:tgtEl>
                                        <p:attrNameLst>
                                          <p:attrName>ppt_w</p:attrName>
                                        </p:attrNameLst>
                                      </p:cBhvr>
                                      <p:tavLst>
                                        <p:tav tm="0">
                                          <p:val>
                                            <p:fltVal val="0"/>
                                          </p:val>
                                        </p:tav>
                                        <p:tav tm="100000">
                                          <p:val>
                                            <p:strVal val="#ppt_w"/>
                                          </p:val>
                                        </p:tav>
                                      </p:tavLst>
                                    </p:anim>
                                    <p:anim calcmode="lin" valueType="num">
                                      <p:cBhvr>
                                        <p:cTn id="35" dur="500" fill="hold"/>
                                        <p:tgtEl>
                                          <p:spTgt spid="49"/>
                                        </p:tgtEl>
                                        <p:attrNameLst>
                                          <p:attrName>ppt_h</p:attrName>
                                        </p:attrNameLst>
                                      </p:cBhvr>
                                      <p:tavLst>
                                        <p:tav tm="0">
                                          <p:val>
                                            <p:fltVal val="0"/>
                                          </p:val>
                                        </p:tav>
                                        <p:tav tm="100000">
                                          <p:val>
                                            <p:strVal val="#ppt_h"/>
                                          </p:val>
                                        </p:tav>
                                      </p:tavLst>
                                    </p:anim>
                                    <p:animEffect transition="in" filter="fade">
                                      <p:cBhvr>
                                        <p:cTn id="36" dur="500"/>
                                        <p:tgtEl>
                                          <p:spTgt spid="49"/>
                                        </p:tgtEl>
                                      </p:cBhvr>
                                    </p:animEffect>
                                  </p:childTnLst>
                                </p:cTn>
                              </p:par>
                            </p:childTnLst>
                          </p:cTn>
                        </p:par>
                        <p:par>
                          <p:cTn id="37" fill="hold">
                            <p:stCondLst>
                              <p:cond delay="3000"/>
                            </p:stCondLst>
                            <p:childTnLst>
                              <p:par>
                                <p:cTn id="38" presetID="22" presetClass="entr" presetSubtype="1" fill="hold" nodeType="afterEffect">
                                  <p:stCondLst>
                                    <p:cond delay="0"/>
                                  </p:stCondLst>
                                  <p:childTnLst>
                                    <p:set>
                                      <p:cBhvr>
                                        <p:cTn id="39" dur="1" fill="hold">
                                          <p:stCondLst>
                                            <p:cond delay="0"/>
                                          </p:stCondLst>
                                        </p:cTn>
                                        <p:tgtEl>
                                          <p:spTgt spid="28"/>
                                        </p:tgtEl>
                                        <p:attrNameLst>
                                          <p:attrName>style.visibility</p:attrName>
                                        </p:attrNameLst>
                                      </p:cBhvr>
                                      <p:to>
                                        <p:strVal val="visible"/>
                                      </p:to>
                                    </p:set>
                                    <p:animEffect transition="in" filter="wipe(up)">
                                      <p:cBhvr>
                                        <p:cTn id="40" dur="500"/>
                                        <p:tgtEl>
                                          <p:spTgt spid="28"/>
                                        </p:tgtEl>
                                      </p:cBhvr>
                                    </p:animEffect>
                                  </p:childTnLst>
                                </p:cTn>
                              </p:par>
                            </p:childTnLst>
                          </p:cTn>
                        </p:par>
                        <p:par>
                          <p:cTn id="41" fill="hold">
                            <p:stCondLst>
                              <p:cond delay="3500"/>
                            </p:stCondLst>
                            <p:childTnLst>
                              <p:par>
                                <p:cTn id="42" presetID="22" presetClass="entr" presetSubtype="8" fill="hold" grpId="0" nodeType="afterEffect">
                                  <p:stCondLst>
                                    <p:cond delay="0"/>
                                  </p:stCondLst>
                                  <p:childTnLst>
                                    <p:set>
                                      <p:cBhvr>
                                        <p:cTn id="43" dur="1" fill="hold">
                                          <p:stCondLst>
                                            <p:cond delay="0"/>
                                          </p:stCondLst>
                                        </p:cTn>
                                        <p:tgtEl>
                                          <p:spTgt spid="17"/>
                                        </p:tgtEl>
                                        <p:attrNameLst>
                                          <p:attrName>style.visibility</p:attrName>
                                        </p:attrNameLst>
                                      </p:cBhvr>
                                      <p:to>
                                        <p:strVal val="visible"/>
                                      </p:to>
                                    </p:set>
                                    <p:animEffect transition="in" filter="wipe(left)">
                                      <p:cBhvr>
                                        <p:cTn id="44" dur="500"/>
                                        <p:tgtEl>
                                          <p:spTgt spid="17"/>
                                        </p:tgtEl>
                                      </p:cBhvr>
                                    </p:animEffect>
                                  </p:childTnLst>
                                </p:cTn>
                              </p:par>
                              <p:par>
                                <p:cTn id="45" presetID="53" presetClass="entr" presetSubtype="16" fill="hold" nodeType="withEffect">
                                  <p:stCondLst>
                                    <p:cond delay="0"/>
                                  </p:stCondLst>
                                  <p:childTnLst>
                                    <p:set>
                                      <p:cBhvr>
                                        <p:cTn id="46" dur="1" fill="hold">
                                          <p:stCondLst>
                                            <p:cond delay="0"/>
                                          </p:stCondLst>
                                        </p:cTn>
                                        <p:tgtEl>
                                          <p:spTgt spid="37"/>
                                        </p:tgtEl>
                                        <p:attrNameLst>
                                          <p:attrName>style.visibility</p:attrName>
                                        </p:attrNameLst>
                                      </p:cBhvr>
                                      <p:to>
                                        <p:strVal val="visible"/>
                                      </p:to>
                                    </p:set>
                                    <p:anim calcmode="lin" valueType="num">
                                      <p:cBhvr>
                                        <p:cTn id="47" dur="500" fill="hold"/>
                                        <p:tgtEl>
                                          <p:spTgt spid="37"/>
                                        </p:tgtEl>
                                        <p:attrNameLst>
                                          <p:attrName>ppt_w</p:attrName>
                                        </p:attrNameLst>
                                      </p:cBhvr>
                                      <p:tavLst>
                                        <p:tav tm="0">
                                          <p:val>
                                            <p:fltVal val="0"/>
                                          </p:val>
                                        </p:tav>
                                        <p:tav tm="100000">
                                          <p:val>
                                            <p:strVal val="#ppt_w"/>
                                          </p:val>
                                        </p:tav>
                                      </p:tavLst>
                                    </p:anim>
                                    <p:anim calcmode="lin" valueType="num">
                                      <p:cBhvr>
                                        <p:cTn id="48" dur="500" fill="hold"/>
                                        <p:tgtEl>
                                          <p:spTgt spid="37"/>
                                        </p:tgtEl>
                                        <p:attrNameLst>
                                          <p:attrName>ppt_h</p:attrName>
                                        </p:attrNameLst>
                                      </p:cBhvr>
                                      <p:tavLst>
                                        <p:tav tm="0">
                                          <p:val>
                                            <p:fltVal val="0"/>
                                          </p:val>
                                        </p:tav>
                                        <p:tav tm="100000">
                                          <p:val>
                                            <p:strVal val="#ppt_h"/>
                                          </p:val>
                                        </p:tav>
                                      </p:tavLst>
                                    </p:anim>
                                    <p:animEffect transition="in" filter="fade">
                                      <p:cBhvr>
                                        <p:cTn id="49" dur="500"/>
                                        <p:tgtEl>
                                          <p:spTgt spid="37"/>
                                        </p:tgtEl>
                                      </p:cBhvr>
                                    </p:animEffect>
                                  </p:childTnLst>
                                </p:cTn>
                              </p:par>
                            </p:childTnLst>
                          </p:cTn>
                        </p:par>
                        <p:par>
                          <p:cTn id="50" fill="hold">
                            <p:stCondLst>
                              <p:cond delay="4000"/>
                            </p:stCondLst>
                            <p:childTnLst>
                              <p:par>
                                <p:cTn id="51" presetID="22" presetClass="entr" presetSubtype="1" fill="hold" nodeType="afterEffect">
                                  <p:stCondLst>
                                    <p:cond delay="0"/>
                                  </p:stCondLst>
                                  <p:childTnLst>
                                    <p:set>
                                      <p:cBhvr>
                                        <p:cTn id="52" dur="1" fill="hold">
                                          <p:stCondLst>
                                            <p:cond delay="0"/>
                                          </p:stCondLst>
                                        </p:cTn>
                                        <p:tgtEl>
                                          <p:spTgt spid="31"/>
                                        </p:tgtEl>
                                        <p:attrNameLst>
                                          <p:attrName>style.visibility</p:attrName>
                                        </p:attrNameLst>
                                      </p:cBhvr>
                                      <p:to>
                                        <p:strVal val="visible"/>
                                      </p:to>
                                    </p:set>
                                    <p:animEffect transition="in" filter="wipe(up)">
                                      <p:cBhvr>
                                        <p:cTn id="53" dur="500"/>
                                        <p:tgtEl>
                                          <p:spTgt spid="31"/>
                                        </p:tgtEl>
                                      </p:cBhvr>
                                    </p:animEffect>
                                  </p:childTnLst>
                                </p:cTn>
                              </p:par>
                            </p:childTnLst>
                          </p:cTn>
                        </p:par>
                        <p:par>
                          <p:cTn id="54" fill="hold">
                            <p:stCondLst>
                              <p:cond delay="4500"/>
                            </p:stCondLst>
                            <p:childTnLst>
                              <p:par>
                                <p:cTn id="55" presetID="22" presetClass="entr" presetSubtype="4" fill="hold" grpId="0" nodeType="afterEffect">
                                  <p:stCondLst>
                                    <p:cond delay="0"/>
                                  </p:stCondLst>
                                  <p:childTnLst>
                                    <p:set>
                                      <p:cBhvr>
                                        <p:cTn id="56" dur="1" fill="hold">
                                          <p:stCondLst>
                                            <p:cond delay="0"/>
                                          </p:stCondLst>
                                        </p:cTn>
                                        <p:tgtEl>
                                          <p:spTgt spid="21"/>
                                        </p:tgtEl>
                                        <p:attrNameLst>
                                          <p:attrName>style.visibility</p:attrName>
                                        </p:attrNameLst>
                                      </p:cBhvr>
                                      <p:to>
                                        <p:strVal val="visible"/>
                                      </p:to>
                                    </p:set>
                                    <p:animEffect transition="in" filter="wipe(down)">
                                      <p:cBhvr>
                                        <p:cTn id="57" dur="500"/>
                                        <p:tgtEl>
                                          <p:spTgt spid="21"/>
                                        </p:tgtEl>
                                      </p:cBhvr>
                                    </p:animEffect>
                                  </p:childTnLst>
                                </p:cTn>
                              </p:par>
                              <p:par>
                                <p:cTn id="58" presetID="53" presetClass="entr" presetSubtype="16" fill="hold" nodeType="withEffect">
                                  <p:stCondLst>
                                    <p:cond delay="0"/>
                                  </p:stCondLst>
                                  <p:childTnLst>
                                    <p:set>
                                      <p:cBhvr>
                                        <p:cTn id="59" dur="1" fill="hold">
                                          <p:stCondLst>
                                            <p:cond delay="0"/>
                                          </p:stCondLst>
                                        </p:cTn>
                                        <p:tgtEl>
                                          <p:spTgt spid="46"/>
                                        </p:tgtEl>
                                        <p:attrNameLst>
                                          <p:attrName>style.visibility</p:attrName>
                                        </p:attrNameLst>
                                      </p:cBhvr>
                                      <p:to>
                                        <p:strVal val="visible"/>
                                      </p:to>
                                    </p:set>
                                    <p:anim calcmode="lin" valueType="num">
                                      <p:cBhvr>
                                        <p:cTn id="60" dur="500" fill="hold"/>
                                        <p:tgtEl>
                                          <p:spTgt spid="46"/>
                                        </p:tgtEl>
                                        <p:attrNameLst>
                                          <p:attrName>ppt_w</p:attrName>
                                        </p:attrNameLst>
                                      </p:cBhvr>
                                      <p:tavLst>
                                        <p:tav tm="0">
                                          <p:val>
                                            <p:fltVal val="0"/>
                                          </p:val>
                                        </p:tav>
                                        <p:tav tm="100000">
                                          <p:val>
                                            <p:strVal val="#ppt_w"/>
                                          </p:val>
                                        </p:tav>
                                      </p:tavLst>
                                    </p:anim>
                                    <p:anim calcmode="lin" valueType="num">
                                      <p:cBhvr>
                                        <p:cTn id="61" dur="500" fill="hold"/>
                                        <p:tgtEl>
                                          <p:spTgt spid="46"/>
                                        </p:tgtEl>
                                        <p:attrNameLst>
                                          <p:attrName>ppt_h</p:attrName>
                                        </p:attrNameLst>
                                      </p:cBhvr>
                                      <p:tavLst>
                                        <p:tav tm="0">
                                          <p:val>
                                            <p:fltVal val="0"/>
                                          </p:val>
                                        </p:tav>
                                        <p:tav tm="100000">
                                          <p:val>
                                            <p:strVal val="#ppt_h"/>
                                          </p:val>
                                        </p:tav>
                                      </p:tavLst>
                                    </p:anim>
                                    <p:animEffect transition="in" filter="fade">
                                      <p:cBhvr>
                                        <p:cTn id="62" dur="500"/>
                                        <p:tgtEl>
                                          <p:spTgt spid="46"/>
                                        </p:tgtEl>
                                      </p:cBhvr>
                                    </p:animEffect>
                                  </p:childTnLst>
                                </p:cTn>
                              </p:par>
                            </p:childTnLst>
                          </p:cTn>
                        </p:par>
                        <p:par>
                          <p:cTn id="63" fill="hold">
                            <p:stCondLst>
                              <p:cond delay="5000"/>
                            </p:stCondLst>
                            <p:childTnLst>
                              <p:par>
                                <p:cTn id="64" presetID="22" presetClass="entr" presetSubtype="1" fill="hold" nodeType="afterEffect">
                                  <p:stCondLst>
                                    <p:cond delay="0"/>
                                  </p:stCondLst>
                                  <p:childTnLst>
                                    <p:set>
                                      <p:cBhvr>
                                        <p:cTn id="65" dur="1" fill="hold">
                                          <p:stCondLst>
                                            <p:cond delay="0"/>
                                          </p:stCondLst>
                                        </p:cTn>
                                        <p:tgtEl>
                                          <p:spTgt spid="25"/>
                                        </p:tgtEl>
                                        <p:attrNameLst>
                                          <p:attrName>style.visibility</p:attrName>
                                        </p:attrNameLst>
                                      </p:cBhvr>
                                      <p:to>
                                        <p:strVal val="visible"/>
                                      </p:to>
                                    </p:set>
                                    <p:animEffect transition="in" filter="wipe(up)">
                                      <p:cBhvr>
                                        <p:cTn id="66" dur="500"/>
                                        <p:tgtEl>
                                          <p:spTgt spid="2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 grpId="0" animBg="1"/>
      <p:bldP spid="16" grpId="0" animBg="1"/>
      <p:bldP spid="17" grpId="0" animBg="1"/>
      <p:bldP spid="21" grpId="0" animBg="1"/>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图片 9"/>
          <p:cNvPicPr>
            <a:picLocks noChangeAspect="1" noChangeArrowheads="1"/>
          </p:cNvPicPr>
          <p:nvPr/>
        </p:nvPicPr>
        <p:blipFill>
          <a:blip r:embed="rId3">
            <a:extLst>
              <a:ext uri="{28A0092B-C50C-407E-A947-70E740481C1C}">
                <a14:useLocalDpi xmlns:a14="http://schemas.microsoft.com/office/drawing/2010/main" val="0"/>
              </a:ext>
            </a:extLst>
          </a:blip>
          <a:stretch>
            <a:fillRect/>
          </a:stretch>
        </p:blipFill>
        <p:spPr bwMode="auto">
          <a:xfrm>
            <a:off x="586086" y="1496606"/>
            <a:ext cx="6242215" cy="4156621"/>
          </a:xfrm>
          <a:prstGeom prst="rect">
            <a:avLst/>
          </a:prstGeom>
          <a:noFill/>
          <a:ln w="19050" cmpd="sng">
            <a:solidFill>
              <a:srgbClr val="F2F2F2"/>
            </a:solidFill>
            <a:bevel/>
            <a:headEnd/>
            <a:tailEnd/>
          </a:ln>
          <a:extLst>
            <a:ext uri="{909E8E84-426E-40DD-AFC4-6F175D3DCCD1}">
              <a14:hiddenFill xmlns:a14="http://schemas.microsoft.com/office/drawing/2010/main">
                <a:solidFill>
                  <a:srgbClr val="FFFFFF"/>
                </a:solidFill>
              </a14:hiddenFill>
            </a:ext>
          </a:extLst>
        </p:spPr>
      </p:pic>
      <p:grpSp>
        <p:nvGrpSpPr>
          <p:cNvPr id="9" name="组合 4"/>
          <p:cNvGrpSpPr>
            <a:grpSpLocks/>
          </p:cNvGrpSpPr>
          <p:nvPr/>
        </p:nvGrpSpPr>
        <p:grpSpPr bwMode="auto">
          <a:xfrm>
            <a:off x="6563525" y="1606567"/>
            <a:ext cx="5382969" cy="622079"/>
            <a:chOff x="0" y="0"/>
            <a:chExt cx="4752528" cy="549875"/>
          </a:xfrm>
          <a:solidFill>
            <a:schemeClr val="accent1"/>
          </a:solidFill>
        </p:grpSpPr>
        <p:sp>
          <p:nvSpPr>
            <p:cNvPr id="10" name="矩形 3"/>
            <p:cNvSpPr>
              <a:spLocks noChangeArrowheads="1"/>
            </p:cNvSpPr>
            <p:nvPr/>
          </p:nvSpPr>
          <p:spPr bwMode="auto">
            <a:xfrm>
              <a:off x="0" y="0"/>
              <a:ext cx="4752528" cy="549875"/>
            </a:xfrm>
            <a:prstGeom prst="rect">
              <a:avLst/>
            </a:prstGeom>
            <a:noFill/>
            <a:ln>
              <a:noFill/>
            </a:ln>
            <a:extLst>
              <a:ext uri="{91240B29-F687-4F45-9708-019B960494DF}">
                <a14:hiddenLine xmlns:a14="http://schemas.microsoft.com/office/drawing/2010/main" w="25400" cap="flat" cmpd="sng">
                  <a:solidFill>
                    <a:srgbClr val="395E8A"/>
                  </a:solidFill>
                  <a:bevel/>
                  <a:headEnd/>
                  <a:tailEnd/>
                </a14:hiddenLine>
              </a:ext>
            </a:extLst>
          </p:spPr>
          <p:txBody>
            <a:bodyPr anchor="ctr"/>
            <a:lstStyle/>
            <a:p>
              <a:pPr algn="ctr"/>
              <a:endParaRPr lang="zh-CN" altLang="zh-CN" sz="2400">
                <a:solidFill>
                  <a:srgbClr val="FFFFFF"/>
                </a:solidFill>
                <a:latin typeface="宋体" pitchFamily="2" charset="-122"/>
                <a:sym typeface="宋体" pitchFamily="2" charset="-122"/>
              </a:endParaRPr>
            </a:p>
          </p:txBody>
        </p:sp>
        <p:sp>
          <p:nvSpPr>
            <p:cNvPr id="11" name="TextBox 8"/>
            <p:cNvSpPr>
              <a:spLocks noChangeArrowheads="1"/>
            </p:cNvSpPr>
            <p:nvPr/>
          </p:nvSpPr>
          <p:spPr bwMode="auto">
            <a:xfrm>
              <a:off x="764955" y="98042"/>
              <a:ext cx="3456384" cy="408080"/>
            </a:xfrm>
            <a:prstGeom prst="rect">
              <a:avLst/>
            </a:prstGeom>
            <a:noFill/>
            <a:ln>
              <a:noFill/>
            </a:ln>
            <a:extLst>
              <a:ext uri="{91240B29-F687-4F45-9708-019B960494DF}">
                <a14:hiddenLine xmlns:a14="http://schemas.microsoft.com/office/drawing/2010/main" w="9525">
                  <a:solidFill>
                    <a:srgbClr val="000000"/>
                  </a:solidFill>
                  <a:miter lim="800000"/>
                  <a:headEnd/>
                  <a:tailEnd/>
                </a14:hiddenLine>
              </a:ext>
            </a:extLst>
          </p:spPr>
          <p:txBody>
            <a:bodyPr anchor="ctr">
              <a:spAutoFit/>
            </a:bodyPr>
            <a:lstStyle/>
            <a:p>
              <a:r>
                <a:rPr lang="zh-CN" altLang="en-US" sz="2400" dirty="0">
                  <a:solidFill>
                    <a:srgbClr val="E25667"/>
                  </a:solidFill>
                  <a:latin typeface="Impact" pitchFamily="34" charset="0"/>
                  <a:ea typeface="微软雅黑" pitchFamily="34" charset="-122"/>
                  <a:sym typeface="Impact" pitchFamily="34" charset="0"/>
                </a:rPr>
                <a:t>项目展示分类</a:t>
              </a:r>
              <a:endParaRPr lang="zh-CN" altLang="en-US" sz="2400" dirty="0">
                <a:solidFill>
                  <a:srgbClr val="E25667"/>
                </a:solidFill>
                <a:latin typeface="微软雅黑" pitchFamily="34" charset="-122"/>
                <a:ea typeface="微软雅黑" pitchFamily="34" charset="-122"/>
                <a:sym typeface="微软雅黑" pitchFamily="34" charset="-122"/>
              </a:endParaRPr>
            </a:p>
          </p:txBody>
        </p:sp>
      </p:grpSp>
      <p:sp>
        <p:nvSpPr>
          <p:cNvPr id="13" name="矩形 12"/>
          <p:cNvSpPr>
            <a:spLocks noChangeArrowheads="1"/>
          </p:cNvSpPr>
          <p:nvPr/>
        </p:nvSpPr>
        <p:spPr bwMode="auto">
          <a:xfrm>
            <a:off x="6806175" y="2326647"/>
            <a:ext cx="4368485" cy="30469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mpd="sng">
                <a:solidFill>
                  <a:srgbClr val="000000"/>
                </a:solidFill>
                <a:bevel/>
                <a:headEnd/>
                <a:tailEnd/>
              </a14:hiddenLine>
            </a:ext>
          </a:extLst>
        </p:spPr>
        <p:txBody>
          <a:bodyPr wrap="square">
            <a:spAutoFit/>
          </a:bodyPr>
          <a:lstStyle>
            <a:defPPr>
              <a:defRPr lang="zh-CN"/>
            </a:defPPr>
            <a:lvl1pPr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1pPr>
            <a:lvl2pPr marL="4572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2pPr>
            <a:lvl3pPr marL="9144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3pPr>
            <a:lvl4pPr marL="13716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4pPr>
            <a:lvl5pPr marL="18288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5pPr>
            <a:lvl6pPr marL="2286000" algn="l" defTabSz="914400" rtl="0" eaLnBrk="1" latinLnBrk="0" hangingPunct="1">
              <a:defRPr kern="1200">
                <a:solidFill>
                  <a:schemeClr val="tx1"/>
                </a:solidFill>
                <a:latin typeface="Calibri" pitchFamily="34" charset="0"/>
                <a:ea typeface="宋体" pitchFamily="2" charset="-122"/>
                <a:cs typeface="+mn-cs"/>
              </a:defRPr>
            </a:lvl6pPr>
            <a:lvl7pPr marL="2743200" algn="l" defTabSz="914400" rtl="0" eaLnBrk="1" latinLnBrk="0" hangingPunct="1">
              <a:defRPr kern="1200">
                <a:solidFill>
                  <a:schemeClr val="tx1"/>
                </a:solidFill>
                <a:latin typeface="Calibri" pitchFamily="34" charset="0"/>
                <a:ea typeface="宋体" pitchFamily="2" charset="-122"/>
                <a:cs typeface="+mn-cs"/>
              </a:defRPr>
            </a:lvl7pPr>
            <a:lvl8pPr marL="3200400" algn="l" defTabSz="914400" rtl="0" eaLnBrk="1" latinLnBrk="0" hangingPunct="1">
              <a:defRPr kern="1200">
                <a:solidFill>
                  <a:schemeClr val="tx1"/>
                </a:solidFill>
                <a:latin typeface="Calibri" pitchFamily="34" charset="0"/>
                <a:ea typeface="宋体" pitchFamily="2" charset="-122"/>
                <a:cs typeface="+mn-cs"/>
              </a:defRPr>
            </a:lvl8pPr>
            <a:lvl9pPr marL="3657600" algn="l" defTabSz="914400" rtl="0" eaLnBrk="1" latinLnBrk="0" hangingPunct="1">
              <a:defRPr kern="1200">
                <a:solidFill>
                  <a:schemeClr val="tx1"/>
                </a:solidFill>
                <a:latin typeface="Calibri" pitchFamily="34" charset="0"/>
                <a:ea typeface="宋体" pitchFamily="2" charset="-122"/>
                <a:cs typeface="+mn-cs"/>
              </a:defRPr>
            </a:lvl9pPr>
          </a:lstStyle>
          <a:p>
            <a:pPr algn="just">
              <a:lnSpc>
                <a:spcPct val="150000"/>
              </a:lnSpc>
            </a:pPr>
            <a:r>
              <a:rPr lang="zh-CN" altLang="en-US" sz="1600" dirty="0">
                <a:solidFill>
                  <a:schemeClr val="tx1">
                    <a:lumMod val="65000"/>
                    <a:lumOff val="35000"/>
                  </a:schemeClr>
                </a:solidFill>
                <a:latin typeface="微软雅黑" pitchFamily="34" charset="-122"/>
                <a:ea typeface="微软雅黑" pitchFamily="34" charset="-122"/>
                <a:sym typeface="微软雅黑" pitchFamily="34" charset="-122"/>
              </a:rPr>
              <a:t>在这里输入内容文本在这里输入内容文本在这里输入内容文本在这里输入内容文本在这里输入内容文本在这里输入内容文本在这里输入内容文本在这里输入内容文本在这里输入内容文本在这里输入内容文本在这里输入内容文本在这里输入内容文本</a:t>
            </a:r>
          </a:p>
          <a:p>
            <a:pPr algn="just">
              <a:lnSpc>
                <a:spcPct val="150000"/>
              </a:lnSpc>
            </a:pPr>
            <a:r>
              <a:rPr lang="zh-CN" altLang="en-US" sz="1600" dirty="0">
                <a:solidFill>
                  <a:schemeClr val="tx1">
                    <a:lumMod val="65000"/>
                    <a:lumOff val="35000"/>
                  </a:schemeClr>
                </a:solidFill>
                <a:latin typeface="微软雅黑" pitchFamily="34" charset="-122"/>
                <a:ea typeface="微软雅黑" pitchFamily="34" charset="-122"/>
                <a:sym typeface="微软雅黑" pitchFamily="34" charset="-122"/>
              </a:rPr>
              <a:t>在这里输入内容文本在这里输入内容文本在这里输入内容文本在这里输入内容</a:t>
            </a:r>
          </a:p>
        </p:txBody>
      </p:sp>
    </p:spTree>
    <p:extLst>
      <p:ext uri="{BB962C8B-B14F-4D97-AF65-F5344CB8AC3E}">
        <p14:creationId xmlns:p14="http://schemas.microsoft.com/office/powerpoint/2010/main" val="1511293466"/>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advClick="0" advTm="0">
        <p15:prstTrans prst="pageCurlDouble"/>
      </p:transition>
    </mc:Choice>
    <mc:Fallback xmlns="">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after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fade">
                                      <p:cBhvr>
                                        <p:cTn id="7" dur="1000"/>
                                        <p:tgtEl>
                                          <p:spTgt spid="7"/>
                                        </p:tgtEl>
                                      </p:cBhvr>
                                    </p:animEffect>
                                    <p:anim calcmode="lin" valueType="num">
                                      <p:cBhvr>
                                        <p:cTn id="8" dur="1000" fill="hold"/>
                                        <p:tgtEl>
                                          <p:spTgt spid="7"/>
                                        </p:tgtEl>
                                        <p:attrNameLst>
                                          <p:attrName>ppt_x</p:attrName>
                                        </p:attrNameLst>
                                      </p:cBhvr>
                                      <p:tavLst>
                                        <p:tav tm="0">
                                          <p:val>
                                            <p:strVal val="#ppt_x"/>
                                          </p:val>
                                        </p:tav>
                                        <p:tav tm="100000">
                                          <p:val>
                                            <p:strVal val="#ppt_x"/>
                                          </p:val>
                                        </p:tav>
                                      </p:tavLst>
                                    </p:anim>
                                    <p:anim calcmode="lin" valueType="num">
                                      <p:cBhvr>
                                        <p:cTn id="9" dur="1000" fill="hold"/>
                                        <p:tgtEl>
                                          <p:spTgt spid="7"/>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22" presetClass="entr" presetSubtype="8" fill="hold" nodeType="afterEffect">
                                  <p:stCondLst>
                                    <p:cond delay="0"/>
                                  </p:stCondLst>
                                  <p:childTnLst>
                                    <p:set>
                                      <p:cBhvr>
                                        <p:cTn id="12" dur="1" fill="hold">
                                          <p:stCondLst>
                                            <p:cond delay="0"/>
                                          </p:stCondLst>
                                        </p:cTn>
                                        <p:tgtEl>
                                          <p:spTgt spid="9"/>
                                        </p:tgtEl>
                                        <p:attrNameLst>
                                          <p:attrName>style.visibility</p:attrName>
                                        </p:attrNameLst>
                                      </p:cBhvr>
                                      <p:to>
                                        <p:strVal val="visible"/>
                                      </p:to>
                                    </p:set>
                                    <p:animEffect transition="in" filter="wipe(left)">
                                      <p:cBhvr>
                                        <p:cTn id="13" dur="500"/>
                                        <p:tgtEl>
                                          <p:spTgt spid="9"/>
                                        </p:tgtEl>
                                      </p:cBhvr>
                                    </p:animEffect>
                                  </p:childTnLst>
                                </p:cTn>
                              </p:par>
                            </p:childTnLst>
                          </p:cTn>
                        </p:par>
                        <p:par>
                          <p:cTn id="14" fill="hold">
                            <p:stCondLst>
                              <p:cond delay="1500"/>
                            </p:stCondLst>
                            <p:childTnLst>
                              <p:par>
                                <p:cTn id="15" presetID="2" presetClass="entr" presetSubtype="4" fill="hold" grpId="0" nodeType="afterEffect">
                                  <p:stCondLst>
                                    <p:cond delay="0"/>
                                  </p:stCondLst>
                                  <p:childTnLst>
                                    <p:set>
                                      <p:cBhvr>
                                        <p:cTn id="16" dur="1" fill="hold">
                                          <p:stCondLst>
                                            <p:cond delay="0"/>
                                          </p:stCondLst>
                                        </p:cTn>
                                        <p:tgtEl>
                                          <p:spTgt spid="13"/>
                                        </p:tgtEl>
                                        <p:attrNameLst>
                                          <p:attrName>style.visibility</p:attrName>
                                        </p:attrNameLst>
                                      </p:cBhvr>
                                      <p:to>
                                        <p:strVal val="visible"/>
                                      </p:to>
                                    </p:set>
                                    <p:anim calcmode="lin" valueType="num">
                                      <p:cBhvr additive="base">
                                        <p:cTn id="17" dur="500" fill="hold"/>
                                        <p:tgtEl>
                                          <p:spTgt spid="13"/>
                                        </p:tgtEl>
                                        <p:attrNameLst>
                                          <p:attrName>ppt_x</p:attrName>
                                        </p:attrNameLst>
                                      </p:cBhvr>
                                      <p:tavLst>
                                        <p:tav tm="0">
                                          <p:val>
                                            <p:strVal val="#ppt_x"/>
                                          </p:val>
                                        </p:tav>
                                        <p:tav tm="100000">
                                          <p:val>
                                            <p:strVal val="#ppt_x"/>
                                          </p:val>
                                        </p:tav>
                                      </p:tavLst>
                                    </p:anim>
                                    <p:anim calcmode="lin" valueType="num">
                                      <p:cBhvr additive="base">
                                        <p:cTn id="18" dur="500" fill="hold"/>
                                        <p:tgtEl>
                                          <p:spTgt spid="13"/>
                                        </p:tgtEl>
                                        <p:attrNameLst>
                                          <p:attrName>ppt_y</p:attrName>
                                        </p:attrNameLst>
                                      </p:cBhvr>
                                      <p:tavLst>
                                        <p:tav tm="0">
                                          <p:val>
                                            <p:strVal val="1+#ppt_h/2"/>
                                          </p:val>
                                        </p:tav>
                                        <p:tav tm="100000">
                                          <p:val>
                                            <p:strVal val="#ppt_y"/>
                                          </p:val>
                                        </p:tav>
                                      </p:tavLst>
                                    </p:anim>
                                  </p:childTnLst>
                                </p:cTn>
                              </p:par>
                            </p:childTnLst>
                          </p:cTn>
                        </p:par>
                        <p:par>
                          <p:cTn id="19" fill="hold">
                            <p:stCondLst>
                              <p:cond delay="2000"/>
                            </p:stCondLst>
                            <p:childTnLst>
                              <p:par>
                                <p:cTn id="20" presetID="6" presetClass="emph" presetSubtype="0" fill="hold" nodeType="afterEffect">
                                  <p:stCondLst>
                                    <p:cond delay="0"/>
                                  </p:stCondLst>
                                  <p:childTnLst>
                                    <p:animScale>
                                      <p:cBhvr>
                                        <p:cTn id="21" dur="2000" fill="hold"/>
                                        <p:tgtEl>
                                          <p:spTgt spid="7"/>
                                        </p:tgtEl>
                                      </p:cBhvr>
                                      <p:by x="110000" y="110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 name="图形 10">
            <a:extLst>
              <a:ext uri="{FF2B5EF4-FFF2-40B4-BE49-F238E27FC236}">
                <a16:creationId xmlns:a16="http://schemas.microsoft.com/office/drawing/2014/main" id="{DF693AFF-225A-4729-BA5B-CEF98431F0FC}"/>
              </a:ext>
            </a:extLst>
          </p:cNvPr>
          <p:cNvPicPr>
            <a:picLocks noChangeAspect="1"/>
          </p:cNvPicPr>
          <p:nvPr/>
        </p:nvPicPr>
        <p:blipFill>
          <a:blip r:embed="rId2">
            <a:extLst>
              <a:ext uri="{96DAC541-7B7A-43D3-8B79-37D633B846F1}">
                <asvg:svgBlip xmlns:asvg="http://schemas.microsoft.com/office/drawing/2016/SVG/main" r:embed="rId3"/>
              </a:ext>
            </a:extLst>
          </a:blip>
          <a:stretch>
            <a:fillRect/>
          </a:stretch>
        </p:blipFill>
        <p:spPr>
          <a:xfrm>
            <a:off x="281515" y="4557153"/>
            <a:ext cx="9459736" cy="1999524"/>
          </a:xfrm>
          <a:prstGeom prst="rect">
            <a:avLst/>
          </a:prstGeom>
        </p:spPr>
      </p:pic>
      <p:pic>
        <p:nvPicPr>
          <p:cNvPr id="16" name="图片 15">
            <a:extLst>
              <a:ext uri="{FF2B5EF4-FFF2-40B4-BE49-F238E27FC236}">
                <a16:creationId xmlns:a16="http://schemas.microsoft.com/office/drawing/2014/main" id="{2EBE595D-2530-4650-9815-3EC67808940D}"/>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26724" y="6242262"/>
            <a:ext cx="12192000" cy="628830"/>
          </a:xfrm>
          <a:prstGeom prst="rect">
            <a:avLst/>
          </a:prstGeom>
        </p:spPr>
      </p:pic>
      <p:pic>
        <p:nvPicPr>
          <p:cNvPr id="5" name="图片 4">
            <a:extLst>
              <a:ext uri="{FF2B5EF4-FFF2-40B4-BE49-F238E27FC236}">
                <a16:creationId xmlns:a16="http://schemas.microsoft.com/office/drawing/2014/main" id="{1A7AC847-F574-46AC-937E-73C499F097B7}"/>
              </a:ext>
            </a:extLst>
          </p:cNvPr>
          <p:cNvPicPr>
            <a:picLocks noChangeAspect="1"/>
          </p:cNvPicPr>
          <p:nvPr/>
        </p:nvPicPr>
        <p:blipFill rotWithShape="1">
          <a:blip r:embed="rId5"/>
          <a:srcRect b="25758"/>
          <a:stretch/>
        </p:blipFill>
        <p:spPr>
          <a:xfrm>
            <a:off x="4970121" y="881277"/>
            <a:ext cx="2751479" cy="2455226"/>
          </a:xfrm>
          <a:prstGeom prst="rect">
            <a:avLst/>
          </a:prstGeom>
        </p:spPr>
      </p:pic>
      <p:pic>
        <p:nvPicPr>
          <p:cNvPr id="10" name="图片 9">
            <a:extLst>
              <a:ext uri="{FF2B5EF4-FFF2-40B4-BE49-F238E27FC236}">
                <a16:creationId xmlns:a16="http://schemas.microsoft.com/office/drawing/2014/main" id="{EB59FCFE-CE4A-4D0B-9F70-A496FA120BA7}"/>
              </a:ext>
            </a:extLst>
          </p:cNvPr>
          <p:cNvPicPr>
            <a:picLocks noChangeAspect="1"/>
          </p:cNvPicPr>
          <p:nvPr/>
        </p:nvPicPr>
        <p:blipFill>
          <a:blip r:embed="rId6"/>
          <a:stretch>
            <a:fillRect/>
          </a:stretch>
        </p:blipFill>
        <p:spPr>
          <a:xfrm>
            <a:off x="9915442" y="4446776"/>
            <a:ext cx="2316681" cy="2603218"/>
          </a:xfrm>
          <a:prstGeom prst="rect">
            <a:avLst/>
          </a:prstGeom>
        </p:spPr>
      </p:pic>
      <p:pic>
        <p:nvPicPr>
          <p:cNvPr id="2" name="图形 1">
            <a:extLst>
              <a:ext uri="{FF2B5EF4-FFF2-40B4-BE49-F238E27FC236}">
                <a16:creationId xmlns:a16="http://schemas.microsoft.com/office/drawing/2014/main" id="{61E5829F-0115-429A-912B-18BBCF8ACB7C}"/>
              </a:ext>
            </a:extLst>
          </p:cNvPr>
          <p:cNvPicPr>
            <a:picLocks noChangeAspect="1"/>
          </p:cNvPicPr>
          <p:nvPr/>
        </p:nvPicPr>
        <p:blipFill>
          <a:blip r:embed="rId7">
            <a:extLst>
              <a:ext uri="{96DAC541-7B7A-43D3-8B79-37D633B846F1}">
                <asvg:svgBlip xmlns:asvg="http://schemas.microsoft.com/office/drawing/2016/SVG/main" r:embed="rId8"/>
              </a:ext>
            </a:extLst>
          </a:blip>
          <a:stretch>
            <a:fillRect/>
          </a:stretch>
        </p:blipFill>
        <p:spPr>
          <a:xfrm>
            <a:off x="306045" y="302394"/>
            <a:ext cx="1037271" cy="1023062"/>
          </a:xfrm>
          <a:prstGeom prst="rect">
            <a:avLst/>
          </a:prstGeom>
        </p:spPr>
      </p:pic>
      <p:pic>
        <p:nvPicPr>
          <p:cNvPr id="18" name="图片 17" descr="图片包含 气球&#10;&#10;已生成高可信度的说明">
            <a:extLst>
              <a:ext uri="{FF2B5EF4-FFF2-40B4-BE49-F238E27FC236}">
                <a16:creationId xmlns:a16="http://schemas.microsoft.com/office/drawing/2014/main" id="{71B48E15-43EB-4478-9BFC-16B67ABFBCBC}"/>
              </a:ext>
            </a:extLst>
          </p:cNvPr>
          <p:cNvPicPr>
            <a:picLocks noChangeAspect="1"/>
          </p:cNvPicPr>
          <p:nvPr/>
        </p:nvPicPr>
        <p:blipFill rotWithShape="1">
          <a:blip r:embed="rId9">
            <a:extLst>
              <a:ext uri="{28A0092B-C50C-407E-A947-70E740481C1C}">
                <a14:useLocalDpi xmlns:a14="http://schemas.microsoft.com/office/drawing/2010/main" val="0"/>
              </a:ext>
            </a:extLst>
          </a:blip>
          <a:srcRect l="81715" t="13240" r="9040" b="66913"/>
          <a:stretch/>
        </p:blipFill>
        <p:spPr>
          <a:xfrm>
            <a:off x="10507831" y="302394"/>
            <a:ext cx="1127052" cy="1360967"/>
          </a:xfrm>
          <a:prstGeom prst="rect">
            <a:avLst/>
          </a:prstGeom>
        </p:spPr>
      </p:pic>
      <p:pic>
        <p:nvPicPr>
          <p:cNvPr id="19" name="图片 18">
            <a:extLst>
              <a:ext uri="{FF2B5EF4-FFF2-40B4-BE49-F238E27FC236}">
                <a16:creationId xmlns:a16="http://schemas.microsoft.com/office/drawing/2014/main" id="{42AE2B94-7CB6-45A8-8B90-0B1C4CF78277}"/>
              </a:ext>
            </a:extLst>
          </p:cNvPr>
          <p:cNvPicPr>
            <a:picLocks noChangeAspect="1"/>
          </p:cNvPicPr>
          <p:nvPr/>
        </p:nvPicPr>
        <p:blipFill>
          <a:blip r:embed="rId10">
            <a:extLst>
              <a:ext uri="{28A0092B-C50C-407E-A947-70E740481C1C}">
                <a14:useLocalDpi xmlns:a14="http://schemas.microsoft.com/office/drawing/2010/main" val="0"/>
              </a:ext>
            </a:extLst>
          </a:blip>
          <a:stretch>
            <a:fillRect/>
          </a:stretch>
        </p:blipFill>
        <p:spPr>
          <a:xfrm>
            <a:off x="9898193" y="1575827"/>
            <a:ext cx="1988988" cy="656819"/>
          </a:xfrm>
          <a:prstGeom prst="rect">
            <a:avLst/>
          </a:prstGeom>
        </p:spPr>
      </p:pic>
      <p:sp>
        <p:nvSpPr>
          <p:cNvPr id="17" name="矩形 16">
            <a:extLst>
              <a:ext uri="{FF2B5EF4-FFF2-40B4-BE49-F238E27FC236}">
                <a16:creationId xmlns:a16="http://schemas.microsoft.com/office/drawing/2014/main" id="{18136AEF-0A90-49A2-BE49-3343ED00BCF8}"/>
              </a:ext>
            </a:extLst>
          </p:cNvPr>
          <p:cNvSpPr>
            <a:spLocks noChangeArrowheads="1"/>
          </p:cNvSpPr>
          <p:nvPr/>
        </p:nvSpPr>
        <p:spPr bwMode="auto">
          <a:xfrm>
            <a:off x="4606255" y="3775789"/>
            <a:ext cx="3032933" cy="9233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Calibri" pitchFamily="34" charset="0"/>
                <a:ea typeface="宋体" charset="-122"/>
              </a:defRPr>
            </a:lvl1pPr>
            <a:lvl2pPr marL="742950" indent="-285750">
              <a:defRPr>
                <a:solidFill>
                  <a:schemeClr val="tx1"/>
                </a:solidFill>
                <a:latin typeface="Calibri" pitchFamily="34" charset="0"/>
                <a:ea typeface="宋体" charset="-122"/>
              </a:defRPr>
            </a:lvl2pPr>
            <a:lvl3pPr marL="1143000" indent="-228600">
              <a:defRPr>
                <a:solidFill>
                  <a:schemeClr val="tx1"/>
                </a:solidFill>
                <a:latin typeface="Calibri" pitchFamily="34" charset="0"/>
                <a:ea typeface="宋体" charset="-122"/>
              </a:defRPr>
            </a:lvl3pPr>
            <a:lvl4pPr marL="1600200" indent="-228600">
              <a:defRPr>
                <a:solidFill>
                  <a:schemeClr val="tx1"/>
                </a:solidFill>
                <a:latin typeface="Calibri" pitchFamily="34" charset="0"/>
                <a:ea typeface="宋体" charset="-122"/>
              </a:defRPr>
            </a:lvl4pPr>
            <a:lvl5pPr marL="2057400" indent="-228600">
              <a:defRPr>
                <a:solidFill>
                  <a:schemeClr val="tx1"/>
                </a:solidFill>
                <a:latin typeface="Calibri" pitchFamily="34" charset="0"/>
                <a:ea typeface="宋体" charset="-122"/>
              </a:defRPr>
            </a:lvl5pPr>
            <a:lvl6pPr marL="2514600" indent="-228600" eaLnBrk="0" fontAlgn="base" hangingPunct="0">
              <a:spcBef>
                <a:spcPct val="0"/>
              </a:spcBef>
              <a:spcAft>
                <a:spcPct val="0"/>
              </a:spcAft>
              <a:defRPr>
                <a:solidFill>
                  <a:schemeClr val="tx1"/>
                </a:solidFill>
                <a:latin typeface="Calibri" pitchFamily="34" charset="0"/>
                <a:ea typeface="宋体" charset="-122"/>
              </a:defRPr>
            </a:lvl6pPr>
            <a:lvl7pPr marL="2971800" indent="-228600" eaLnBrk="0" fontAlgn="base" hangingPunct="0">
              <a:spcBef>
                <a:spcPct val="0"/>
              </a:spcBef>
              <a:spcAft>
                <a:spcPct val="0"/>
              </a:spcAft>
              <a:defRPr>
                <a:solidFill>
                  <a:schemeClr val="tx1"/>
                </a:solidFill>
                <a:latin typeface="Calibri" pitchFamily="34" charset="0"/>
                <a:ea typeface="宋体" charset="-122"/>
              </a:defRPr>
            </a:lvl7pPr>
            <a:lvl8pPr marL="3429000" indent="-228600" eaLnBrk="0" fontAlgn="base" hangingPunct="0">
              <a:spcBef>
                <a:spcPct val="0"/>
              </a:spcBef>
              <a:spcAft>
                <a:spcPct val="0"/>
              </a:spcAft>
              <a:defRPr>
                <a:solidFill>
                  <a:schemeClr val="tx1"/>
                </a:solidFill>
                <a:latin typeface="Calibri" pitchFamily="34" charset="0"/>
                <a:ea typeface="宋体" charset="-122"/>
              </a:defRPr>
            </a:lvl8pPr>
            <a:lvl9pPr marL="3886200" indent="-228600" eaLnBrk="0" fontAlgn="base" hangingPunct="0">
              <a:spcBef>
                <a:spcPct val="0"/>
              </a:spcBef>
              <a:spcAft>
                <a:spcPct val="0"/>
              </a:spcAft>
              <a:defRPr>
                <a:solidFill>
                  <a:schemeClr val="tx1"/>
                </a:solidFill>
                <a:latin typeface="Calibri" pitchFamily="34" charset="0"/>
                <a:ea typeface="宋体" charset="-122"/>
              </a:defRPr>
            </a:lvl9pPr>
          </a:lstStyle>
          <a:p>
            <a:pPr algn="ctr">
              <a:lnSpc>
                <a:spcPct val="150000"/>
              </a:lnSpc>
              <a:spcBef>
                <a:spcPts val="1000"/>
              </a:spcBef>
            </a:pPr>
            <a:r>
              <a:rPr lang="zh-CN" altLang="en-US" sz="3600" b="1" dirty="0">
                <a:solidFill>
                  <a:srgbClr val="0070C0"/>
                </a:solidFill>
                <a:latin typeface="华康少女文字W5(P)" panose="040F0500000000000000" pitchFamily="82" charset="-122"/>
                <a:ea typeface="华康少女文字W5(P)" panose="040F0500000000000000" pitchFamily="82" charset="-122"/>
                <a:cs typeface="宋体" charset="-122"/>
              </a:rPr>
              <a:t>添加标题文本</a:t>
            </a:r>
          </a:p>
        </p:txBody>
      </p:sp>
      <p:sp>
        <p:nvSpPr>
          <p:cNvPr id="20" name="TextBox 33">
            <a:extLst>
              <a:ext uri="{FF2B5EF4-FFF2-40B4-BE49-F238E27FC236}">
                <a16:creationId xmlns:a16="http://schemas.microsoft.com/office/drawing/2014/main" id="{EA9D650D-2C12-4906-8D0D-FE9A1CA43D6F}"/>
              </a:ext>
            </a:extLst>
          </p:cNvPr>
          <p:cNvSpPr txBox="1"/>
          <p:nvPr/>
        </p:nvSpPr>
        <p:spPr>
          <a:xfrm>
            <a:off x="4373686" y="3068267"/>
            <a:ext cx="3498073" cy="646331"/>
          </a:xfrm>
          <a:prstGeom prst="rect">
            <a:avLst/>
          </a:prstGeom>
          <a:noFill/>
        </p:spPr>
        <p:txBody>
          <a:bodyPr wrap="none" rtlCol="0">
            <a:spAutoFit/>
          </a:bodyPr>
          <a:lstStyle/>
          <a:p>
            <a:pPr algn="l"/>
            <a:r>
              <a:rPr lang="en-US" altLang="zh-CN" sz="3600" b="1" dirty="0">
                <a:ln w="3175">
                  <a:solidFill>
                    <a:schemeClr val="bg1"/>
                  </a:solidFill>
                </a:ln>
                <a:solidFill>
                  <a:srgbClr val="0070C0"/>
                </a:solidFill>
                <a:effectLst>
                  <a:outerShdw blurRad="38100" dist="38100" dir="2700000" algn="tl">
                    <a:srgbClr val="000000">
                      <a:alpha val="43137"/>
                    </a:srgbClr>
                  </a:outerShdw>
                </a:effectLst>
                <a:latin typeface="华康少女文字W5(P)" panose="040F0500000000000000" pitchFamily="82" charset="-122"/>
                <a:ea typeface="华康少女文字W5(P)" panose="040F0500000000000000" pitchFamily="82" charset="-122"/>
              </a:rPr>
              <a:t>CHAPTER</a:t>
            </a:r>
            <a:r>
              <a:rPr lang="en-US" altLang="zh-CN" sz="3600" b="1" dirty="0">
                <a:ln w="3175">
                  <a:solidFill>
                    <a:schemeClr val="bg1"/>
                  </a:solidFill>
                </a:ln>
                <a:solidFill>
                  <a:srgbClr val="366A97"/>
                </a:solidFill>
                <a:effectLst>
                  <a:outerShdw blurRad="38100" dist="38100" dir="2700000" algn="tl">
                    <a:srgbClr val="000000">
                      <a:alpha val="43137"/>
                    </a:srgbClr>
                  </a:outerShdw>
                </a:effectLst>
                <a:latin typeface="华康少女文字W5(P)" panose="040F0500000000000000" pitchFamily="82" charset="-122"/>
                <a:ea typeface="华康少女文字W5(P)" panose="040F0500000000000000" pitchFamily="82" charset="-122"/>
              </a:rPr>
              <a:t> </a:t>
            </a:r>
            <a:r>
              <a:rPr lang="en-US" altLang="zh-CN" sz="3600" b="1" dirty="0">
                <a:ln w="3175">
                  <a:solidFill>
                    <a:schemeClr val="bg1"/>
                  </a:solidFill>
                </a:ln>
                <a:solidFill>
                  <a:srgbClr val="E25667"/>
                </a:solidFill>
                <a:effectLst>
                  <a:outerShdw blurRad="38100" dist="38100" dir="2700000" algn="tl">
                    <a:srgbClr val="000000">
                      <a:alpha val="43137"/>
                    </a:srgbClr>
                  </a:outerShdw>
                </a:effectLst>
                <a:latin typeface="华康少女文字W5(P)" panose="040F0500000000000000" pitchFamily="82" charset="-122"/>
                <a:ea typeface="华康少女文字W5(P)" panose="040F0500000000000000" pitchFamily="82" charset="-122"/>
              </a:rPr>
              <a:t>02</a:t>
            </a:r>
            <a:endParaRPr lang="zh-CN" altLang="en-US" sz="3600" b="1" dirty="0">
              <a:ln w="3175">
                <a:solidFill>
                  <a:schemeClr val="bg1"/>
                </a:solidFill>
              </a:ln>
              <a:solidFill>
                <a:srgbClr val="E25667"/>
              </a:solidFill>
              <a:effectLst>
                <a:outerShdw blurRad="38100" dist="38100" dir="2700000" algn="tl">
                  <a:srgbClr val="000000">
                    <a:alpha val="43137"/>
                  </a:srgbClr>
                </a:outerShdw>
              </a:effectLst>
              <a:latin typeface="华康少女文字W5(P)" panose="040F0500000000000000" pitchFamily="82" charset="-122"/>
              <a:ea typeface="华康少女文字W5(P)" panose="040F0500000000000000" pitchFamily="82" charset="-122"/>
            </a:endParaRPr>
          </a:p>
        </p:txBody>
      </p:sp>
    </p:spTree>
    <p:extLst>
      <p:ext uri="{BB962C8B-B14F-4D97-AF65-F5344CB8AC3E}">
        <p14:creationId xmlns:p14="http://schemas.microsoft.com/office/powerpoint/2010/main" val="1042857830"/>
      </p:ext>
    </p:extLst>
  </p:cSld>
  <p:clrMapOvr>
    <a:masterClrMapping/>
  </p:clrMapOvr>
  <mc:AlternateContent xmlns:mc="http://schemas.openxmlformats.org/markup-compatibility/2006">
    <mc:Choice xmlns:p15="http://schemas.microsoft.com/office/powerpoint/2012/main" Requires="p15">
      <p:transition xmlns:p14="http://schemas.microsoft.com/office/powerpoint/2010/main" spd="slow" p14:dur="1250" advClick="0" advTm="0">
        <p15:prstTrans prst="airplane"/>
      </p:transition>
    </mc:Choice>
    <mc:Fallback>
      <p:transition spd="slow" advClick="0" advTm="0">
        <p:fade/>
      </p:transition>
    </mc:Fallback>
  </mc:AlternateContent>
  <mc:AlternateContent xmlns:mc="http://schemas.openxmlformats.org/markup-compatibility/2006">
    <mc:Choice xmlns:p14="http://schemas.microsoft.com/office/powerpoint/2010/main"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decel="92000" fill="hold" nodeType="withEffect">
                                      <p:stCondLst>
                                        <p:cond delay="0"/>
                                      </p:stCondLst>
                                      <p:childTnLst>
                                        <p:set>
                                          <p:cBhvr>
                                            <p:cTn id="6" dur="1" fill="hold">
                                              <p:stCondLst>
                                                <p:cond delay="0"/>
                                              </p:stCondLst>
                                            </p:cTn>
                                            <p:tgtEl>
                                              <p:spTgt spid="18"/>
                                            </p:tgtEl>
                                            <p:attrNameLst>
                                              <p:attrName>style.visibility</p:attrName>
                                            </p:attrNameLst>
                                          </p:cBhvr>
                                          <p:to>
                                            <p:strVal val="visible"/>
                                          </p:to>
                                        </p:set>
                                        <p:anim calcmode="lin" valueType="num">
                                          <p:cBhvr additive="base">
                                            <p:cTn id="7" dur="1500" fill="hold"/>
                                            <p:tgtEl>
                                              <p:spTgt spid="18"/>
                                            </p:tgtEl>
                                            <p:attrNameLst>
                                              <p:attrName>ppt_x</p:attrName>
                                            </p:attrNameLst>
                                          </p:cBhvr>
                                          <p:tavLst>
                                            <p:tav tm="0">
                                              <p:val>
                                                <p:strVal val="#ppt_x"/>
                                              </p:val>
                                            </p:tav>
                                            <p:tav tm="100000">
                                              <p:val>
                                                <p:strVal val="#ppt_x"/>
                                              </p:val>
                                            </p:tav>
                                          </p:tavLst>
                                        </p:anim>
                                        <p:anim calcmode="lin" valueType="num">
                                          <p:cBhvr additive="base">
                                            <p:cTn id="8" dur="1500" fill="hold"/>
                                            <p:tgtEl>
                                              <p:spTgt spid="18"/>
                                            </p:tgtEl>
                                            <p:attrNameLst>
                                              <p:attrName>ppt_y</p:attrName>
                                            </p:attrNameLst>
                                          </p:cBhvr>
                                          <p:tavLst>
                                            <p:tav tm="0">
                                              <p:val>
                                                <p:strVal val="1+#ppt_h/2"/>
                                              </p:val>
                                            </p:tav>
                                            <p:tav tm="100000">
                                              <p:val>
                                                <p:strVal val="#ppt_y"/>
                                              </p:val>
                                            </p:tav>
                                          </p:tavLst>
                                        </p:anim>
                                      </p:childTnLst>
                                    </p:cTn>
                                  </p:par>
                                  <p:par>
                                    <p:cTn id="9" presetID="2" presetClass="entr" presetSubtype="2" decel="92000" fill="hold" nodeType="withEffect">
                                      <p:stCondLst>
                                        <p:cond delay="0"/>
                                      </p:stCondLst>
                                      <p:childTnLst>
                                        <p:set>
                                          <p:cBhvr>
                                            <p:cTn id="10" dur="1" fill="hold">
                                              <p:stCondLst>
                                                <p:cond delay="0"/>
                                              </p:stCondLst>
                                            </p:cTn>
                                            <p:tgtEl>
                                              <p:spTgt spid="19"/>
                                            </p:tgtEl>
                                            <p:attrNameLst>
                                              <p:attrName>style.visibility</p:attrName>
                                            </p:attrNameLst>
                                          </p:cBhvr>
                                          <p:to>
                                            <p:strVal val="visible"/>
                                          </p:to>
                                        </p:set>
                                        <p:anim calcmode="lin" valueType="num">
                                          <p:cBhvr additive="base">
                                            <p:cTn id="11" dur="750" fill="hold"/>
                                            <p:tgtEl>
                                              <p:spTgt spid="19"/>
                                            </p:tgtEl>
                                            <p:attrNameLst>
                                              <p:attrName>ppt_x</p:attrName>
                                            </p:attrNameLst>
                                          </p:cBhvr>
                                          <p:tavLst>
                                            <p:tav tm="0">
                                              <p:val>
                                                <p:strVal val="1+#ppt_w/2"/>
                                              </p:val>
                                            </p:tav>
                                            <p:tav tm="100000">
                                              <p:val>
                                                <p:strVal val="#ppt_x"/>
                                              </p:val>
                                            </p:tav>
                                          </p:tavLst>
                                        </p:anim>
                                        <p:anim calcmode="lin" valueType="num">
                                          <p:cBhvr additive="base">
                                            <p:cTn id="12" dur="750" fill="hold"/>
                                            <p:tgtEl>
                                              <p:spTgt spid="19"/>
                                            </p:tgtEl>
                                            <p:attrNameLst>
                                              <p:attrName>ppt_y</p:attrName>
                                            </p:attrNameLst>
                                          </p:cBhvr>
                                          <p:tavLst>
                                            <p:tav tm="0">
                                              <p:val>
                                                <p:strVal val="#ppt_y"/>
                                              </p:val>
                                            </p:tav>
                                            <p:tav tm="100000">
                                              <p:val>
                                                <p:strVal val="#ppt_y"/>
                                              </p:val>
                                            </p:tav>
                                          </p:tavLst>
                                        </p:anim>
                                      </p:childTnLst>
                                    </p:cTn>
                                  </p:par>
                                  <p:par>
                                    <p:cTn id="13" presetID="2" presetClass="entr" presetSubtype="4" fill="hold" nodeType="withEffect" p14:presetBounceEnd="54000">
                                      <p:stCondLst>
                                        <p:cond delay="750"/>
                                      </p:stCondLst>
                                      <p:childTnLst>
                                        <p:set>
                                          <p:cBhvr>
                                            <p:cTn id="14" dur="1" fill="hold">
                                              <p:stCondLst>
                                                <p:cond delay="0"/>
                                              </p:stCondLst>
                                            </p:cTn>
                                            <p:tgtEl>
                                              <p:spTgt spid="11"/>
                                            </p:tgtEl>
                                            <p:attrNameLst>
                                              <p:attrName>style.visibility</p:attrName>
                                            </p:attrNameLst>
                                          </p:cBhvr>
                                          <p:to>
                                            <p:strVal val="visible"/>
                                          </p:to>
                                        </p:set>
                                        <p:anim calcmode="lin" valueType="num" p14:bounceEnd="54000">
                                          <p:cBhvr additive="base">
                                            <p:cTn id="15" dur="750" fill="hold"/>
                                            <p:tgtEl>
                                              <p:spTgt spid="11"/>
                                            </p:tgtEl>
                                            <p:attrNameLst>
                                              <p:attrName>ppt_x</p:attrName>
                                            </p:attrNameLst>
                                          </p:cBhvr>
                                          <p:tavLst>
                                            <p:tav tm="0">
                                              <p:val>
                                                <p:strVal val="#ppt_x"/>
                                              </p:val>
                                            </p:tav>
                                            <p:tav tm="100000">
                                              <p:val>
                                                <p:strVal val="#ppt_x"/>
                                              </p:val>
                                            </p:tav>
                                          </p:tavLst>
                                        </p:anim>
                                        <p:anim calcmode="lin" valueType="num" p14:bounceEnd="54000">
                                          <p:cBhvr additive="base">
                                            <p:cTn id="16" dur="750" fill="hold"/>
                                            <p:tgtEl>
                                              <p:spTgt spid="11"/>
                                            </p:tgtEl>
                                            <p:attrNameLst>
                                              <p:attrName>ppt_y</p:attrName>
                                            </p:attrNameLst>
                                          </p:cBhvr>
                                          <p:tavLst>
                                            <p:tav tm="0">
                                              <p:val>
                                                <p:strVal val="1+#ppt_h/2"/>
                                              </p:val>
                                            </p:tav>
                                            <p:tav tm="100000">
                                              <p:val>
                                                <p:strVal val="#ppt_y"/>
                                              </p:val>
                                            </p:tav>
                                          </p:tavLst>
                                        </p:anim>
                                      </p:childTnLst>
                                    </p:cTn>
                                  </p:par>
                                  <p:par>
                                    <p:cTn id="17" presetID="2" presetClass="entr" presetSubtype="4" fill="hold" nodeType="withEffect" p14:presetBounceEnd="54000">
                                      <p:stCondLst>
                                        <p:cond delay="750"/>
                                      </p:stCondLst>
                                      <p:childTnLst>
                                        <p:set>
                                          <p:cBhvr>
                                            <p:cTn id="18" dur="1" fill="hold">
                                              <p:stCondLst>
                                                <p:cond delay="0"/>
                                              </p:stCondLst>
                                            </p:cTn>
                                            <p:tgtEl>
                                              <p:spTgt spid="10"/>
                                            </p:tgtEl>
                                            <p:attrNameLst>
                                              <p:attrName>style.visibility</p:attrName>
                                            </p:attrNameLst>
                                          </p:cBhvr>
                                          <p:to>
                                            <p:strVal val="visible"/>
                                          </p:to>
                                        </p:set>
                                        <p:anim calcmode="lin" valueType="num" p14:bounceEnd="54000">
                                          <p:cBhvr additive="base">
                                            <p:cTn id="19" dur="750" fill="hold"/>
                                            <p:tgtEl>
                                              <p:spTgt spid="10"/>
                                            </p:tgtEl>
                                            <p:attrNameLst>
                                              <p:attrName>ppt_x</p:attrName>
                                            </p:attrNameLst>
                                          </p:cBhvr>
                                          <p:tavLst>
                                            <p:tav tm="0">
                                              <p:val>
                                                <p:strVal val="#ppt_x"/>
                                              </p:val>
                                            </p:tav>
                                            <p:tav tm="100000">
                                              <p:val>
                                                <p:strVal val="#ppt_x"/>
                                              </p:val>
                                            </p:tav>
                                          </p:tavLst>
                                        </p:anim>
                                        <p:anim calcmode="lin" valueType="num" p14:bounceEnd="54000">
                                          <p:cBhvr additive="base">
                                            <p:cTn id="20" dur="750" fill="hold"/>
                                            <p:tgtEl>
                                              <p:spTgt spid="10"/>
                                            </p:tgtEl>
                                            <p:attrNameLst>
                                              <p:attrName>ppt_y</p:attrName>
                                            </p:attrNameLst>
                                          </p:cBhvr>
                                          <p:tavLst>
                                            <p:tav tm="0">
                                              <p:val>
                                                <p:strVal val="1+#ppt_h/2"/>
                                              </p:val>
                                            </p:tav>
                                            <p:tav tm="100000">
                                              <p:val>
                                                <p:strVal val="#ppt_y"/>
                                              </p:val>
                                            </p:tav>
                                          </p:tavLst>
                                        </p:anim>
                                      </p:childTnLst>
                                    </p:cTn>
                                  </p:par>
                                </p:childTnLst>
                              </p:cTn>
                            </p:par>
                            <p:par>
                              <p:cTn id="21" fill="hold">
                                <p:stCondLst>
                                  <p:cond delay="1500"/>
                                </p:stCondLst>
                                <p:childTnLst>
                                  <p:par>
                                    <p:cTn id="22" presetID="42" presetClass="entr" presetSubtype="0" fill="hold" nodeType="afterEffect">
                                      <p:stCondLst>
                                        <p:cond delay="0"/>
                                      </p:stCondLst>
                                      <p:childTnLst>
                                        <p:set>
                                          <p:cBhvr>
                                            <p:cTn id="23" dur="1" fill="hold">
                                              <p:stCondLst>
                                                <p:cond delay="0"/>
                                              </p:stCondLst>
                                            </p:cTn>
                                            <p:tgtEl>
                                              <p:spTgt spid="5"/>
                                            </p:tgtEl>
                                            <p:attrNameLst>
                                              <p:attrName>style.visibility</p:attrName>
                                            </p:attrNameLst>
                                          </p:cBhvr>
                                          <p:to>
                                            <p:strVal val="visible"/>
                                          </p:to>
                                        </p:set>
                                        <p:animEffect transition="in" filter="fade">
                                          <p:cBhvr>
                                            <p:cTn id="24" dur="1000"/>
                                            <p:tgtEl>
                                              <p:spTgt spid="5"/>
                                            </p:tgtEl>
                                          </p:cBhvr>
                                        </p:animEffect>
                                        <p:anim calcmode="lin" valueType="num">
                                          <p:cBhvr>
                                            <p:cTn id="25" dur="1000" fill="hold"/>
                                            <p:tgtEl>
                                              <p:spTgt spid="5"/>
                                            </p:tgtEl>
                                            <p:attrNameLst>
                                              <p:attrName>ppt_x</p:attrName>
                                            </p:attrNameLst>
                                          </p:cBhvr>
                                          <p:tavLst>
                                            <p:tav tm="0">
                                              <p:val>
                                                <p:strVal val="#ppt_x"/>
                                              </p:val>
                                            </p:tav>
                                            <p:tav tm="100000">
                                              <p:val>
                                                <p:strVal val="#ppt_x"/>
                                              </p:val>
                                            </p:tav>
                                          </p:tavLst>
                                        </p:anim>
                                        <p:anim calcmode="lin" valueType="num">
                                          <p:cBhvr>
                                            <p:cTn id="26" dur="1000" fill="hold"/>
                                            <p:tgtEl>
                                              <p:spTgt spid="5"/>
                                            </p:tgtEl>
                                            <p:attrNameLst>
                                              <p:attrName>ppt_y</p:attrName>
                                            </p:attrNameLst>
                                          </p:cBhvr>
                                          <p:tavLst>
                                            <p:tav tm="0">
                                              <p:val>
                                                <p:strVal val="#ppt_y+.1"/>
                                              </p:val>
                                            </p:tav>
                                            <p:tav tm="100000">
                                              <p:val>
                                                <p:strVal val="#ppt_y"/>
                                              </p:val>
                                            </p:tav>
                                          </p:tavLst>
                                        </p:anim>
                                      </p:childTnLst>
                                    </p:cTn>
                                  </p:par>
                                </p:childTnLst>
                              </p:cTn>
                            </p:par>
                            <p:par>
                              <p:cTn id="27" fill="hold">
                                <p:stCondLst>
                                  <p:cond delay="2500"/>
                                </p:stCondLst>
                                <p:childTnLst>
                                  <p:par>
                                    <p:cTn id="28" presetID="31" presetClass="entr" presetSubtype="0" fill="hold" grpId="0" nodeType="afterEffect">
                                      <p:stCondLst>
                                        <p:cond delay="0"/>
                                      </p:stCondLst>
                                      <p:childTnLst>
                                        <p:set>
                                          <p:cBhvr>
                                            <p:cTn id="29" dur="1" fill="hold">
                                              <p:stCondLst>
                                                <p:cond delay="0"/>
                                              </p:stCondLst>
                                            </p:cTn>
                                            <p:tgtEl>
                                              <p:spTgt spid="20"/>
                                            </p:tgtEl>
                                            <p:attrNameLst>
                                              <p:attrName>style.visibility</p:attrName>
                                            </p:attrNameLst>
                                          </p:cBhvr>
                                          <p:to>
                                            <p:strVal val="visible"/>
                                          </p:to>
                                        </p:set>
                                        <p:anim calcmode="lin" valueType="num">
                                          <p:cBhvr>
                                            <p:cTn id="30" dur="500" fill="hold"/>
                                            <p:tgtEl>
                                              <p:spTgt spid="20"/>
                                            </p:tgtEl>
                                            <p:attrNameLst>
                                              <p:attrName>ppt_w</p:attrName>
                                            </p:attrNameLst>
                                          </p:cBhvr>
                                          <p:tavLst>
                                            <p:tav tm="0">
                                              <p:val>
                                                <p:fltVal val="0"/>
                                              </p:val>
                                            </p:tav>
                                            <p:tav tm="100000">
                                              <p:val>
                                                <p:strVal val="#ppt_w"/>
                                              </p:val>
                                            </p:tav>
                                          </p:tavLst>
                                        </p:anim>
                                        <p:anim calcmode="lin" valueType="num">
                                          <p:cBhvr>
                                            <p:cTn id="31" dur="500" fill="hold"/>
                                            <p:tgtEl>
                                              <p:spTgt spid="20"/>
                                            </p:tgtEl>
                                            <p:attrNameLst>
                                              <p:attrName>ppt_h</p:attrName>
                                            </p:attrNameLst>
                                          </p:cBhvr>
                                          <p:tavLst>
                                            <p:tav tm="0">
                                              <p:val>
                                                <p:fltVal val="0"/>
                                              </p:val>
                                            </p:tav>
                                            <p:tav tm="100000">
                                              <p:val>
                                                <p:strVal val="#ppt_h"/>
                                              </p:val>
                                            </p:tav>
                                          </p:tavLst>
                                        </p:anim>
                                        <p:anim calcmode="lin" valueType="num">
                                          <p:cBhvr>
                                            <p:cTn id="32" dur="500" fill="hold"/>
                                            <p:tgtEl>
                                              <p:spTgt spid="20"/>
                                            </p:tgtEl>
                                            <p:attrNameLst>
                                              <p:attrName>style.rotation</p:attrName>
                                            </p:attrNameLst>
                                          </p:cBhvr>
                                          <p:tavLst>
                                            <p:tav tm="0">
                                              <p:val>
                                                <p:fltVal val="90"/>
                                              </p:val>
                                            </p:tav>
                                            <p:tav tm="100000">
                                              <p:val>
                                                <p:fltVal val="0"/>
                                              </p:val>
                                            </p:tav>
                                          </p:tavLst>
                                        </p:anim>
                                        <p:animEffect transition="in" filter="fade">
                                          <p:cBhvr>
                                            <p:cTn id="33" dur="500"/>
                                            <p:tgtEl>
                                              <p:spTgt spid="20"/>
                                            </p:tgtEl>
                                          </p:cBhvr>
                                        </p:animEffect>
                                      </p:childTnLst>
                                    </p:cTn>
                                  </p:par>
                                </p:childTnLst>
                              </p:cTn>
                            </p:par>
                            <p:par>
                              <p:cTn id="34" fill="hold">
                                <p:stCondLst>
                                  <p:cond delay="3000"/>
                                </p:stCondLst>
                                <p:childTnLst>
                                  <p:par>
                                    <p:cTn id="35" presetID="42" presetClass="entr" presetSubtype="0" fill="hold" grpId="0" nodeType="afterEffect">
                                      <p:stCondLst>
                                        <p:cond delay="0"/>
                                      </p:stCondLst>
                                      <p:childTnLst>
                                        <p:set>
                                          <p:cBhvr>
                                            <p:cTn id="36" dur="1" fill="hold">
                                              <p:stCondLst>
                                                <p:cond delay="0"/>
                                              </p:stCondLst>
                                            </p:cTn>
                                            <p:tgtEl>
                                              <p:spTgt spid="17"/>
                                            </p:tgtEl>
                                            <p:attrNameLst>
                                              <p:attrName>style.visibility</p:attrName>
                                            </p:attrNameLst>
                                          </p:cBhvr>
                                          <p:to>
                                            <p:strVal val="visible"/>
                                          </p:to>
                                        </p:set>
                                        <p:animEffect transition="in" filter="fade">
                                          <p:cBhvr>
                                            <p:cTn id="37" dur="1000"/>
                                            <p:tgtEl>
                                              <p:spTgt spid="17"/>
                                            </p:tgtEl>
                                          </p:cBhvr>
                                        </p:animEffect>
                                        <p:anim calcmode="lin" valueType="num">
                                          <p:cBhvr>
                                            <p:cTn id="38" dur="1000" fill="hold"/>
                                            <p:tgtEl>
                                              <p:spTgt spid="17"/>
                                            </p:tgtEl>
                                            <p:attrNameLst>
                                              <p:attrName>ppt_x</p:attrName>
                                            </p:attrNameLst>
                                          </p:cBhvr>
                                          <p:tavLst>
                                            <p:tav tm="0">
                                              <p:val>
                                                <p:strVal val="#ppt_x"/>
                                              </p:val>
                                            </p:tav>
                                            <p:tav tm="100000">
                                              <p:val>
                                                <p:strVal val="#ppt_x"/>
                                              </p:val>
                                            </p:tav>
                                          </p:tavLst>
                                        </p:anim>
                                        <p:anim calcmode="lin" valueType="num">
                                          <p:cBhvr>
                                            <p:cTn id="39" dur="1000" fill="hold"/>
                                            <p:tgtEl>
                                              <p:spTgt spid="17"/>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7" grpId="0"/>
          <p:bldP spid="20" grpId="0"/>
        </p:bldLst>
      </p:timing>
    </mc:Choice>
    <mc:Fallback>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decel="92000" fill="hold" nodeType="withEffect">
                                      <p:stCondLst>
                                        <p:cond delay="0"/>
                                      </p:stCondLst>
                                      <p:childTnLst>
                                        <p:set>
                                          <p:cBhvr>
                                            <p:cTn id="6" dur="1" fill="hold">
                                              <p:stCondLst>
                                                <p:cond delay="0"/>
                                              </p:stCondLst>
                                            </p:cTn>
                                            <p:tgtEl>
                                              <p:spTgt spid="18"/>
                                            </p:tgtEl>
                                            <p:attrNameLst>
                                              <p:attrName>style.visibility</p:attrName>
                                            </p:attrNameLst>
                                          </p:cBhvr>
                                          <p:to>
                                            <p:strVal val="visible"/>
                                          </p:to>
                                        </p:set>
                                        <p:anim calcmode="lin" valueType="num">
                                          <p:cBhvr additive="base">
                                            <p:cTn id="7" dur="1500" fill="hold"/>
                                            <p:tgtEl>
                                              <p:spTgt spid="18"/>
                                            </p:tgtEl>
                                            <p:attrNameLst>
                                              <p:attrName>ppt_x</p:attrName>
                                            </p:attrNameLst>
                                          </p:cBhvr>
                                          <p:tavLst>
                                            <p:tav tm="0">
                                              <p:val>
                                                <p:strVal val="#ppt_x"/>
                                              </p:val>
                                            </p:tav>
                                            <p:tav tm="100000">
                                              <p:val>
                                                <p:strVal val="#ppt_x"/>
                                              </p:val>
                                            </p:tav>
                                          </p:tavLst>
                                        </p:anim>
                                        <p:anim calcmode="lin" valueType="num">
                                          <p:cBhvr additive="base">
                                            <p:cTn id="8" dur="1500" fill="hold"/>
                                            <p:tgtEl>
                                              <p:spTgt spid="18"/>
                                            </p:tgtEl>
                                            <p:attrNameLst>
                                              <p:attrName>ppt_y</p:attrName>
                                            </p:attrNameLst>
                                          </p:cBhvr>
                                          <p:tavLst>
                                            <p:tav tm="0">
                                              <p:val>
                                                <p:strVal val="1+#ppt_h/2"/>
                                              </p:val>
                                            </p:tav>
                                            <p:tav tm="100000">
                                              <p:val>
                                                <p:strVal val="#ppt_y"/>
                                              </p:val>
                                            </p:tav>
                                          </p:tavLst>
                                        </p:anim>
                                      </p:childTnLst>
                                    </p:cTn>
                                  </p:par>
                                  <p:par>
                                    <p:cTn id="9" presetID="2" presetClass="entr" presetSubtype="2" decel="92000" fill="hold" nodeType="withEffect">
                                      <p:stCondLst>
                                        <p:cond delay="0"/>
                                      </p:stCondLst>
                                      <p:childTnLst>
                                        <p:set>
                                          <p:cBhvr>
                                            <p:cTn id="10" dur="1" fill="hold">
                                              <p:stCondLst>
                                                <p:cond delay="0"/>
                                              </p:stCondLst>
                                            </p:cTn>
                                            <p:tgtEl>
                                              <p:spTgt spid="19"/>
                                            </p:tgtEl>
                                            <p:attrNameLst>
                                              <p:attrName>style.visibility</p:attrName>
                                            </p:attrNameLst>
                                          </p:cBhvr>
                                          <p:to>
                                            <p:strVal val="visible"/>
                                          </p:to>
                                        </p:set>
                                        <p:anim calcmode="lin" valueType="num">
                                          <p:cBhvr additive="base">
                                            <p:cTn id="11" dur="750" fill="hold"/>
                                            <p:tgtEl>
                                              <p:spTgt spid="19"/>
                                            </p:tgtEl>
                                            <p:attrNameLst>
                                              <p:attrName>ppt_x</p:attrName>
                                            </p:attrNameLst>
                                          </p:cBhvr>
                                          <p:tavLst>
                                            <p:tav tm="0">
                                              <p:val>
                                                <p:strVal val="1+#ppt_w/2"/>
                                              </p:val>
                                            </p:tav>
                                            <p:tav tm="100000">
                                              <p:val>
                                                <p:strVal val="#ppt_x"/>
                                              </p:val>
                                            </p:tav>
                                          </p:tavLst>
                                        </p:anim>
                                        <p:anim calcmode="lin" valueType="num">
                                          <p:cBhvr additive="base">
                                            <p:cTn id="12" dur="750" fill="hold"/>
                                            <p:tgtEl>
                                              <p:spTgt spid="19"/>
                                            </p:tgtEl>
                                            <p:attrNameLst>
                                              <p:attrName>ppt_y</p:attrName>
                                            </p:attrNameLst>
                                          </p:cBhvr>
                                          <p:tavLst>
                                            <p:tav tm="0">
                                              <p:val>
                                                <p:strVal val="#ppt_y"/>
                                              </p:val>
                                            </p:tav>
                                            <p:tav tm="100000">
                                              <p:val>
                                                <p:strVal val="#ppt_y"/>
                                              </p:val>
                                            </p:tav>
                                          </p:tavLst>
                                        </p:anim>
                                      </p:childTnLst>
                                    </p:cTn>
                                  </p:par>
                                  <p:par>
                                    <p:cTn id="13" presetID="2" presetClass="entr" presetSubtype="4" fill="hold" nodeType="withEffect">
                                      <p:stCondLst>
                                        <p:cond delay="750"/>
                                      </p:stCondLst>
                                      <p:childTnLst>
                                        <p:set>
                                          <p:cBhvr>
                                            <p:cTn id="14" dur="1" fill="hold">
                                              <p:stCondLst>
                                                <p:cond delay="0"/>
                                              </p:stCondLst>
                                            </p:cTn>
                                            <p:tgtEl>
                                              <p:spTgt spid="11"/>
                                            </p:tgtEl>
                                            <p:attrNameLst>
                                              <p:attrName>style.visibility</p:attrName>
                                            </p:attrNameLst>
                                          </p:cBhvr>
                                          <p:to>
                                            <p:strVal val="visible"/>
                                          </p:to>
                                        </p:set>
                                        <p:anim calcmode="lin" valueType="num">
                                          <p:cBhvr additive="base">
                                            <p:cTn id="15" dur="750" fill="hold"/>
                                            <p:tgtEl>
                                              <p:spTgt spid="11"/>
                                            </p:tgtEl>
                                            <p:attrNameLst>
                                              <p:attrName>ppt_x</p:attrName>
                                            </p:attrNameLst>
                                          </p:cBhvr>
                                          <p:tavLst>
                                            <p:tav tm="0">
                                              <p:val>
                                                <p:strVal val="#ppt_x"/>
                                              </p:val>
                                            </p:tav>
                                            <p:tav tm="100000">
                                              <p:val>
                                                <p:strVal val="#ppt_x"/>
                                              </p:val>
                                            </p:tav>
                                          </p:tavLst>
                                        </p:anim>
                                        <p:anim calcmode="lin" valueType="num">
                                          <p:cBhvr additive="base">
                                            <p:cTn id="16" dur="750" fill="hold"/>
                                            <p:tgtEl>
                                              <p:spTgt spid="11"/>
                                            </p:tgtEl>
                                            <p:attrNameLst>
                                              <p:attrName>ppt_y</p:attrName>
                                            </p:attrNameLst>
                                          </p:cBhvr>
                                          <p:tavLst>
                                            <p:tav tm="0">
                                              <p:val>
                                                <p:strVal val="1+#ppt_h/2"/>
                                              </p:val>
                                            </p:tav>
                                            <p:tav tm="100000">
                                              <p:val>
                                                <p:strVal val="#ppt_y"/>
                                              </p:val>
                                            </p:tav>
                                          </p:tavLst>
                                        </p:anim>
                                      </p:childTnLst>
                                    </p:cTn>
                                  </p:par>
                                  <p:par>
                                    <p:cTn id="17" presetID="2" presetClass="entr" presetSubtype="4" fill="hold" nodeType="withEffect">
                                      <p:stCondLst>
                                        <p:cond delay="750"/>
                                      </p:stCondLst>
                                      <p:childTnLst>
                                        <p:set>
                                          <p:cBhvr>
                                            <p:cTn id="18" dur="1" fill="hold">
                                              <p:stCondLst>
                                                <p:cond delay="0"/>
                                              </p:stCondLst>
                                            </p:cTn>
                                            <p:tgtEl>
                                              <p:spTgt spid="10"/>
                                            </p:tgtEl>
                                            <p:attrNameLst>
                                              <p:attrName>style.visibility</p:attrName>
                                            </p:attrNameLst>
                                          </p:cBhvr>
                                          <p:to>
                                            <p:strVal val="visible"/>
                                          </p:to>
                                        </p:set>
                                        <p:anim calcmode="lin" valueType="num">
                                          <p:cBhvr additive="base">
                                            <p:cTn id="19" dur="750" fill="hold"/>
                                            <p:tgtEl>
                                              <p:spTgt spid="10"/>
                                            </p:tgtEl>
                                            <p:attrNameLst>
                                              <p:attrName>ppt_x</p:attrName>
                                            </p:attrNameLst>
                                          </p:cBhvr>
                                          <p:tavLst>
                                            <p:tav tm="0">
                                              <p:val>
                                                <p:strVal val="#ppt_x"/>
                                              </p:val>
                                            </p:tav>
                                            <p:tav tm="100000">
                                              <p:val>
                                                <p:strVal val="#ppt_x"/>
                                              </p:val>
                                            </p:tav>
                                          </p:tavLst>
                                        </p:anim>
                                        <p:anim calcmode="lin" valueType="num">
                                          <p:cBhvr additive="base">
                                            <p:cTn id="20" dur="750" fill="hold"/>
                                            <p:tgtEl>
                                              <p:spTgt spid="10"/>
                                            </p:tgtEl>
                                            <p:attrNameLst>
                                              <p:attrName>ppt_y</p:attrName>
                                            </p:attrNameLst>
                                          </p:cBhvr>
                                          <p:tavLst>
                                            <p:tav tm="0">
                                              <p:val>
                                                <p:strVal val="1+#ppt_h/2"/>
                                              </p:val>
                                            </p:tav>
                                            <p:tav tm="100000">
                                              <p:val>
                                                <p:strVal val="#ppt_y"/>
                                              </p:val>
                                            </p:tav>
                                          </p:tavLst>
                                        </p:anim>
                                      </p:childTnLst>
                                    </p:cTn>
                                  </p:par>
                                </p:childTnLst>
                              </p:cTn>
                            </p:par>
                            <p:par>
                              <p:cTn id="21" fill="hold">
                                <p:stCondLst>
                                  <p:cond delay="1500"/>
                                </p:stCondLst>
                                <p:childTnLst>
                                  <p:par>
                                    <p:cTn id="22" presetID="42" presetClass="entr" presetSubtype="0" fill="hold" nodeType="afterEffect">
                                      <p:stCondLst>
                                        <p:cond delay="0"/>
                                      </p:stCondLst>
                                      <p:childTnLst>
                                        <p:set>
                                          <p:cBhvr>
                                            <p:cTn id="23" dur="1" fill="hold">
                                              <p:stCondLst>
                                                <p:cond delay="0"/>
                                              </p:stCondLst>
                                            </p:cTn>
                                            <p:tgtEl>
                                              <p:spTgt spid="5"/>
                                            </p:tgtEl>
                                            <p:attrNameLst>
                                              <p:attrName>style.visibility</p:attrName>
                                            </p:attrNameLst>
                                          </p:cBhvr>
                                          <p:to>
                                            <p:strVal val="visible"/>
                                          </p:to>
                                        </p:set>
                                        <p:animEffect transition="in" filter="fade">
                                          <p:cBhvr>
                                            <p:cTn id="24" dur="1000"/>
                                            <p:tgtEl>
                                              <p:spTgt spid="5"/>
                                            </p:tgtEl>
                                          </p:cBhvr>
                                        </p:animEffect>
                                        <p:anim calcmode="lin" valueType="num">
                                          <p:cBhvr>
                                            <p:cTn id="25" dur="1000" fill="hold"/>
                                            <p:tgtEl>
                                              <p:spTgt spid="5"/>
                                            </p:tgtEl>
                                            <p:attrNameLst>
                                              <p:attrName>ppt_x</p:attrName>
                                            </p:attrNameLst>
                                          </p:cBhvr>
                                          <p:tavLst>
                                            <p:tav tm="0">
                                              <p:val>
                                                <p:strVal val="#ppt_x"/>
                                              </p:val>
                                            </p:tav>
                                            <p:tav tm="100000">
                                              <p:val>
                                                <p:strVal val="#ppt_x"/>
                                              </p:val>
                                            </p:tav>
                                          </p:tavLst>
                                        </p:anim>
                                        <p:anim calcmode="lin" valueType="num">
                                          <p:cBhvr>
                                            <p:cTn id="26" dur="1000" fill="hold"/>
                                            <p:tgtEl>
                                              <p:spTgt spid="5"/>
                                            </p:tgtEl>
                                            <p:attrNameLst>
                                              <p:attrName>ppt_y</p:attrName>
                                            </p:attrNameLst>
                                          </p:cBhvr>
                                          <p:tavLst>
                                            <p:tav tm="0">
                                              <p:val>
                                                <p:strVal val="#ppt_y+.1"/>
                                              </p:val>
                                            </p:tav>
                                            <p:tav tm="100000">
                                              <p:val>
                                                <p:strVal val="#ppt_y"/>
                                              </p:val>
                                            </p:tav>
                                          </p:tavLst>
                                        </p:anim>
                                      </p:childTnLst>
                                    </p:cTn>
                                  </p:par>
                                </p:childTnLst>
                              </p:cTn>
                            </p:par>
                            <p:par>
                              <p:cTn id="27" fill="hold">
                                <p:stCondLst>
                                  <p:cond delay="2500"/>
                                </p:stCondLst>
                                <p:childTnLst>
                                  <p:par>
                                    <p:cTn id="28" presetID="31" presetClass="entr" presetSubtype="0" fill="hold" grpId="0" nodeType="afterEffect">
                                      <p:stCondLst>
                                        <p:cond delay="0"/>
                                      </p:stCondLst>
                                      <p:childTnLst>
                                        <p:set>
                                          <p:cBhvr>
                                            <p:cTn id="29" dur="1" fill="hold">
                                              <p:stCondLst>
                                                <p:cond delay="0"/>
                                              </p:stCondLst>
                                            </p:cTn>
                                            <p:tgtEl>
                                              <p:spTgt spid="20"/>
                                            </p:tgtEl>
                                            <p:attrNameLst>
                                              <p:attrName>style.visibility</p:attrName>
                                            </p:attrNameLst>
                                          </p:cBhvr>
                                          <p:to>
                                            <p:strVal val="visible"/>
                                          </p:to>
                                        </p:set>
                                        <p:anim calcmode="lin" valueType="num">
                                          <p:cBhvr>
                                            <p:cTn id="30" dur="500" fill="hold"/>
                                            <p:tgtEl>
                                              <p:spTgt spid="20"/>
                                            </p:tgtEl>
                                            <p:attrNameLst>
                                              <p:attrName>ppt_w</p:attrName>
                                            </p:attrNameLst>
                                          </p:cBhvr>
                                          <p:tavLst>
                                            <p:tav tm="0">
                                              <p:val>
                                                <p:fltVal val="0"/>
                                              </p:val>
                                            </p:tav>
                                            <p:tav tm="100000">
                                              <p:val>
                                                <p:strVal val="#ppt_w"/>
                                              </p:val>
                                            </p:tav>
                                          </p:tavLst>
                                        </p:anim>
                                        <p:anim calcmode="lin" valueType="num">
                                          <p:cBhvr>
                                            <p:cTn id="31" dur="500" fill="hold"/>
                                            <p:tgtEl>
                                              <p:spTgt spid="20"/>
                                            </p:tgtEl>
                                            <p:attrNameLst>
                                              <p:attrName>ppt_h</p:attrName>
                                            </p:attrNameLst>
                                          </p:cBhvr>
                                          <p:tavLst>
                                            <p:tav tm="0">
                                              <p:val>
                                                <p:fltVal val="0"/>
                                              </p:val>
                                            </p:tav>
                                            <p:tav tm="100000">
                                              <p:val>
                                                <p:strVal val="#ppt_h"/>
                                              </p:val>
                                            </p:tav>
                                          </p:tavLst>
                                        </p:anim>
                                        <p:anim calcmode="lin" valueType="num">
                                          <p:cBhvr>
                                            <p:cTn id="32" dur="500" fill="hold"/>
                                            <p:tgtEl>
                                              <p:spTgt spid="20"/>
                                            </p:tgtEl>
                                            <p:attrNameLst>
                                              <p:attrName>style.rotation</p:attrName>
                                            </p:attrNameLst>
                                          </p:cBhvr>
                                          <p:tavLst>
                                            <p:tav tm="0">
                                              <p:val>
                                                <p:fltVal val="90"/>
                                              </p:val>
                                            </p:tav>
                                            <p:tav tm="100000">
                                              <p:val>
                                                <p:fltVal val="0"/>
                                              </p:val>
                                            </p:tav>
                                          </p:tavLst>
                                        </p:anim>
                                        <p:animEffect transition="in" filter="fade">
                                          <p:cBhvr>
                                            <p:cTn id="33" dur="500"/>
                                            <p:tgtEl>
                                              <p:spTgt spid="20"/>
                                            </p:tgtEl>
                                          </p:cBhvr>
                                        </p:animEffect>
                                      </p:childTnLst>
                                    </p:cTn>
                                  </p:par>
                                </p:childTnLst>
                              </p:cTn>
                            </p:par>
                            <p:par>
                              <p:cTn id="34" fill="hold">
                                <p:stCondLst>
                                  <p:cond delay="3000"/>
                                </p:stCondLst>
                                <p:childTnLst>
                                  <p:par>
                                    <p:cTn id="35" presetID="42" presetClass="entr" presetSubtype="0" fill="hold" grpId="0" nodeType="afterEffect">
                                      <p:stCondLst>
                                        <p:cond delay="0"/>
                                      </p:stCondLst>
                                      <p:childTnLst>
                                        <p:set>
                                          <p:cBhvr>
                                            <p:cTn id="36" dur="1" fill="hold">
                                              <p:stCondLst>
                                                <p:cond delay="0"/>
                                              </p:stCondLst>
                                            </p:cTn>
                                            <p:tgtEl>
                                              <p:spTgt spid="17"/>
                                            </p:tgtEl>
                                            <p:attrNameLst>
                                              <p:attrName>style.visibility</p:attrName>
                                            </p:attrNameLst>
                                          </p:cBhvr>
                                          <p:to>
                                            <p:strVal val="visible"/>
                                          </p:to>
                                        </p:set>
                                        <p:animEffect transition="in" filter="fade">
                                          <p:cBhvr>
                                            <p:cTn id="37" dur="1000"/>
                                            <p:tgtEl>
                                              <p:spTgt spid="17"/>
                                            </p:tgtEl>
                                          </p:cBhvr>
                                        </p:animEffect>
                                        <p:anim calcmode="lin" valueType="num">
                                          <p:cBhvr>
                                            <p:cTn id="38" dur="1000" fill="hold"/>
                                            <p:tgtEl>
                                              <p:spTgt spid="17"/>
                                            </p:tgtEl>
                                            <p:attrNameLst>
                                              <p:attrName>ppt_x</p:attrName>
                                            </p:attrNameLst>
                                          </p:cBhvr>
                                          <p:tavLst>
                                            <p:tav tm="0">
                                              <p:val>
                                                <p:strVal val="#ppt_x"/>
                                              </p:val>
                                            </p:tav>
                                            <p:tav tm="100000">
                                              <p:val>
                                                <p:strVal val="#ppt_x"/>
                                              </p:val>
                                            </p:tav>
                                          </p:tavLst>
                                        </p:anim>
                                        <p:anim calcmode="lin" valueType="num">
                                          <p:cBhvr>
                                            <p:cTn id="39" dur="1000" fill="hold"/>
                                            <p:tgtEl>
                                              <p:spTgt spid="17"/>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7" grpId="0"/>
          <p:bldP spid="20" grpId="0"/>
        </p:bldLst>
      </p:timing>
    </mc:Fallback>
  </mc:AlternateContent>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2" name="Freeform 5"/>
          <p:cNvSpPr>
            <a:spLocks noChangeArrowheads="1"/>
          </p:cNvSpPr>
          <p:nvPr/>
        </p:nvSpPr>
        <p:spPr bwMode="auto">
          <a:xfrm>
            <a:off x="2788176" y="1801285"/>
            <a:ext cx="1794933" cy="895351"/>
          </a:xfrm>
          <a:custGeom>
            <a:avLst/>
            <a:gdLst>
              <a:gd name="T0" fmla="*/ 113 w 524"/>
              <a:gd name="T1" fmla="*/ 0 h 262"/>
              <a:gd name="T2" fmla="*/ 416 w 524"/>
              <a:gd name="T3" fmla="*/ 1 h 262"/>
              <a:gd name="T4" fmla="*/ 510 w 524"/>
              <a:gd name="T5" fmla="*/ 60 h 262"/>
              <a:gd name="T6" fmla="*/ 524 w 524"/>
              <a:gd name="T7" fmla="*/ 113 h 262"/>
              <a:gd name="T8" fmla="*/ 523 w 524"/>
              <a:gd name="T9" fmla="*/ 262 h 262"/>
              <a:gd name="T10" fmla="*/ 475 w 524"/>
              <a:gd name="T11" fmla="*/ 262 h 262"/>
              <a:gd name="T12" fmla="*/ 475 w 524"/>
              <a:gd name="T13" fmla="*/ 114 h 262"/>
              <a:gd name="T14" fmla="*/ 410 w 524"/>
              <a:gd name="T15" fmla="*/ 49 h 262"/>
              <a:gd name="T16" fmla="*/ 114 w 524"/>
              <a:gd name="T17" fmla="*/ 49 h 262"/>
              <a:gd name="T18" fmla="*/ 49 w 524"/>
              <a:gd name="T19" fmla="*/ 114 h 262"/>
              <a:gd name="T20" fmla="*/ 49 w 524"/>
              <a:gd name="T21" fmla="*/ 262 h 262"/>
              <a:gd name="T22" fmla="*/ 0 w 524"/>
              <a:gd name="T23" fmla="*/ 262 h 262"/>
              <a:gd name="T24" fmla="*/ 1 w 524"/>
              <a:gd name="T25" fmla="*/ 108 h 262"/>
              <a:gd name="T26" fmla="*/ 60 w 524"/>
              <a:gd name="T27" fmla="*/ 14 h 262"/>
              <a:gd name="T28" fmla="*/ 113 w 524"/>
              <a:gd name="T29" fmla="*/ 0 h 262"/>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w 524"/>
              <a:gd name="T46" fmla="*/ 0 h 262"/>
              <a:gd name="T47" fmla="*/ 524 w 524"/>
              <a:gd name="T48" fmla="*/ 262 h 262"/>
            </a:gdLst>
            <a:ahLst/>
            <a:cxnLst>
              <a:cxn ang="T30">
                <a:pos x="T0" y="T1"/>
              </a:cxn>
              <a:cxn ang="T31">
                <a:pos x="T2" y="T3"/>
              </a:cxn>
              <a:cxn ang="T32">
                <a:pos x="T4" y="T5"/>
              </a:cxn>
              <a:cxn ang="T33">
                <a:pos x="T6" y="T7"/>
              </a:cxn>
              <a:cxn ang="T34">
                <a:pos x="T8" y="T9"/>
              </a:cxn>
              <a:cxn ang="T35">
                <a:pos x="T10" y="T11"/>
              </a:cxn>
              <a:cxn ang="T36">
                <a:pos x="T12" y="T13"/>
              </a:cxn>
              <a:cxn ang="T37">
                <a:pos x="T14" y="T15"/>
              </a:cxn>
              <a:cxn ang="T38">
                <a:pos x="T16" y="T17"/>
              </a:cxn>
              <a:cxn ang="T39">
                <a:pos x="T18" y="T19"/>
              </a:cxn>
              <a:cxn ang="T40">
                <a:pos x="T20" y="T21"/>
              </a:cxn>
              <a:cxn ang="T41">
                <a:pos x="T22" y="T23"/>
              </a:cxn>
              <a:cxn ang="T42">
                <a:pos x="T24" y="T25"/>
              </a:cxn>
              <a:cxn ang="T43">
                <a:pos x="T26" y="T27"/>
              </a:cxn>
              <a:cxn ang="T44">
                <a:pos x="T28" y="T29"/>
              </a:cxn>
            </a:cxnLst>
            <a:rect l="T45" t="T46" r="T47" b="T48"/>
            <a:pathLst>
              <a:path w="524" h="262">
                <a:moveTo>
                  <a:pt x="113" y="0"/>
                </a:moveTo>
                <a:cubicBezTo>
                  <a:pt x="416" y="1"/>
                  <a:pt x="416" y="1"/>
                  <a:pt x="416" y="1"/>
                </a:cubicBezTo>
                <a:cubicBezTo>
                  <a:pt x="457" y="4"/>
                  <a:pt x="489" y="24"/>
                  <a:pt x="510" y="60"/>
                </a:cubicBezTo>
                <a:cubicBezTo>
                  <a:pt x="519" y="77"/>
                  <a:pt x="523" y="94"/>
                  <a:pt x="524" y="113"/>
                </a:cubicBezTo>
                <a:cubicBezTo>
                  <a:pt x="523" y="262"/>
                  <a:pt x="523" y="262"/>
                  <a:pt x="523" y="262"/>
                </a:cubicBezTo>
                <a:cubicBezTo>
                  <a:pt x="475" y="262"/>
                  <a:pt x="475" y="262"/>
                  <a:pt x="475" y="262"/>
                </a:cubicBezTo>
                <a:cubicBezTo>
                  <a:pt x="475" y="114"/>
                  <a:pt x="475" y="114"/>
                  <a:pt x="475" y="114"/>
                </a:cubicBezTo>
                <a:cubicBezTo>
                  <a:pt x="475" y="78"/>
                  <a:pt x="446" y="49"/>
                  <a:pt x="410" y="49"/>
                </a:cubicBezTo>
                <a:cubicBezTo>
                  <a:pt x="114" y="49"/>
                  <a:pt x="114" y="49"/>
                  <a:pt x="114" y="49"/>
                </a:cubicBezTo>
                <a:cubicBezTo>
                  <a:pt x="78" y="49"/>
                  <a:pt x="49" y="78"/>
                  <a:pt x="49" y="114"/>
                </a:cubicBezTo>
                <a:cubicBezTo>
                  <a:pt x="49" y="262"/>
                  <a:pt x="49" y="262"/>
                  <a:pt x="49" y="262"/>
                </a:cubicBezTo>
                <a:cubicBezTo>
                  <a:pt x="0" y="262"/>
                  <a:pt x="0" y="262"/>
                  <a:pt x="0" y="262"/>
                </a:cubicBezTo>
                <a:cubicBezTo>
                  <a:pt x="1" y="108"/>
                  <a:pt x="1" y="108"/>
                  <a:pt x="1" y="108"/>
                </a:cubicBezTo>
                <a:cubicBezTo>
                  <a:pt x="4" y="67"/>
                  <a:pt x="24" y="35"/>
                  <a:pt x="60" y="14"/>
                </a:cubicBezTo>
                <a:cubicBezTo>
                  <a:pt x="77" y="5"/>
                  <a:pt x="94" y="1"/>
                  <a:pt x="113" y="0"/>
                </a:cubicBezTo>
                <a:close/>
              </a:path>
            </a:pathLst>
          </a:custGeom>
          <a:solidFill>
            <a:srgbClr val="CCCCCC"/>
          </a:solidFill>
          <a:ln>
            <a:noFill/>
          </a:ln>
          <a:extLst>
            <a:ext uri="{91240B29-F687-4F45-9708-019B960494DF}">
              <a14:hiddenLine xmlns:a14="http://schemas.microsoft.com/office/drawing/2010/main" w="9525" cmpd="sng">
                <a:solidFill>
                  <a:srgbClr val="000000"/>
                </a:solidFill>
                <a:bevel/>
                <a:headEnd/>
                <a:tailEnd/>
              </a14:hiddenLine>
            </a:ext>
          </a:extLst>
        </p:spPr>
        <p:txBody>
          <a:bodyPr/>
          <a:lstStyle>
            <a:defPPr>
              <a:defRPr lang="zh-CN"/>
            </a:defPPr>
            <a:lvl1pPr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1pPr>
            <a:lvl2pPr marL="4572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2pPr>
            <a:lvl3pPr marL="9144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3pPr>
            <a:lvl4pPr marL="13716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4pPr>
            <a:lvl5pPr marL="18288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5pPr>
            <a:lvl6pPr marL="2286000" algn="l" defTabSz="914400" rtl="0" eaLnBrk="1" latinLnBrk="0" hangingPunct="1">
              <a:defRPr kern="1200">
                <a:solidFill>
                  <a:schemeClr val="tx1"/>
                </a:solidFill>
                <a:latin typeface="Calibri" pitchFamily="34" charset="0"/>
                <a:ea typeface="宋体" pitchFamily="2" charset="-122"/>
                <a:cs typeface="+mn-cs"/>
              </a:defRPr>
            </a:lvl6pPr>
            <a:lvl7pPr marL="2743200" algn="l" defTabSz="914400" rtl="0" eaLnBrk="1" latinLnBrk="0" hangingPunct="1">
              <a:defRPr kern="1200">
                <a:solidFill>
                  <a:schemeClr val="tx1"/>
                </a:solidFill>
                <a:latin typeface="Calibri" pitchFamily="34" charset="0"/>
                <a:ea typeface="宋体" pitchFamily="2" charset="-122"/>
                <a:cs typeface="+mn-cs"/>
              </a:defRPr>
            </a:lvl7pPr>
            <a:lvl8pPr marL="3200400" algn="l" defTabSz="914400" rtl="0" eaLnBrk="1" latinLnBrk="0" hangingPunct="1">
              <a:defRPr kern="1200">
                <a:solidFill>
                  <a:schemeClr val="tx1"/>
                </a:solidFill>
                <a:latin typeface="Calibri" pitchFamily="34" charset="0"/>
                <a:ea typeface="宋体" pitchFamily="2" charset="-122"/>
                <a:cs typeface="+mn-cs"/>
              </a:defRPr>
            </a:lvl8pPr>
            <a:lvl9pPr marL="3657600" algn="l" defTabSz="914400" rtl="0" eaLnBrk="1" latinLnBrk="0" hangingPunct="1">
              <a:defRPr kern="1200">
                <a:solidFill>
                  <a:schemeClr val="tx1"/>
                </a:solidFill>
                <a:latin typeface="Calibri" pitchFamily="34" charset="0"/>
                <a:ea typeface="宋体" pitchFamily="2" charset="-122"/>
                <a:cs typeface="+mn-cs"/>
              </a:defRPr>
            </a:lvl9pPr>
          </a:lstStyle>
          <a:p>
            <a:endParaRPr lang="zh-CN" altLang="zh-CN" sz="2400">
              <a:solidFill>
                <a:srgbClr val="000000"/>
              </a:solidFill>
              <a:sym typeface="宋体" pitchFamily="2" charset="-122"/>
            </a:endParaRPr>
          </a:p>
        </p:txBody>
      </p:sp>
      <p:sp>
        <p:nvSpPr>
          <p:cNvPr id="80" name="Freeform 7"/>
          <p:cNvSpPr>
            <a:spLocks noChangeArrowheads="1"/>
          </p:cNvSpPr>
          <p:nvPr/>
        </p:nvSpPr>
        <p:spPr bwMode="auto">
          <a:xfrm>
            <a:off x="4415893" y="2696635"/>
            <a:ext cx="1790700" cy="897467"/>
          </a:xfrm>
          <a:custGeom>
            <a:avLst/>
            <a:gdLst>
              <a:gd name="T0" fmla="*/ 523 w 523"/>
              <a:gd name="T1" fmla="*/ 0 h 262"/>
              <a:gd name="T2" fmla="*/ 523 w 523"/>
              <a:gd name="T3" fmla="*/ 154 h 262"/>
              <a:gd name="T4" fmla="*/ 522 w 523"/>
              <a:gd name="T5" fmla="*/ 165 h 262"/>
              <a:gd name="T6" fmla="*/ 411 w 523"/>
              <a:gd name="T7" fmla="*/ 262 h 262"/>
              <a:gd name="T8" fmla="*/ 108 w 523"/>
              <a:gd name="T9" fmla="*/ 261 h 262"/>
              <a:gd name="T10" fmla="*/ 14 w 523"/>
              <a:gd name="T11" fmla="*/ 202 h 262"/>
              <a:gd name="T12" fmla="*/ 0 w 523"/>
              <a:gd name="T13" fmla="*/ 149 h 262"/>
              <a:gd name="T14" fmla="*/ 0 w 523"/>
              <a:gd name="T15" fmla="*/ 0 h 262"/>
              <a:gd name="T16" fmla="*/ 49 w 523"/>
              <a:gd name="T17" fmla="*/ 0 h 262"/>
              <a:gd name="T18" fmla="*/ 49 w 523"/>
              <a:gd name="T19" fmla="*/ 148 h 262"/>
              <a:gd name="T20" fmla="*/ 114 w 523"/>
              <a:gd name="T21" fmla="*/ 213 h 262"/>
              <a:gd name="T22" fmla="*/ 410 w 523"/>
              <a:gd name="T23" fmla="*/ 213 h 262"/>
              <a:gd name="T24" fmla="*/ 475 w 523"/>
              <a:gd name="T25" fmla="*/ 148 h 262"/>
              <a:gd name="T26" fmla="*/ 475 w 523"/>
              <a:gd name="T27" fmla="*/ 0 h 262"/>
              <a:gd name="T28" fmla="*/ 523 w 523"/>
              <a:gd name="T29" fmla="*/ 0 h 262"/>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w 523"/>
              <a:gd name="T46" fmla="*/ 0 h 262"/>
              <a:gd name="T47" fmla="*/ 523 w 523"/>
              <a:gd name="T48" fmla="*/ 262 h 262"/>
            </a:gdLst>
            <a:ahLst/>
            <a:cxnLst>
              <a:cxn ang="T30">
                <a:pos x="T0" y="T1"/>
              </a:cxn>
              <a:cxn ang="T31">
                <a:pos x="T2" y="T3"/>
              </a:cxn>
              <a:cxn ang="T32">
                <a:pos x="T4" y="T5"/>
              </a:cxn>
              <a:cxn ang="T33">
                <a:pos x="T6" y="T7"/>
              </a:cxn>
              <a:cxn ang="T34">
                <a:pos x="T8" y="T9"/>
              </a:cxn>
              <a:cxn ang="T35">
                <a:pos x="T10" y="T11"/>
              </a:cxn>
              <a:cxn ang="T36">
                <a:pos x="T12" y="T13"/>
              </a:cxn>
              <a:cxn ang="T37">
                <a:pos x="T14" y="T15"/>
              </a:cxn>
              <a:cxn ang="T38">
                <a:pos x="T16" y="T17"/>
              </a:cxn>
              <a:cxn ang="T39">
                <a:pos x="T18" y="T19"/>
              </a:cxn>
              <a:cxn ang="T40">
                <a:pos x="T20" y="T21"/>
              </a:cxn>
              <a:cxn ang="T41">
                <a:pos x="T22" y="T23"/>
              </a:cxn>
              <a:cxn ang="T42">
                <a:pos x="T24" y="T25"/>
              </a:cxn>
              <a:cxn ang="T43">
                <a:pos x="T26" y="T27"/>
              </a:cxn>
              <a:cxn ang="T44">
                <a:pos x="T28" y="T29"/>
              </a:cxn>
            </a:cxnLst>
            <a:rect l="T45" t="T46" r="T47" b="T48"/>
            <a:pathLst>
              <a:path w="523" h="262">
                <a:moveTo>
                  <a:pt x="523" y="0"/>
                </a:moveTo>
                <a:cubicBezTo>
                  <a:pt x="523" y="154"/>
                  <a:pt x="523" y="154"/>
                  <a:pt x="523" y="154"/>
                </a:cubicBezTo>
                <a:cubicBezTo>
                  <a:pt x="522" y="165"/>
                  <a:pt x="522" y="165"/>
                  <a:pt x="522" y="165"/>
                </a:cubicBezTo>
                <a:cubicBezTo>
                  <a:pt x="512" y="221"/>
                  <a:pt x="468" y="260"/>
                  <a:pt x="411" y="262"/>
                </a:cubicBezTo>
                <a:cubicBezTo>
                  <a:pt x="108" y="261"/>
                  <a:pt x="108" y="261"/>
                  <a:pt x="108" y="261"/>
                </a:cubicBezTo>
                <a:cubicBezTo>
                  <a:pt x="67" y="258"/>
                  <a:pt x="35" y="238"/>
                  <a:pt x="14" y="202"/>
                </a:cubicBezTo>
                <a:cubicBezTo>
                  <a:pt x="5" y="185"/>
                  <a:pt x="1" y="168"/>
                  <a:pt x="0" y="149"/>
                </a:cubicBezTo>
                <a:cubicBezTo>
                  <a:pt x="0" y="0"/>
                  <a:pt x="0" y="0"/>
                  <a:pt x="0" y="0"/>
                </a:cubicBezTo>
                <a:cubicBezTo>
                  <a:pt x="49" y="0"/>
                  <a:pt x="49" y="0"/>
                  <a:pt x="49" y="0"/>
                </a:cubicBezTo>
                <a:cubicBezTo>
                  <a:pt x="49" y="148"/>
                  <a:pt x="49" y="148"/>
                  <a:pt x="49" y="148"/>
                </a:cubicBezTo>
                <a:cubicBezTo>
                  <a:pt x="49" y="184"/>
                  <a:pt x="78" y="213"/>
                  <a:pt x="114" y="213"/>
                </a:cubicBezTo>
                <a:cubicBezTo>
                  <a:pt x="410" y="213"/>
                  <a:pt x="410" y="213"/>
                  <a:pt x="410" y="213"/>
                </a:cubicBezTo>
                <a:cubicBezTo>
                  <a:pt x="446" y="213"/>
                  <a:pt x="475" y="184"/>
                  <a:pt x="475" y="148"/>
                </a:cubicBezTo>
                <a:cubicBezTo>
                  <a:pt x="475" y="0"/>
                  <a:pt x="475" y="0"/>
                  <a:pt x="475" y="0"/>
                </a:cubicBezTo>
                <a:cubicBezTo>
                  <a:pt x="523" y="0"/>
                  <a:pt x="523" y="0"/>
                  <a:pt x="523" y="0"/>
                </a:cubicBezTo>
                <a:close/>
              </a:path>
            </a:pathLst>
          </a:custGeom>
          <a:solidFill>
            <a:srgbClr val="CCCCCC"/>
          </a:solidFill>
          <a:ln>
            <a:noFill/>
          </a:ln>
          <a:extLst>
            <a:ext uri="{91240B29-F687-4F45-9708-019B960494DF}">
              <a14:hiddenLine xmlns:a14="http://schemas.microsoft.com/office/drawing/2010/main" w="9525" cmpd="sng">
                <a:solidFill>
                  <a:srgbClr val="000000"/>
                </a:solidFill>
                <a:bevel/>
                <a:headEnd/>
                <a:tailEnd/>
              </a14:hiddenLine>
            </a:ext>
          </a:extLst>
        </p:spPr>
        <p:txBody>
          <a:bodyPr/>
          <a:lstStyle>
            <a:defPPr>
              <a:defRPr lang="zh-CN"/>
            </a:defPPr>
            <a:lvl1pPr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1pPr>
            <a:lvl2pPr marL="4572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2pPr>
            <a:lvl3pPr marL="9144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3pPr>
            <a:lvl4pPr marL="13716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4pPr>
            <a:lvl5pPr marL="18288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5pPr>
            <a:lvl6pPr marL="2286000" algn="l" defTabSz="914400" rtl="0" eaLnBrk="1" latinLnBrk="0" hangingPunct="1">
              <a:defRPr kern="1200">
                <a:solidFill>
                  <a:schemeClr val="tx1"/>
                </a:solidFill>
                <a:latin typeface="Calibri" pitchFamily="34" charset="0"/>
                <a:ea typeface="宋体" pitchFamily="2" charset="-122"/>
                <a:cs typeface="+mn-cs"/>
              </a:defRPr>
            </a:lvl6pPr>
            <a:lvl7pPr marL="2743200" algn="l" defTabSz="914400" rtl="0" eaLnBrk="1" latinLnBrk="0" hangingPunct="1">
              <a:defRPr kern="1200">
                <a:solidFill>
                  <a:schemeClr val="tx1"/>
                </a:solidFill>
                <a:latin typeface="Calibri" pitchFamily="34" charset="0"/>
                <a:ea typeface="宋体" pitchFamily="2" charset="-122"/>
                <a:cs typeface="+mn-cs"/>
              </a:defRPr>
            </a:lvl7pPr>
            <a:lvl8pPr marL="3200400" algn="l" defTabSz="914400" rtl="0" eaLnBrk="1" latinLnBrk="0" hangingPunct="1">
              <a:defRPr kern="1200">
                <a:solidFill>
                  <a:schemeClr val="tx1"/>
                </a:solidFill>
                <a:latin typeface="Calibri" pitchFamily="34" charset="0"/>
                <a:ea typeface="宋体" pitchFamily="2" charset="-122"/>
                <a:cs typeface="+mn-cs"/>
              </a:defRPr>
            </a:lvl8pPr>
            <a:lvl9pPr marL="3657600" algn="l" defTabSz="914400" rtl="0" eaLnBrk="1" latinLnBrk="0" hangingPunct="1">
              <a:defRPr kern="1200">
                <a:solidFill>
                  <a:schemeClr val="tx1"/>
                </a:solidFill>
                <a:latin typeface="Calibri" pitchFamily="34" charset="0"/>
                <a:ea typeface="宋体" pitchFamily="2" charset="-122"/>
                <a:cs typeface="+mn-cs"/>
              </a:defRPr>
            </a:lvl9pPr>
          </a:lstStyle>
          <a:p>
            <a:endParaRPr lang="zh-CN" altLang="zh-CN" sz="2400">
              <a:solidFill>
                <a:srgbClr val="000000"/>
              </a:solidFill>
              <a:sym typeface="宋体" pitchFamily="2" charset="-122"/>
            </a:endParaRPr>
          </a:p>
        </p:txBody>
      </p:sp>
      <p:sp>
        <p:nvSpPr>
          <p:cNvPr id="81" name="Freeform 8"/>
          <p:cNvSpPr>
            <a:spLocks noChangeArrowheads="1"/>
          </p:cNvSpPr>
          <p:nvPr/>
        </p:nvSpPr>
        <p:spPr bwMode="auto">
          <a:xfrm>
            <a:off x="6045726" y="1801285"/>
            <a:ext cx="1794933" cy="895351"/>
          </a:xfrm>
          <a:custGeom>
            <a:avLst/>
            <a:gdLst>
              <a:gd name="T0" fmla="*/ 113 w 524"/>
              <a:gd name="T1" fmla="*/ 0 h 262"/>
              <a:gd name="T2" fmla="*/ 416 w 524"/>
              <a:gd name="T3" fmla="*/ 1 h 262"/>
              <a:gd name="T4" fmla="*/ 510 w 524"/>
              <a:gd name="T5" fmla="*/ 60 h 262"/>
              <a:gd name="T6" fmla="*/ 524 w 524"/>
              <a:gd name="T7" fmla="*/ 113 h 262"/>
              <a:gd name="T8" fmla="*/ 523 w 524"/>
              <a:gd name="T9" fmla="*/ 262 h 262"/>
              <a:gd name="T10" fmla="*/ 475 w 524"/>
              <a:gd name="T11" fmla="*/ 262 h 262"/>
              <a:gd name="T12" fmla="*/ 475 w 524"/>
              <a:gd name="T13" fmla="*/ 114 h 262"/>
              <a:gd name="T14" fmla="*/ 410 w 524"/>
              <a:gd name="T15" fmla="*/ 49 h 262"/>
              <a:gd name="T16" fmla="*/ 114 w 524"/>
              <a:gd name="T17" fmla="*/ 49 h 262"/>
              <a:gd name="T18" fmla="*/ 49 w 524"/>
              <a:gd name="T19" fmla="*/ 114 h 262"/>
              <a:gd name="T20" fmla="*/ 49 w 524"/>
              <a:gd name="T21" fmla="*/ 262 h 262"/>
              <a:gd name="T22" fmla="*/ 0 w 524"/>
              <a:gd name="T23" fmla="*/ 262 h 262"/>
              <a:gd name="T24" fmla="*/ 1 w 524"/>
              <a:gd name="T25" fmla="*/ 108 h 262"/>
              <a:gd name="T26" fmla="*/ 60 w 524"/>
              <a:gd name="T27" fmla="*/ 14 h 262"/>
              <a:gd name="T28" fmla="*/ 113 w 524"/>
              <a:gd name="T29" fmla="*/ 0 h 262"/>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w 524"/>
              <a:gd name="T46" fmla="*/ 0 h 262"/>
              <a:gd name="T47" fmla="*/ 524 w 524"/>
              <a:gd name="T48" fmla="*/ 262 h 262"/>
            </a:gdLst>
            <a:ahLst/>
            <a:cxnLst>
              <a:cxn ang="T30">
                <a:pos x="T0" y="T1"/>
              </a:cxn>
              <a:cxn ang="T31">
                <a:pos x="T2" y="T3"/>
              </a:cxn>
              <a:cxn ang="T32">
                <a:pos x="T4" y="T5"/>
              </a:cxn>
              <a:cxn ang="T33">
                <a:pos x="T6" y="T7"/>
              </a:cxn>
              <a:cxn ang="T34">
                <a:pos x="T8" y="T9"/>
              </a:cxn>
              <a:cxn ang="T35">
                <a:pos x="T10" y="T11"/>
              </a:cxn>
              <a:cxn ang="T36">
                <a:pos x="T12" y="T13"/>
              </a:cxn>
              <a:cxn ang="T37">
                <a:pos x="T14" y="T15"/>
              </a:cxn>
              <a:cxn ang="T38">
                <a:pos x="T16" y="T17"/>
              </a:cxn>
              <a:cxn ang="T39">
                <a:pos x="T18" y="T19"/>
              </a:cxn>
              <a:cxn ang="T40">
                <a:pos x="T20" y="T21"/>
              </a:cxn>
              <a:cxn ang="T41">
                <a:pos x="T22" y="T23"/>
              </a:cxn>
              <a:cxn ang="T42">
                <a:pos x="T24" y="T25"/>
              </a:cxn>
              <a:cxn ang="T43">
                <a:pos x="T26" y="T27"/>
              </a:cxn>
              <a:cxn ang="T44">
                <a:pos x="T28" y="T29"/>
              </a:cxn>
            </a:cxnLst>
            <a:rect l="T45" t="T46" r="T47" b="T48"/>
            <a:pathLst>
              <a:path w="524" h="262">
                <a:moveTo>
                  <a:pt x="113" y="0"/>
                </a:moveTo>
                <a:cubicBezTo>
                  <a:pt x="416" y="1"/>
                  <a:pt x="416" y="1"/>
                  <a:pt x="416" y="1"/>
                </a:cubicBezTo>
                <a:cubicBezTo>
                  <a:pt x="457" y="4"/>
                  <a:pt x="489" y="24"/>
                  <a:pt x="510" y="60"/>
                </a:cubicBezTo>
                <a:cubicBezTo>
                  <a:pt x="519" y="77"/>
                  <a:pt x="523" y="94"/>
                  <a:pt x="524" y="113"/>
                </a:cubicBezTo>
                <a:cubicBezTo>
                  <a:pt x="523" y="262"/>
                  <a:pt x="523" y="262"/>
                  <a:pt x="523" y="262"/>
                </a:cubicBezTo>
                <a:cubicBezTo>
                  <a:pt x="475" y="262"/>
                  <a:pt x="475" y="262"/>
                  <a:pt x="475" y="262"/>
                </a:cubicBezTo>
                <a:cubicBezTo>
                  <a:pt x="475" y="114"/>
                  <a:pt x="475" y="114"/>
                  <a:pt x="475" y="114"/>
                </a:cubicBezTo>
                <a:cubicBezTo>
                  <a:pt x="475" y="78"/>
                  <a:pt x="446" y="49"/>
                  <a:pt x="410" y="49"/>
                </a:cubicBezTo>
                <a:cubicBezTo>
                  <a:pt x="114" y="49"/>
                  <a:pt x="114" y="49"/>
                  <a:pt x="114" y="49"/>
                </a:cubicBezTo>
                <a:cubicBezTo>
                  <a:pt x="78" y="49"/>
                  <a:pt x="49" y="78"/>
                  <a:pt x="49" y="114"/>
                </a:cubicBezTo>
                <a:cubicBezTo>
                  <a:pt x="49" y="262"/>
                  <a:pt x="49" y="262"/>
                  <a:pt x="49" y="262"/>
                </a:cubicBezTo>
                <a:cubicBezTo>
                  <a:pt x="0" y="262"/>
                  <a:pt x="0" y="262"/>
                  <a:pt x="0" y="262"/>
                </a:cubicBezTo>
                <a:cubicBezTo>
                  <a:pt x="1" y="108"/>
                  <a:pt x="1" y="108"/>
                  <a:pt x="1" y="108"/>
                </a:cubicBezTo>
                <a:cubicBezTo>
                  <a:pt x="4" y="67"/>
                  <a:pt x="24" y="35"/>
                  <a:pt x="60" y="14"/>
                </a:cubicBezTo>
                <a:cubicBezTo>
                  <a:pt x="77" y="5"/>
                  <a:pt x="94" y="1"/>
                  <a:pt x="113" y="0"/>
                </a:cubicBezTo>
                <a:close/>
              </a:path>
            </a:pathLst>
          </a:custGeom>
          <a:solidFill>
            <a:srgbClr val="CCCCCC"/>
          </a:solidFill>
          <a:ln>
            <a:noFill/>
          </a:ln>
          <a:extLst>
            <a:ext uri="{91240B29-F687-4F45-9708-019B960494DF}">
              <a14:hiddenLine xmlns:a14="http://schemas.microsoft.com/office/drawing/2010/main" w="9525" cmpd="sng">
                <a:solidFill>
                  <a:srgbClr val="000000"/>
                </a:solidFill>
                <a:bevel/>
                <a:headEnd/>
                <a:tailEnd/>
              </a14:hiddenLine>
            </a:ext>
          </a:extLst>
        </p:spPr>
        <p:txBody>
          <a:bodyPr/>
          <a:lstStyle>
            <a:defPPr>
              <a:defRPr lang="zh-CN"/>
            </a:defPPr>
            <a:lvl1pPr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1pPr>
            <a:lvl2pPr marL="4572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2pPr>
            <a:lvl3pPr marL="9144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3pPr>
            <a:lvl4pPr marL="13716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4pPr>
            <a:lvl5pPr marL="18288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5pPr>
            <a:lvl6pPr marL="2286000" algn="l" defTabSz="914400" rtl="0" eaLnBrk="1" latinLnBrk="0" hangingPunct="1">
              <a:defRPr kern="1200">
                <a:solidFill>
                  <a:schemeClr val="tx1"/>
                </a:solidFill>
                <a:latin typeface="Calibri" pitchFamily="34" charset="0"/>
                <a:ea typeface="宋体" pitchFamily="2" charset="-122"/>
                <a:cs typeface="+mn-cs"/>
              </a:defRPr>
            </a:lvl6pPr>
            <a:lvl7pPr marL="2743200" algn="l" defTabSz="914400" rtl="0" eaLnBrk="1" latinLnBrk="0" hangingPunct="1">
              <a:defRPr kern="1200">
                <a:solidFill>
                  <a:schemeClr val="tx1"/>
                </a:solidFill>
                <a:latin typeface="Calibri" pitchFamily="34" charset="0"/>
                <a:ea typeface="宋体" pitchFamily="2" charset="-122"/>
                <a:cs typeface="+mn-cs"/>
              </a:defRPr>
            </a:lvl7pPr>
            <a:lvl8pPr marL="3200400" algn="l" defTabSz="914400" rtl="0" eaLnBrk="1" latinLnBrk="0" hangingPunct="1">
              <a:defRPr kern="1200">
                <a:solidFill>
                  <a:schemeClr val="tx1"/>
                </a:solidFill>
                <a:latin typeface="Calibri" pitchFamily="34" charset="0"/>
                <a:ea typeface="宋体" pitchFamily="2" charset="-122"/>
                <a:cs typeface="+mn-cs"/>
              </a:defRPr>
            </a:lvl8pPr>
            <a:lvl9pPr marL="3657600" algn="l" defTabSz="914400" rtl="0" eaLnBrk="1" latinLnBrk="0" hangingPunct="1">
              <a:defRPr kern="1200">
                <a:solidFill>
                  <a:schemeClr val="tx1"/>
                </a:solidFill>
                <a:latin typeface="Calibri" pitchFamily="34" charset="0"/>
                <a:ea typeface="宋体" pitchFamily="2" charset="-122"/>
                <a:cs typeface="+mn-cs"/>
              </a:defRPr>
            </a:lvl9pPr>
          </a:lstStyle>
          <a:p>
            <a:endParaRPr lang="zh-CN" altLang="zh-CN" sz="2400">
              <a:solidFill>
                <a:srgbClr val="000000"/>
              </a:solidFill>
              <a:sym typeface="宋体" pitchFamily="2" charset="-122"/>
            </a:endParaRPr>
          </a:p>
        </p:txBody>
      </p:sp>
      <p:sp>
        <p:nvSpPr>
          <p:cNvPr id="83" name="Freeform 10"/>
          <p:cNvSpPr>
            <a:spLocks noChangeArrowheads="1"/>
          </p:cNvSpPr>
          <p:nvPr/>
        </p:nvSpPr>
        <p:spPr bwMode="auto">
          <a:xfrm>
            <a:off x="7673443" y="2696635"/>
            <a:ext cx="1790700" cy="897467"/>
          </a:xfrm>
          <a:custGeom>
            <a:avLst/>
            <a:gdLst>
              <a:gd name="T0" fmla="*/ 523 w 523"/>
              <a:gd name="T1" fmla="*/ 0 h 262"/>
              <a:gd name="T2" fmla="*/ 523 w 523"/>
              <a:gd name="T3" fmla="*/ 154 h 262"/>
              <a:gd name="T4" fmla="*/ 522 w 523"/>
              <a:gd name="T5" fmla="*/ 165 h 262"/>
              <a:gd name="T6" fmla="*/ 411 w 523"/>
              <a:gd name="T7" fmla="*/ 262 h 262"/>
              <a:gd name="T8" fmla="*/ 108 w 523"/>
              <a:gd name="T9" fmla="*/ 261 h 262"/>
              <a:gd name="T10" fmla="*/ 14 w 523"/>
              <a:gd name="T11" fmla="*/ 202 h 262"/>
              <a:gd name="T12" fmla="*/ 0 w 523"/>
              <a:gd name="T13" fmla="*/ 149 h 262"/>
              <a:gd name="T14" fmla="*/ 0 w 523"/>
              <a:gd name="T15" fmla="*/ 0 h 262"/>
              <a:gd name="T16" fmla="*/ 49 w 523"/>
              <a:gd name="T17" fmla="*/ 0 h 262"/>
              <a:gd name="T18" fmla="*/ 49 w 523"/>
              <a:gd name="T19" fmla="*/ 148 h 262"/>
              <a:gd name="T20" fmla="*/ 114 w 523"/>
              <a:gd name="T21" fmla="*/ 213 h 262"/>
              <a:gd name="T22" fmla="*/ 410 w 523"/>
              <a:gd name="T23" fmla="*/ 213 h 262"/>
              <a:gd name="T24" fmla="*/ 475 w 523"/>
              <a:gd name="T25" fmla="*/ 148 h 262"/>
              <a:gd name="T26" fmla="*/ 475 w 523"/>
              <a:gd name="T27" fmla="*/ 0 h 262"/>
              <a:gd name="T28" fmla="*/ 523 w 523"/>
              <a:gd name="T29" fmla="*/ 0 h 262"/>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w 523"/>
              <a:gd name="T46" fmla="*/ 0 h 262"/>
              <a:gd name="T47" fmla="*/ 523 w 523"/>
              <a:gd name="T48" fmla="*/ 262 h 262"/>
            </a:gdLst>
            <a:ahLst/>
            <a:cxnLst>
              <a:cxn ang="T30">
                <a:pos x="T0" y="T1"/>
              </a:cxn>
              <a:cxn ang="T31">
                <a:pos x="T2" y="T3"/>
              </a:cxn>
              <a:cxn ang="T32">
                <a:pos x="T4" y="T5"/>
              </a:cxn>
              <a:cxn ang="T33">
                <a:pos x="T6" y="T7"/>
              </a:cxn>
              <a:cxn ang="T34">
                <a:pos x="T8" y="T9"/>
              </a:cxn>
              <a:cxn ang="T35">
                <a:pos x="T10" y="T11"/>
              </a:cxn>
              <a:cxn ang="T36">
                <a:pos x="T12" y="T13"/>
              </a:cxn>
              <a:cxn ang="T37">
                <a:pos x="T14" y="T15"/>
              </a:cxn>
              <a:cxn ang="T38">
                <a:pos x="T16" y="T17"/>
              </a:cxn>
              <a:cxn ang="T39">
                <a:pos x="T18" y="T19"/>
              </a:cxn>
              <a:cxn ang="T40">
                <a:pos x="T20" y="T21"/>
              </a:cxn>
              <a:cxn ang="T41">
                <a:pos x="T22" y="T23"/>
              </a:cxn>
              <a:cxn ang="T42">
                <a:pos x="T24" y="T25"/>
              </a:cxn>
              <a:cxn ang="T43">
                <a:pos x="T26" y="T27"/>
              </a:cxn>
              <a:cxn ang="T44">
                <a:pos x="T28" y="T29"/>
              </a:cxn>
            </a:cxnLst>
            <a:rect l="T45" t="T46" r="T47" b="T48"/>
            <a:pathLst>
              <a:path w="523" h="262">
                <a:moveTo>
                  <a:pt x="523" y="0"/>
                </a:moveTo>
                <a:cubicBezTo>
                  <a:pt x="523" y="154"/>
                  <a:pt x="523" y="154"/>
                  <a:pt x="523" y="154"/>
                </a:cubicBezTo>
                <a:cubicBezTo>
                  <a:pt x="522" y="165"/>
                  <a:pt x="522" y="165"/>
                  <a:pt x="522" y="165"/>
                </a:cubicBezTo>
                <a:cubicBezTo>
                  <a:pt x="512" y="221"/>
                  <a:pt x="468" y="260"/>
                  <a:pt x="411" y="262"/>
                </a:cubicBezTo>
                <a:cubicBezTo>
                  <a:pt x="108" y="261"/>
                  <a:pt x="108" y="261"/>
                  <a:pt x="108" y="261"/>
                </a:cubicBezTo>
                <a:cubicBezTo>
                  <a:pt x="67" y="258"/>
                  <a:pt x="35" y="238"/>
                  <a:pt x="14" y="202"/>
                </a:cubicBezTo>
                <a:cubicBezTo>
                  <a:pt x="5" y="185"/>
                  <a:pt x="1" y="168"/>
                  <a:pt x="0" y="149"/>
                </a:cubicBezTo>
                <a:cubicBezTo>
                  <a:pt x="0" y="0"/>
                  <a:pt x="0" y="0"/>
                  <a:pt x="0" y="0"/>
                </a:cubicBezTo>
                <a:cubicBezTo>
                  <a:pt x="49" y="0"/>
                  <a:pt x="49" y="0"/>
                  <a:pt x="49" y="0"/>
                </a:cubicBezTo>
                <a:cubicBezTo>
                  <a:pt x="49" y="148"/>
                  <a:pt x="49" y="148"/>
                  <a:pt x="49" y="148"/>
                </a:cubicBezTo>
                <a:cubicBezTo>
                  <a:pt x="49" y="184"/>
                  <a:pt x="78" y="213"/>
                  <a:pt x="114" y="213"/>
                </a:cubicBezTo>
                <a:cubicBezTo>
                  <a:pt x="410" y="213"/>
                  <a:pt x="410" y="213"/>
                  <a:pt x="410" y="213"/>
                </a:cubicBezTo>
                <a:cubicBezTo>
                  <a:pt x="446" y="213"/>
                  <a:pt x="475" y="184"/>
                  <a:pt x="475" y="148"/>
                </a:cubicBezTo>
                <a:cubicBezTo>
                  <a:pt x="475" y="0"/>
                  <a:pt x="475" y="0"/>
                  <a:pt x="475" y="0"/>
                </a:cubicBezTo>
                <a:cubicBezTo>
                  <a:pt x="523" y="0"/>
                  <a:pt x="523" y="0"/>
                  <a:pt x="523" y="0"/>
                </a:cubicBezTo>
                <a:close/>
              </a:path>
            </a:pathLst>
          </a:custGeom>
          <a:solidFill>
            <a:srgbClr val="CCCCCC"/>
          </a:solidFill>
          <a:ln>
            <a:noFill/>
          </a:ln>
          <a:extLst>
            <a:ext uri="{91240B29-F687-4F45-9708-019B960494DF}">
              <a14:hiddenLine xmlns:a14="http://schemas.microsoft.com/office/drawing/2010/main" w="9525" cmpd="sng">
                <a:solidFill>
                  <a:srgbClr val="000000"/>
                </a:solidFill>
                <a:bevel/>
                <a:headEnd/>
                <a:tailEnd/>
              </a14:hiddenLine>
            </a:ext>
          </a:extLst>
        </p:spPr>
        <p:txBody>
          <a:bodyPr/>
          <a:lstStyle>
            <a:defPPr>
              <a:defRPr lang="zh-CN"/>
            </a:defPPr>
            <a:lvl1pPr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1pPr>
            <a:lvl2pPr marL="4572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2pPr>
            <a:lvl3pPr marL="9144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3pPr>
            <a:lvl4pPr marL="13716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4pPr>
            <a:lvl5pPr marL="18288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5pPr>
            <a:lvl6pPr marL="2286000" algn="l" defTabSz="914400" rtl="0" eaLnBrk="1" latinLnBrk="0" hangingPunct="1">
              <a:defRPr kern="1200">
                <a:solidFill>
                  <a:schemeClr val="tx1"/>
                </a:solidFill>
                <a:latin typeface="Calibri" pitchFamily="34" charset="0"/>
                <a:ea typeface="宋体" pitchFamily="2" charset="-122"/>
                <a:cs typeface="+mn-cs"/>
              </a:defRPr>
            </a:lvl6pPr>
            <a:lvl7pPr marL="2743200" algn="l" defTabSz="914400" rtl="0" eaLnBrk="1" latinLnBrk="0" hangingPunct="1">
              <a:defRPr kern="1200">
                <a:solidFill>
                  <a:schemeClr val="tx1"/>
                </a:solidFill>
                <a:latin typeface="Calibri" pitchFamily="34" charset="0"/>
                <a:ea typeface="宋体" pitchFamily="2" charset="-122"/>
                <a:cs typeface="+mn-cs"/>
              </a:defRPr>
            </a:lvl7pPr>
            <a:lvl8pPr marL="3200400" algn="l" defTabSz="914400" rtl="0" eaLnBrk="1" latinLnBrk="0" hangingPunct="1">
              <a:defRPr kern="1200">
                <a:solidFill>
                  <a:schemeClr val="tx1"/>
                </a:solidFill>
                <a:latin typeface="Calibri" pitchFamily="34" charset="0"/>
                <a:ea typeface="宋体" pitchFamily="2" charset="-122"/>
                <a:cs typeface="+mn-cs"/>
              </a:defRPr>
            </a:lvl8pPr>
            <a:lvl9pPr marL="3657600" algn="l" defTabSz="914400" rtl="0" eaLnBrk="1" latinLnBrk="0" hangingPunct="1">
              <a:defRPr kern="1200">
                <a:solidFill>
                  <a:schemeClr val="tx1"/>
                </a:solidFill>
                <a:latin typeface="Calibri" pitchFamily="34" charset="0"/>
                <a:ea typeface="宋体" pitchFamily="2" charset="-122"/>
                <a:cs typeface="+mn-cs"/>
              </a:defRPr>
            </a:lvl9pPr>
          </a:lstStyle>
          <a:p>
            <a:endParaRPr lang="zh-CN" altLang="zh-CN" sz="2400">
              <a:solidFill>
                <a:srgbClr val="000000"/>
              </a:solidFill>
              <a:sym typeface="宋体" pitchFamily="2" charset="-122"/>
            </a:endParaRPr>
          </a:p>
        </p:txBody>
      </p:sp>
      <p:sp>
        <p:nvSpPr>
          <p:cNvPr id="84" name="Freeform 11"/>
          <p:cNvSpPr>
            <a:spLocks noChangeArrowheads="1"/>
          </p:cNvSpPr>
          <p:nvPr/>
        </p:nvSpPr>
        <p:spPr bwMode="auto">
          <a:xfrm>
            <a:off x="9301159" y="1801284"/>
            <a:ext cx="1790700" cy="1540933"/>
          </a:xfrm>
          <a:custGeom>
            <a:avLst/>
            <a:gdLst>
              <a:gd name="T0" fmla="*/ 113 w 523"/>
              <a:gd name="T1" fmla="*/ 0 h 450"/>
              <a:gd name="T2" fmla="*/ 416 w 523"/>
              <a:gd name="T3" fmla="*/ 1 h 450"/>
              <a:gd name="T4" fmla="*/ 510 w 523"/>
              <a:gd name="T5" fmla="*/ 60 h 450"/>
              <a:gd name="T6" fmla="*/ 523 w 523"/>
              <a:gd name="T7" fmla="*/ 113 h 450"/>
              <a:gd name="T8" fmla="*/ 523 w 523"/>
              <a:gd name="T9" fmla="*/ 450 h 450"/>
              <a:gd name="T10" fmla="*/ 475 w 523"/>
              <a:gd name="T11" fmla="*/ 450 h 450"/>
              <a:gd name="T12" fmla="*/ 475 w 523"/>
              <a:gd name="T13" fmla="*/ 114 h 450"/>
              <a:gd name="T14" fmla="*/ 410 w 523"/>
              <a:gd name="T15" fmla="*/ 49 h 450"/>
              <a:gd name="T16" fmla="*/ 114 w 523"/>
              <a:gd name="T17" fmla="*/ 49 h 450"/>
              <a:gd name="T18" fmla="*/ 49 w 523"/>
              <a:gd name="T19" fmla="*/ 114 h 450"/>
              <a:gd name="T20" fmla="*/ 49 w 523"/>
              <a:gd name="T21" fmla="*/ 262 h 450"/>
              <a:gd name="T22" fmla="*/ 0 w 523"/>
              <a:gd name="T23" fmla="*/ 262 h 450"/>
              <a:gd name="T24" fmla="*/ 0 w 523"/>
              <a:gd name="T25" fmla="*/ 108 h 450"/>
              <a:gd name="T26" fmla="*/ 60 w 523"/>
              <a:gd name="T27" fmla="*/ 14 h 450"/>
              <a:gd name="T28" fmla="*/ 113 w 523"/>
              <a:gd name="T29" fmla="*/ 0 h 450"/>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w 523"/>
              <a:gd name="T46" fmla="*/ 0 h 450"/>
              <a:gd name="T47" fmla="*/ 523 w 523"/>
              <a:gd name="T48" fmla="*/ 450 h 450"/>
            </a:gdLst>
            <a:ahLst/>
            <a:cxnLst>
              <a:cxn ang="T30">
                <a:pos x="T0" y="T1"/>
              </a:cxn>
              <a:cxn ang="T31">
                <a:pos x="T2" y="T3"/>
              </a:cxn>
              <a:cxn ang="T32">
                <a:pos x="T4" y="T5"/>
              </a:cxn>
              <a:cxn ang="T33">
                <a:pos x="T6" y="T7"/>
              </a:cxn>
              <a:cxn ang="T34">
                <a:pos x="T8" y="T9"/>
              </a:cxn>
              <a:cxn ang="T35">
                <a:pos x="T10" y="T11"/>
              </a:cxn>
              <a:cxn ang="T36">
                <a:pos x="T12" y="T13"/>
              </a:cxn>
              <a:cxn ang="T37">
                <a:pos x="T14" y="T15"/>
              </a:cxn>
              <a:cxn ang="T38">
                <a:pos x="T16" y="T17"/>
              </a:cxn>
              <a:cxn ang="T39">
                <a:pos x="T18" y="T19"/>
              </a:cxn>
              <a:cxn ang="T40">
                <a:pos x="T20" y="T21"/>
              </a:cxn>
              <a:cxn ang="T41">
                <a:pos x="T22" y="T23"/>
              </a:cxn>
              <a:cxn ang="T42">
                <a:pos x="T24" y="T25"/>
              </a:cxn>
              <a:cxn ang="T43">
                <a:pos x="T26" y="T27"/>
              </a:cxn>
              <a:cxn ang="T44">
                <a:pos x="T28" y="T29"/>
              </a:cxn>
            </a:cxnLst>
            <a:rect l="T45" t="T46" r="T47" b="T48"/>
            <a:pathLst>
              <a:path w="523" h="450">
                <a:moveTo>
                  <a:pt x="113" y="0"/>
                </a:moveTo>
                <a:cubicBezTo>
                  <a:pt x="416" y="1"/>
                  <a:pt x="416" y="1"/>
                  <a:pt x="416" y="1"/>
                </a:cubicBezTo>
                <a:cubicBezTo>
                  <a:pt x="457" y="4"/>
                  <a:pt x="489" y="24"/>
                  <a:pt x="510" y="60"/>
                </a:cubicBezTo>
                <a:cubicBezTo>
                  <a:pt x="519" y="77"/>
                  <a:pt x="523" y="94"/>
                  <a:pt x="523" y="113"/>
                </a:cubicBezTo>
                <a:cubicBezTo>
                  <a:pt x="523" y="450"/>
                  <a:pt x="523" y="450"/>
                  <a:pt x="523" y="450"/>
                </a:cubicBezTo>
                <a:cubicBezTo>
                  <a:pt x="475" y="450"/>
                  <a:pt x="475" y="450"/>
                  <a:pt x="475" y="450"/>
                </a:cubicBezTo>
                <a:cubicBezTo>
                  <a:pt x="475" y="114"/>
                  <a:pt x="475" y="114"/>
                  <a:pt x="475" y="114"/>
                </a:cubicBezTo>
                <a:cubicBezTo>
                  <a:pt x="475" y="78"/>
                  <a:pt x="446" y="49"/>
                  <a:pt x="410" y="49"/>
                </a:cubicBezTo>
                <a:cubicBezTo>
                  <a:pt x="114" y="49"/>
                  <a:pt x="114" y="49"/>
                  <a:pt x="114" y="49"/>
                </a:cubicBezTo>
                <a:cubicBezTo>
                  <a:pt x="78" y="49"/>
                  <a:pt x="49" y="78"/>
                  <a:pt x="49" y="114"/>
                </a:cubicBezTo>
                <a:cubicBezTo>
                  <a:pt x="49" y="262"/>
                  <a:pt x="49" y="262"/>
                  <a:pt x="49" y="262"/>
                </a:cubicBezTo>
                <a:cubicBezTo>
                  <a:pt x="0" y="262"/>
                  <a:pt x="0" y="262"/>
                  <a:pt x="0" y="262"/>
                </a:cubicBezTo>
                <a:cubicBezTo>
                  <a:pt x="0" y="108"/>
                  <a:pt x="0" y="108"/>
                  <a:pt x="0" y="108"/>
                </a:cubicBezTo>
                <a:cubicBezTo>
                  <a:pt x="4" y="67"/>
                  <a:pt x="24" y="35"/>
                  <a:pt x="60" y="14"/>
                </a:cubicBezTo>
                <a:cubicBezTo>
                  <a:pt x="77" y="5"/>
                  <a:pt x="94" y="1"/>
                  <a:pt x="113" y="0"/>
                </a:cubicBezTo>
                <a:close/>
              </a:path>
            </a:pathLst>
          </a:custGeom>
          <a:solidFill>
            <a:srgbClr val="CCCCCC"/>
          </a:solidFill>
          <a:ln>
            <a:noFill/>
          </a:ln>
          <a:extLst>
            <a:ext uri="{91240B29-F687-4F45-9708-019B960494DF}">
              <a14:hiddenLine xmlns:a14="http://schemas.microsoft.com/office/drawing/2010/main" w="9525" cmpd="sng">
                <a:solidFill>
                  <a:srgbClr val="000000"/>
                </a:solidFill>
                <a:bevel/>
                <a:headEnd/>
                <a:tailEnd/>
              </a14:hiddenLine>
            </a:ext>
          </a:extLst>
        </p:spPr>
        <p:txBody>
          <a:bodyPr/>
          <a:lstStyle>
            <a:defPPr>
              <a:defRPr lang="zh-CN"/>
            </a:defPPr>
            <a:lvl1pPr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1pPr>
            <a:lvl2pPr marL="4572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2pPr>
            <a:lvl3pPr marL="9144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3pPr>
            <a:lvl4pPr marL="13716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4pPr>
            <a:lvl5pPr marL="18288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5pPr>
            <a:lvl6pPr marL="2286000" algn="l" defTabSz="914400" rtl="0" eaLnBrk="1" latinLnBrk="0" hangingPunct="1">
              <a:defRPr kern="1200">
                <a:solidFill>
                  <a:schemeClr val="tx1"/>
                </a:solidFill>
                <a:latin typeface="Calibri" pitchFamily="34" charset="0"/>
                <a:ea typeface="宋体" pitchFamily="2" charset="-122"/>
                <a:cs typeface="+mn-cs"/>
              </a:defRPr>
            </a:lvl6pPr>
            <a:lvl7pPr marL="2743200" algn="l" defTabSz="914400" rtl="0" eaLnBrk="1" latinLnBrk="0" hangingPunct="1">
              <a:defRPr kern="1200">
                <a:solidFill>
                  <a:schemeClr val="tx1"/>
                </a:solidFill>
                <a:latin typeface="Calibri" pitchFamily="34" charset="0"/>
                <a:ea typeface="宋体" pitchFamily="2" charset="-122"/>
                <a:cs typeface="+mn-cs"/>
              </a:defRPr>
            </a:lvl7pPr>
            <a:lvl8pPr marL="3200400" algn="l" defTabSz="914400" rtl="0" eaLnBrk="1" latinLnBrk="0" hangingPunct="1">
              <a:defRPr kern="1200">
                <a:solidFill>
                  <a:schemeClr val="tx1"/>
                </a:solidFill>
                <a:latin typeface="Calibri" pitchFamily="34" charset="0"/>
                <a:ea typeface="宋体" pitchFamily="2" charset="-122"/>
                <a:cs typeface="+mn-cs"/>
              </a:defRPr>
            </a:lvl8pPr>
            <a:lvl9pPr marL="3657600" algn="l" defTabSz="914400" rtl="0" eaLnBrk="1" latinLnBrk="0" hangingPunct="1">
              <a:defRPr kern="1200">
                <a:solidFill>
                  <a:schemeClr val="tx1"/>
                </a:solidFill>
                <a:latin typeface="Calibri" pitchFamily="34" charset="0"/>
                <a:ea typeface="宋体" pitchFamily="2" charset="-122"/>
                <a:cs typeface="+mn-cs"/>
              </a:defRPr>
            </a:lvl9pPr>
          </a:lstStyle>
          <a:p>
            <a:endParaRPr lang="zh-CN" altLang="zh-CN" sz="2400">
              <a:solidFill>
                <a:srgbClr val="000000"/>
              </a:solidFill>
              <a:sym typeface="宋体" pitchFamily="2" charset="-122"/>
            </a:endParaRPr>
          </a:p>
        </p:txBody>
      </p:sp>
      <p:sp>
        <p:nvSpPr>
          <p:cNvPr id="85" name="Freeform 12"/>
          <p:cNvSpPr>
            <a:spLocks noChangeArrowheads="1"/>
          </p:cNvSpPr>
          <p:nvPr/>
        </p:nvSpPr>
        <p:spPr bwMode="auto">
          <a:xfrm>
            <a:off x="10825159" y="3255435"/>
            <a:ext cx="376767" cy="338667"/>
          </a:xfrm>
          <a:custGeom>
            <a:avLst/>
            <a:gdLst>
              <a:gd name="T0" fmla="*/ 188 w 188"/>
              <a:gd name="T1" fmla="*/ 0 h 170"/>
              <a:gd name="T2" fmla="*/ 93 w 188"/>
              <a:gd name="T3" fmla="*/ 170 h 170"/>
              <a:gd name="T4" fmla="*/ 0 w 188"/>
              <a:gd name="T5" fmla="*/ 0 h 170"/>
              <a:gd name="T6" fmla="*/ 188 w 188"/>
              <a:gd name="T7" fmla="*/ 0 h 170"/>
              <a:gd name="T8" fmla="*/ 188 w 188"/>
              <a:gd name="T9" fmla="*/ 0 h 170"/>
              <a:gd name="T10" fmla="*/ 0 60000 65536"/>
              <a:gd name="T11" fmla="*/ 0 60000 65536"/>
              <a:gd name="T12" fmla="*/ 0 60000 65536"/>
              <a:gd name="T13" fmla="*/ 0 60000 65536"/>
              <a:gd name="T14" fmla="*/ 0 60000 65536"/>
              <a:gd name="T15" fmla="*/ 0 w 188"/>
              <a:gd name="T16" fmla="*/ 0 h 170"/>
              <a:gd name="T17" fmla="*/ 188 w 188"/>
              <a:gd name="T18" fmla="*/ 170 h 170"/>
            </a:gdLst>
            <a:ahLst/>
            <a:cxnLst>
              <a:cxn ang="T10">
                <a:pos x="T0" y="T1"/>
              </a:cxn>
              <a:cxn ang="T11">
                <a:pos x="T2" y="T3"/>
              </a:cxn>
              <a:cxn ang="T12">
                <a:pos x="T4" y="T5"/>
              </a:cxn>
              <a:cxn ang="T13">
                <a:pos x="T6" y="T7"/>
              </a:cxn>
              <a:cxn ang="T14">
                <a:pos x="T8" y="T9"/>
              </a:cxn>
            </a:cxnLst>
            <a:rect l="T15" t="T16" r="T17" b="T18"/>
            <a:pathLst>
              <a:path w="188" h="170">
                <a:moveTo>
                  <a:pt x="188" y="0"/>
                </a:moveTo>
                <a:lnTo>
                  <a:pt x="93" y="170"/>
                </a:lnTo>
                <a:lnTo>
                  <a:pt x="0" y="0"/>
                </a:lnTo>
                <a:lnTo>
                  <a:pt x="188" y="0"/>
                </a:lnTo>
                <a:lnTo>
                  <a:pt x="188" y="0"/>
                </a:lnTo>
                <a:close/>
              </a:path>
            </a:pathLst>
          </a:custGeom>
          <a:solidFill>
            <a:srgbClr val="A5A5A5"/>
          </a:solidFill>
          <a:ln>
            <a:noFill/>
          </a:ln>
          <a:extLst>
            <a:ext uri="{91240B29-F687-4F45-9708-019B960494DF}">
              <a14:hiddenLine xmlns:a14="http://schemas.microsoft.com/office/drawing/2010/main" w="9525" cmpd="sng">
                <a:solidFill>
                  <a:srgbClr val="000000"/>
                </a:solidFill>
                <a:bevel/>
                <a:headEnd/>
                <a:tailEnd/>
              </a14:hiddenLine>
            </a:ext>
          </a:extLst>
        </p:spPr>
        <p:txBody>
          <a:bodyPr/>
          <a:lstStyle>
            <a:defPPr>
              <a:defRPr lang="zh-CN"/>
            </a:defPPr>
            <a:lvl1pPr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1pPr>
            <a:lvl2pPr marL="4572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2pPr>
            <a:lvl3pPr marL="9144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3pPr>
            <a:lvl4pPr marL="13716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4pPr>
            <a:lvl5pPr marL="18288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5pPr>
            <a:lvl6pPr marL="2286000" algn="l" defTabSz="914400" rtl="0" eaLnBrk="1" latinLnBrk="0" hangingPunct="1">
              <a:defRPr kern="1200">
                <a:solidFill>
                  <a:schemeClr val="tx1"/>
                </a:solidFill>
                <a:latin typeface="Calibri" pitchFamily="34" charset="0"/>
                <a:ea typeface="宋体" pitchFamily="2" charset="-122"/>
                <a:cs typeface="+mn-cs"/>
              </a:defRPr>
            </a:lvl6pPr>
            <a:lvl7pPr marL="2743200" algn="l" defTabSz="914400" rtl="0" eaLnBrk="1" latinLnBrk="0" hangingPunct="1">
              <a:defRPr kern="1200">
                <a:solidFill>
                  <a:schemeClr val="tx1"/>
                </a:solidFill>
                <a:latin typeface="Calibri" pitchFamily="34" charset="0"/>
                <a:ea typeface="宋体" pitchFamily="2" charset="-122"/>
                <a:cs typeface="+mn-cs"/>
              </a:defRPr>
            </a:lvl7pPr>
            <a:lvl8pPr marL="3200400" algn="l" defTabSz="914400" rtl="0" eaLnBrk="1" latinLnBrk="0" hangingPunct="1">
              <a:defRPr kern="1200">
                <a:solidFill>
                  <a:schemeClr val="tx1"/>
                </a:solidFill>
                <a:latin typeface="Calibri" pitchFamily="34" charset="0"/>
                <a:ea typeface="宋体" pitchFamily="2" charset="-122"/>
                <a:cs typeface="+mn-cs"/>
              </a:defRPr>
            </a:lvl8pPr>
            <a:lvl9pPr marL="3657600" algn="l" defTabSz="914400" rtl="0" eaLnBrk="1" latinLnBrk="0" hangingPunct="1">
              <a:defRPr kern="1200">
                <a:solidFill>
                  <a:schemeClr val="tx1"/>
                </a:solidFill>
                <a:latin typeface="Calibri" pitchFamily="34" charset="0"/>
                <a:ea typeface="宋体" pitchFamily="2" charset="-122"/>
                <a:cs typeface="+mn-cs"/>
              </a:defRPr>
            </a:lvl9pPr>
          </a:lstStyle>
          <a:p>
            <a:endParaRPr lang="zh-CN" altLang="zh-CN" sz="2400">
              <a:solidFill>
                <a:srgbClr val="000000"/>
              </a:solidFill>
              <a:sym typeface="宋体" pitchFamily="2" charset="-122"/>
            </a:endParaRPr>
          </a:p>
        </p:txBody>
      </p:sp>
      <p:sp>
        <p:nvSpPr>
          <p:cNvPr id="86" name="Freeform 13"/>
          <p:cNvSpPr>
            <a:spLocks noChangeArrowheads="1"/>
          </p:cNvSpPr>
          <p:nvPr/>
        </p:nvSpPr>
        <p:spPr bwMode="auto">
          <a:xfrm>
            <a:off x="1054626" y="1801284"/>
            <a:ext cx="376767" cy="338667"/>
          </a:xfrm>
          <a:custGeom>
            <a:avLst/>
            <a:gdLst>
              <a:gd name="T0" fmla="*/ 188 w 188"/>
              <a:gd name="T1" fmla="*/ 0 h 170"/>
              <a:gd name="T2" fmla="*/ 95 w 188"/>
              <a:gd name="T3" fmla="*/ 170 h 170"/>
              <a:gd name="T4" fmla="*/ 0 w 188"/>
              <a:gd name="T5" fmla="*/ 0 h 170"/>
              <a:gd name="T6" fmla="*/ 188 w 188"/>
              <a:gd name="T7" fmla="*/ 0 h 170"/>
              <a:gd name="T8" fmla="*/ 188 w 188"/>
              <a:gd name="T9" fmla="*/ 0 h 170"/>
              <a:gd name="T10" fmla="*/ 0 60000 65536"/>
              <a:gd name="T11" fmla="*/ 0 60000 65536"/>
              <a:gd name="T12" fmla="*/ 0 60000 65536"/>
              <a:gd name="T13" fmla="*/ 0 60000 65536"/>
              <a:gd name="T14" fmla="*/ 0 60000 65536"/>
              <a:gd name="T15" fmla="*/ 0 w 188"/>
              <a:gd name="T16" fmla="*/ 0 h 170"/>
              <a:gd name="T17" fmla="*/ 188 w 188"/>
              <a:gd name="T18" fmla="*/ 170 h 170"/>
            </a:gdLst>
            <a:ahLst/>
            <a:cxnLst>
              <a:cxn ang="T10">
                <a:pos x="T0" y="T1"/>
              </a:cxn>
              <a:cxn ang="T11">
                <a:pos x="T2" y="T3"/>
              </a:cxn>
              <a:cxn ang="T12">
                <a:pos x="T4" y="T5"/>
              </a:cxn>
              <a:cxn ang="T13">
                <a:pos x="T6" y="T7"/>
              </a:cxn>
              <a:cxn ang="T14">
                <a:pos x="T8" y="T9"/>
              </a:cxn>
            </a:cxnLst>
            <a:rect l="T15" t="T16" r="T17" b="T18"/>
            <a:pathLst>
              <a:path w="188" h="170">
                <a:moveTo>
                  <a:pt x="188" y="0"/>
                </a:moveTo>
                <a:lnTo>
                  <a:pt x="95" y="170"/>
                </a:lnTo>
                <a:lnTo>
                  <a:pt x="0" y="0"/>
                </a:lnTo>
                <a:lnTo>
                  <a:pt x="188" y="0"/>
                </a:lnTo>
                <a:lnTo>
                  <a:pt x="188" y="0"/>
                </a:lnTo>
                <a:close/>
              </a:path>
            </a:pathLst>
          </a:custGeom>
          <a:solidFill>
            <a:srgbClr val="A5A5A5"/>
          </a:solidFill>
          <a:ln>
            <a:noFill/>
          </a:ln>
          <a:extLst>
            <a:ext uri="{91240B29-F687-4F45-9708-019B960494DF}">
              <a14:hiddenLine xmlns:a14="http://schemas.microsoft.com/office/drawing/2010/main" w="9525" cmpd="sng">
                <a:solidFill>
                  <a:srgbClr val="000000"/>
                </a:solidFill>
                <a:bevel/>
                <a:headEnd/>
                <a:tailEnd/>
              </a14:hiddenLine>
            </a:ext>
          </a:extLst>
        </p:spPr>
        <p:txBody>
          <a:bodyPr/>
          <a:lstStyle>
            <a:defPPr>
              <a:defRPr lang="zh-CN"/>
            </a:defPPr>
            <a:lvl1pPr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1pPr>
            <a:lvl2pPr marL="4572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2pPr>
            <a:lvl3pPr marL="9144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3pPr>
            <a:lvl4pPr marL="13716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4pPr>
            <a:lvl5pPr marL="18288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5pPr>
            <a:lvl6pPr marL="2286000" algn="l" defTabSz="914400" rtl="0" eaLnBrk="1" latinLnBrk="0" hangingPunct="1">
              <a:defRPr kern="1200">
                <a:solidFill>
                  <a:schemeClr val="tx1"/>
                </a:solidFill>
                <a:latin typeface="Calibri" pitchFamily="34" charset="0"/>
                <a:ea typeface="宋体" pitchFamily="2" charset="-122"/>
                <a:cs typeface="+mn-cs"/>
              </a:defRPr>
            </a:lvl6pPr>
            <a:lvl7pPr marL="2743200" algn="l" defTabSz="914400" rtl="0" eaLnBrk="1" latinLnBrk="0" hangingPunct="1">
              <a:defRPr kern="1200">
                <a:solidFill>
                  <a:schemeClr val="tx1"/>
                </a:solidFill>
                <a:latin typeface="Calibri" pitchFamily="34" charset="0"/>
                <a:ea typeface="宋体" pitchFamily="2" charset="-122"/>
                <a:cs typeface="+mn-cs"/>
              </a:defRPr>
            </a:lvl7pPr>
            <a:lvl8pPr marL="3200400" algn="l" defTabSz="914400" rtl="0" eaLnBrk="1" latinLnBrk="0" hangingPunct="1">
              <a:defRPr kern="1200">
                <a:solidFill>
                  <a:schemeClr val="tx1"/>
                </a:solidFill>
                <a:latin typeface="Calibri" pitchFamily="34" charset="0"/>
                <a:ea typeface="宋体" pitchFamily="2" charset="-122"/>
                <a:cs typeface="+mn-cs"/>
              </a:defRPr>
            </a:lvl8pPr>
            <a:lvl9pPr marL="3657600" algn="l" defTabSz="914400" rtl="0" eaLnBrk="1" latinLnBrk="0" hangingPunct="1">
              <a:defRPr kern="1200">
                <a:solidFill>
                  <a:schemeClr val="tx1"/>
                </a:solidFill>
                <a:latin typeface="Calibri" pitchFamily="34" charset="0"/>
                <a:ea typeface="宋体" pitchFamily="2" charset="-122"/>
                <a:cs typeface="+mn-cs"/>
              </a:defRPr>
            </a:lvl9pPr>
          </a:lstStyle>
          <a:p>
            <a:endParaRPr lang="zh-CN" altLang="zh-CN" sz="2400">
              <a:solidFill>
                <a:srgbClr val="000000"/>
              </a:solidFill>
              <a:sym typeface="宋体" pitchFamily="2" charset="-122"/>
            </a:endParaRPr>
          </a:p>
        </p:txBody>
      </p:sp>
      <p:sp>
        <p:nvSpPr>
          <p:cNvPr id="87" name="Freeform 14"/>
          <p:cNvSpPr>
            <a:spLocks noChangeArrowheads="1"/>
          </p:cNvSpPr>
          <p:nvPr/>
        </p:nvSpPr>
        <p:spPr bwMode="auto">
          <a:xfrm>
            <a:off x="1160459" y="2097618"/>
            <a:ext cx="1794933" cy="1496484"/>
          </a:xfrm>
          <a:custGeom>
            <a:avLst/>
            <a:gdLst>
              <a:gd name="T0" fmla="*/ 524 w 524"/>
              <a:gd name="T1" fmla="*/ 175 h 437"/>
              <a:gd name="T2" fmla="*/ 523 w 524"/>
              <a:gd name="T3" fmla="*/ 329 h 437"/>
              <a:gd name="T4" fmla="*/ 522 w 524"/>
              <a:gd name="T5" fmla="*/ 340 h 437"/>
              <a:gd name="T6" fmla="*/ 411 w 524"/>
              <a:gd name="T7" fmla="*/ 437 h 437"/>
              <a:gd name="T8" fmla="*/ 108 w 524"/>
              <a:gd name="T9" fmla="*/ 436 h 437"/>
              <a:gd name="T10" fmla="*/ 14 w 524"/>
              <a:gd name="T11" fmla="*/ 377 h 437"/>
              <a:gd name="T12" fmla="*/ 0 w 524"/>
              <a:gd name="T13" fmla="*/ 324 h 437"/>
              <a:gd name="T14" fmla="*/ 1 w 524"/>
              <a:gd name="T15" fmla="*/ 0 h 437"/>
              <a:gd name="T16" fmla="*/ 25 w 524"/>
              <a:gd name="T17" fmla="*/ 44 h 437"/>
              <a:gd name="T18" fmla="*/ 49 w 524"/>
              <a:gd name="T19" fmla="*/ 0 h 437"/>
              <a:gd name="T20" fmla="*/ 49 w 524"/>
              <a:gd name="T21" fmla="*/ 323 h 437"/>
              <a:gd name="T22" fmla="*/ 114 w 524"/>
              <a:gd name="T23" fmla="*/ 388 h 437"/>
              <a:gd name="T24" fmla="*/ 410 w 524"/>
              <a:gd name="T25" fmla="*/ 388 h 437"/>
              <a:gd name="T26" fmla="*/ 475 w 524"/>
              <a:gd name="T27" fmla="*/ 323 h 437"/>
              <a:gd name="T28" fmla="*/ 475 w 524"/>
              <a:gd name="T29" fmla="*/ 175 h 437"/>
              <a:gd name="T30" fmla="*/ 524 w 524"/>
              <a:gd name="T31" fmla="*/ 175 h 437"/>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w 524"/>
              <a:gd name="T49" fmla="*/ 0 h 437"/>
              <a:gd name="T50" fmla="*/ 524 w 524"/>
              <a:gd name="T51" fmla="*/ 437 h 437"/>
            </a:gdLst>
            <a:ahLst/>
            <a:cxnLst>
              <a:cxn ang="T32">
                <a:pos x="T0" y="T1"/>
              </a:cxn>
              <a:cxn ang="T33">
                <a:pos x="T2" y="T3"/>
              </a:cxn>
              <a:cxn ang="T34">
                <a:pos x="T4" y="T5"/>
              </a:cxn>
              <a:cxn ang="T35">
                <a:pos x="T6" y="T7"/>
              </a:cxn>
              <a:cxn ang="T36">
                <a:pos x="T8" y="T9"/>
              </a:cxn>
              <a:cxn ang="T37">
                <a:pos x="T10" y="T11"/>
              </a:cxn>
              <a:cxn ang="T38">
                <a:pos x="T12" y="T13"/>
              </a:cxn>
              <a:cxn ang="T39">
                <a:pos x="T14" y="T15"/>
              </a:cxn>
              <a:cxn ang="T40">
                <a:pos x="T16" y="T17"/>
              </a:cxn>
              <a:cxn ang="T41">
                <a:pos x="T18" y="T19"/>
              </a:cxn>
              <a:cxn ang="T42">
                <a:pos x="T20" y="T21"/>
              </a:cxn>
              <a:cxn ang="T43">
                <a:pos x="T22" y="T23"/>
              </a:cxn>
              <a:cxn ang="T44">
                <a:pos x="T24" y="T25"/>
              </a:cxn>
              <a:cxn ang="T45">
                <a:pos x="T26" y="T27"/>
              </a:cxn>
              <a:cxn ang="T46">
                <a:pos x="T28" y="T29"/>
              </a:cxn>
              <a:cxn ang="T47">
                <a:pos x="T30" y="T31"/>
              </a:cxn>
            </a:cxnLst>
            <a:rect l="T48" t="T49" r="T50" b="T51"/>
            <a:pathLst>
              <a:path w="524" h="437">
                <a:moveTo>
                  <a:pt x="524" y="175"/>
                </a:moveTo>
                <a:cubicBezTo>
                  <a:pt x="523" y="329"/>
                  <a:pt x="523" y="329"/>
                  <a:pt x="523" y="329"/>
                </a:cubicBezTo>
                <a:cubicBezTo>
                  <a:pt x="522" y="340"/>
                  <a:pt x="522" y="340"/>
                  <a:pt x="522" y="340"/>
                </a:cubicBezTo>
                <a:cubicBezTo>
                  <a:pt x="512" y="396"/>
                  <a:pt x="468" y="435"/>
                  <a:pt x="411" y="437"/>
                </a:cubicBezTo>
                <a:cubicBezTo>
                  <a:pt x="108" y="436"/>
                  <a:pt x="108" y="436"/>
                  <a:pt x="108" y="436"/>
                </a:cubicBezTo>
                <a:cubicBezTo>
                  <a:pt x="67" y="433"/>
                  <a:pt x="35" y="413"/>
                  <a:pt x="14" y="377"/>
                </a:cubicBezTo>
                <a:cubicBezTo>
                  <a:pt x="5" y="360"/>
                  <a:pt x="1" y="343"/>
                  <a:pt x="0" y="324"/>
                </a:cubicBezTo>
                <a:cubicBezTo>
                  <a:pt x="1" y="0"/>
                  <a:pt x="1" y="0"/>
                  <a:pt x="1" y="0"/>
                </a:cubicBezTo>
                <a:cubicBezTo>
                  <a:pt x="25" y="44"/>
                  <a:pt x="25" y="44"/>
                  <a:pt x="25" y="44"/>
                </a:cubicBezTo>
                <a:cubicBezTo>
                  <a:pt x="49" y="0"/>
                  <a:pt x="49" y="0"/>
                  <a:pt x="49" y="0"/>
                </a:cubicBezTo>
                <a:cubicBezTo>
                  <a:pt x="49" y="323"/>
                  <a:pt x="49" y="323"/>
                  <a:pt x="49" y="323"/>
                </a:cubicBezTo>
                <a:cubicBezTo>
                  <a:pt x="49" y="359"/>
                  <a:pt x="78" y="388"/>
                  <a:pt x="114" y="388"/>
                </a:cubicBezTo>
                <a:cubicBezTo>
                  <a:pt x="410" y="388"/>
                  <a:pt x="410" y="388"/>
                  <a:pt x="410" y="388"/>
                </a:cubicBezTo>
                <a:cubicBezTo>
                  <a:pt x="446" y="388"/>
                  <a:pt x="475" y="359"/>
                  <a:pt x="475" y="323"/>
                </a:cubicBezTo>
                <a:cubicBezTo>
                  <a:pt x="475" y="175"/>
                  <a:pt x="475" y="175"/>
                  <a:pt x="475" y="175"/>
                </a:cubicBezTo>
                <a:cubicBezTo>
                  <a:pt x="524" y="175"/>
                  <a:pt x="524" y="175"/>
                  <a:pt x="524" y="175"/>
                </a:cubicBezTo>
                <a:close/>
              </a:path>
            </a:pathLst>
          </a:custGeom>
          <a:solidFill>
            <a:srgbClr val="CCCCCC"/>
          </a:solidFill>
          <a:ln>
            <a:noFill/>
          </a:ln>
          <a:extLst>
            <a:ext uri="{91240B29-F687-4F45-9708-019B960494DF}">
              <a14:hiddenLine xmlns:a14="http://schemas.microsoft.com/office/drawing/2010/main" w="9525" cmpd="sng">
                <a:solidFill>
                  <a:srgbClr val="000000"/>
                </a:solidFill>
                <a:bevel/>
                <a:headEnd/>
                <a:tailEnd/>
              </a14:hiddenLine>
            </a:ext>
          </a:extLst>
        </p:spPr>
        <p:txBody>
          <a:bodyPr/>
          <a:lstStyle>
            <a:defPPr>
              <a:defRPr lang="zh-CN"/>
            </a:defPPr>
            <a:lvl1pPr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1pPr>
            <a:lvl2pPr marL="4572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2pPr>
            <a:lvl3pPr marL="9144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3pPr>
            <a:lvl4pPr marL="13716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4pPr>
            <a:lvl5pPr marL="18288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5pPr>
            <a:lvl6pPr marL="2286000" algn="l" defTabSz="914400" rtl="0" eaLnBrk="1" latinLnBrk="0" hangingPunct="1">
              <a:defRPr kern="1200">
                <a:solidFill>
                  <a:schemeClr val="tx1"/>
                </a:solidFill>
                <a:latin typeface="Calibri" pitchFamily="34" charset="0"/>
                <a:ea typeface="宋体" pitchFamily="2" charset="-122"/>
                <a:cs typeface="+mn-cs"/>
              </a:defRPr>
            </a:lvl6pPr>
            <a:lvl7pPr marL="2743200" algn="l" defTabSz="914400" rtl="0" eaLnBrk="1" latinLnBrk="0" hangingPunct="1">
              <a:defRPr kern="1200">
                <a:solidFill>
                  <a:schemeClr val="tx1"/>
                </a:solidFill>
                <a:latin typeface="Calibri" pitchFamily="34" charset="0"/>
                <a:ea typeface="宋体" pitchFamily="2" charset="-122"/>
                <a:cs typeface="+mn-cs"/>
              </a:defRPr>
            </a:lvl7pPr>
            <a:lvl8pPr marL="3200400" algn="l" defTabSz="914400" rtl="0" eaLnBrk="1" latinLnBrk="0" hangingPunct="1">
              <a:defRPr kern="1200">
                <a:solidFill>
                  <a:schemeClr val="tx1"/>
                </a:solidFill>
                <a:latin typeface="Calibri" pitchFamily="34" charset="0"/>
                <a:ea typeface="宋体" pitchFamily="2" charset="-122"/>
                <a:cs typeface="+mn-cs"/>
              </a:defRPr>
            </a:lvl8pPr>
            <a:lvl9pPr marL="3657600" algn="l" defTabSz="914400" rtl="0" eaLnBrk="1" latinLnBrk="0" hangingPunct="1">
              <a:defRPr kern="1200">
                <a:solidFill>
                  <a:schemeClr val="tx1"/>
                </a:solidFill>
                <a:latin typeface="Calibri" pitchFamily="34" charset="0"/>
                <a:ea typeface="宋体" pitchFamily="2" charset="-122"/>
                <a:cs typeface="+mn-cs"/>
              </a:defRPr>
            </a:lvl9pPr>
          </a:lstStyle>
          <a:p>
            <a:endParaRPr lang="zh-CN" altLang="zh-CN" sz="2400">
              <a:solidFill>
                <a:srgbClr val="000000"/>
              </a:solidFill>
              <a:sym typeface="宋体" pitchFamily="2" charset="-122"/>
            </a:endParaRPr>
          </a:p>
        </p:txBody>
      </p:sp>
      <p:sp>
        <p:nvSpPr>
          <p:cNvPr id="88" name="Freeform 15"/>
          <p:cNvSpPr>
            <a:spLocks noChangeArrowheads="1"/>
          </p:cNvSpPr>
          <p:nvPr/>
        </p:nvSpPr>
        <p:spPr bwMode="auto">
          <a:xfrm>
            <a:off x="2043110" y="2946401"/>
            <a:ext cx="27516" cy="522816"/>
          </a:xfrm>
          <a:custGeom>
            <a:avLst/>
            <a:gdLst>
              <a:gd name="T0" fmla="*/ 0 w 14"/>
              <a:gd name="T1" fmla="*/ 0 h 262"/>
              <a:gd name="T2" fmla="*/ 14 w 14"/>
              <a:gd name="T3" fmla="*/ 0 h 262"/>
              <a:gd name="T4" fmla="*/ 14 w 14"/>
              <a:gd name="T5" fmla="*/ 262 h 262"/>
              <a:gd name="T6" fmla="*/ 0 w 14"/>
              <a:gd name="T7" fmla="*/ 262 h 262"/>
              <a:gd name="T8" fmla="*/ 0 w 14"/>
              <a:gd name="T9" fmla="*/ 0 h 262"/>
              <a:gd name="T10" fmla="*/ 0 w 14"/>
              <a:gd name="T11" fmla="*/ 0 h 262"/>
              <a:gd name="T12" fmla="*/ 0 60000 65536"/>
              <a:gd name="T13" fmla="*/ 0 60000 65536"/>
              <a:gd name="T14" fmla="*/ 0 60000 65536"/>
              <a:gd name="T15" fmla="*/ 0 60000 65536"/>
              <a:gd name="T16" fmla="*/ 0 60000 65536"/>
              <a:gd name="T17" fmla="*/ 0 60000 65536"/>
              <a:gd name="T18" fmla="*/ 0 w 14"/>
              <a:gd name="T19" fmla="*/ 0 h 262"/>
              <a:gd name="T20" fmla="*/ 14 w 14"/>
              <a:gd name="T21" fmla="*/ 262 h 262"/>
            </a:gdLst>
            <a:ahLst/>
            <a:cxnLst>
              <a:cxn ang="T12">
                <a:pos x="T0" y="T1"/>
              </a:cxn>
              <a:cxn ang="T13">
                <a:pos x="T2" y="T3"/>
              </a:cxn>
              <a:cxn ang="T14">
                <a:pos x="T4" y="T5"/>
              </a:cxn>
              <a:cxn ang="T15">
                <a:pos x="T6" y="T7"/>
              </a:cxn>
              <a:cxn ang="T16">
                <a:pos x="T8" y="T9"/>
              </a:cxn>
              <a:cxn ang="T17">
                <a:pos x="T10" y="T11"/>
              </a:cxn>
            </a:cxnLst>
            <a:rect l="T18" t="T19" r="T20" b="T21"/>
            <a:pathLst>
              <a:path w="14" h="262">
                <a:moveTo>
                  <a:pt x="0" y="0"/>
                </a:moveTo>
                <a:lnTo>
                  <a:pt x="14" y="0"/>
                </a:lnTo>
                <a:lnTo>
                  <a:pt x="14" y="262"/>
                </a:lnTo>
                <a:lnTo>
                  <a:pt x="0" y="262"/>
                </a:lnTo>
                <a:lnTo>
                  <a:pt x="0" y="0"/>
                </a:lnTo>
                <a:lnTo>
                  <a:pt x="0" y="0"/>
                </a:lnTo>
                <a:close/>
              </a:path>
            </a:pathLst>
          </a:custGeom>
          <a:solidFill>
            <a:srgbClr val="CCCCCC"/>
          </a:solidFill>
          <a:ln>
            <a:noFill/>
          </a:ln>
          <a:extLst>
            <a:ext uri="{91240B29-F687-4F45-9708-019B960494DF}">
              <a14:hiddenLine xmlns:a14="http://schemas.microsoft.com/office/drawing/2010/main" w="9525" cmpd="sng">
                <a:solidFill>
                  <a:srgbClr val="000000"/>
                </a:solidFill>
                <a:bevel/>
                <a:headEnd/>
                <a:tailEnd/>
              </a14:hiddenLine>
            </a:ext>
          </a:extLst>
        </p:spPr>
        <p:txBody>
          <a:bodyPr/>
          <a:lstStyle>
            <a:defPPr>
              <a:defRPr lang="zh-CN"/>
            </a:defPPr>
            <a:lvl1pPr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1pPr>
            <a:lvl2pPr marL="4572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2pPr>
            <a:lvl3pPr marL="9144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3pPr>
            <a:lvl4pPr marL="13716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4pPr>
            <a:lvl5pPr marL="18288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5pPr>
            <a:lvl6pPr marL="2286000" algn="l" defTabSz="914400" rtl="0" eaLnBrk="1" latinLnBrk="0" hangingPunct="1">
              <a:defRPr kern="1200">
                <a:solidFill>
                  <a:schemeClr val="tx1"/>
                </a:solidFill>
                <a:latin typeface="Calibri" pitchFamily="34" charset="0"/>
                <a:ea typeface="宋体" pitchFamily="2" charset="-122"/>
                <a:cs typeface="+mn-cs"/>
              </a:defRPr>
            </a:lvl6pPr>
            <a:lvl7pPr marL="2743200" algn="l" defTabSz="914400" rtl="0" eaLnBrk="1" latinLnBrk="0" hangingPunct="1">
              <a:defRPr kern="1200">
                <a:solidFill>
                  <a:schemeClr val="tx1"/>
                </a:solidFill>
                <a:latin typeface="Calibri" pitchFamily="34" charset="0"/>
                <a:ea typeface="宋体" pitchFamily="2" charset="-122"/>
                <a:cs typeface="+mn-cs"/>
              </a:defRPr>
            </a:lvl7pPr>
            <a:lvl8pPr marL="3200400" algn="l" defTabSz="914400" rtl="0" eaLnBrk="1" latinLnBrk="0" hangingPunct="1">
              <a:defRPr kern="1200">
                <a:solidFill>
                  <a:schemeClr val="tx1"/>
                </a:solidFill>
                <a:latin typeface="Calibri" pitchFamily="34" charset="0"/>
                <a:ea typeface="宋体" pitchFamily="2" charset="-122"/>
                <a:cs typeface="+mn-cs"/>
              </a:defRPr>
            </a:lvl8pPr>
            <a:lvl9pPr marL="3657600" algn="l" defTabSz="914400" rtl="0" eaLnBrk="1" latinLnBrk="0" hangingPunct="1">
              <a:defRPr kern="1200">
                <a:solidFill>
                  <a:schemeClr val="tx1"/>
                </a:solidFill>
                <a:latin typeface="Calibri" pitchFamily="34" charset="0"/>
                <a:ea typeface="宋体" pitchFamily="2" charset="-122"/>
                <a:cs typeface="+mn-cs"/>
              </a:defRPr>
            </a:lvl9pPr>
          </a:lstStyle>
          <a:p>
            <a:endParaRPr lang="zh-CN" altLang="zh-CN" sz="2400">
              <a:solidFill>
                <a:srgbClr val="000000"/>
              </a:solidFill>
              <a:sym typeface="宋体" pitchFamily="2" charset="-122"/>
            </a:endParaRPr>
          </a:p>
        </p:txBody>
      </p:sp>
      <p:sp>
        <p:nvSpPr>
          <p:cNvPr id="89" name="Oval 16"/>
          <p:cNvSpPr>
            <a:spLocks noChangeArrowheads="1"/>
          </p:cNvSpPr>
          <p:nvPr/>
        </p:nvSpPr>
        <p:spPr bwMode="auto">
          <a:xfrm>
            <a:off x="1439860" y="1801285"/>
            <a:ext cx="1234017" cy="1231900"/>
          </a:xfrm>
          <a:prstGeom prst="ellipse">
            <a:avLst/>
          </a:prstGeom>
          <a:solidFill>
            <a:srgbClr val="42BCD9"/>
          </a:solidFill>
          <a:ln>
            <a:noFill/>
          </a:ln>
          <a:extLst/>
        </p:spPr>
        <p:txBody>
          <a:bodyPr/>
          <a:lstStyle>
            <a:defPPr>
              <a:defRPr lang="zh-CN"/>
            </a:defPPr>
            <a:lvl1pPr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1pPr>
            <a:lvl2pPr marL="4572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2pPr>
            <a:lvl3pPr marL="9144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3pPr>
            <a:lvl4pPr marL="13716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4pPr>
            <a:lvl5pPr marL="18288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5pPr>
            <a:lvl6pPr marL="2286000" algn="l" defTabSz="914400" rtl="0" eaLnBrk="1" latinLnBrk="0" hangingPunct="1">
              <a:defRPr kern="1200">
                <a:solidFill>
                  <a:schemeClr val="tx1"/>
                </a:solidFill>
                <a:latin typeface="Calibri" pitchFamily="34" charset="0"/>
                <a:ea typeface="宋体" pitchFamily="2" charset="-122"/>
                <a:cs typeface="+mn-cs"/>
              </a:defRPr>
            </a:lvl6pPr>
            <a:lvl7pPr marL="2743200" algn="l" defTabSz="914400" rtl="0" eaLnBrk="1" latinLnBrk="0" hangingPunct="1">
              <a:defRPr kern="1200">
                <a:solidFill>
                  <a:schemeClr val="tx1"/>
                </a:solidFill>
                <a:latin typeface="Calibri" pitchFamily="34" charset="0"/>
                <a:ea typeface="宋体" pitchFamily="2" charset="-122"/>
                <a:cs typeface="+mn-cs"/>
              </a:defRPr>
            </a:lvl7pPr>
            <a:lvl8pPr marL="3200400" algn="l" defTabSz="914400" rtl="0" eaLnBrk="1" latinLnBrk="0" hangingPunct="1">
              <a:defRPr kern="1200">
                <a:solidFill>
                  <a:schemeClr val="tx1"/>
                </a:solidFill>
                <a:latin typeface="Calibri" pitchFamily="34" charset="0"/>
                <a:ea typeface="宋体" pitchFamily="2" charset="-122"/>
                <a:cs typeface="+mn-cs"/>
              </a:defRPr>
            </a:lvl8pPr>
            <a:lvl9pPr marL="3657600" algn="l" defTabSz="914400" rtl="0" eaLnBrk="1" latinLnBrk="0" hangingPunct="1">
              <a:defRPr kern="1200">
                <a:solidFill>
                  <a:schemeClr val="tx1"/>
                </a:solidFill>
                <a:latin typeface="Calibri" pitchFamily="34" charset="0"/>
                <a:ea typeface="宋体" pitchFamily="2" charset="-122"/>
                <a:cs typeface="+mn-cs"/>
              </a:defRPr>
            </a:lvl9pPr>
          </a:lstStyle>
          <a:p>
            <a:endParaRPr lang="zh-CN" altLang="zh-CN" sz="2133">
              <a:solidFill>
                <a:srgbClr val="000000"/>
              </a:solidFill>
              <a:sym typeface="宋体" pitchFamily="2" charset="-122"/>
            </a:endParaRPr>
          </a:p>
        </p:txBody>
      </p:sp>
      <p:sp>
        <p:nvSpPr>
          <p:cNvPr id="90" name="Freeform 17"/>
          <p:cNvSpPr>
            <a:spLocks noChangeArrowheads="1"/>
          </p:cNvSpPr>
          <p:nvPr/>
        </p:nvSpPr>
        <p:spPr bwMode="auto">
          <a:xfrm>
            <a:off x="3670826" y="1926169"/>
            <a:ext cx="27517" cy="518583"/>
          </a:xfrm>
          <a:custGeom>
            <a:avLst/>
            <a:gdLst>
              <a:gd name="T0" fmla="*/ 0 w 8"/>
              <a:gd name="T1" fmla="*/ 152 h 152"/>
              <a:gd name="T2" fmla="*/ 8 w 8"/>
              <a:gd name="T3" fmla="*/ 152 h 152"/>
              <a:gd name="T4" fmla="*/ 8 w 8"/>
              <a:gd name="T5" fmla="*/ 0 h 152"/>
              <a:gd name="T6" fmla="*/ 0 w 8"/>
              <a:gd name="T7" fmla="*/ 0 h 152"/>
              <a:gd name="T8" fmla="*/ 0 w 8"/>
              <a:gd name="T9" fmla="*/ 152 h 152"/>
              <a:gd name="T10" fmla="*/ 0 60000 65536"/>
              <a:gd name="T11" fmla="*/ 0 60000 65536"/>
              <a:gd name="T12" fmla="*/ 0 60000 65536"/>
              <a:gd name="T13" fmla="*/ 0 60000 65536"/>
              <a:gd name="T14" fmla="*/ 0 60000 65536"/>
              <a:gd name="T15" fmla="*/ 0 w 8"/>
              <a:gd name="T16" fmla="*/ 0 h 152"/>
              <a:gd name="T17" fmla="*/ 8 w 8"/>
              <a:gd name="T18" fmla="*/ 152 h 152"/>
            </a:gdLst>
            <a:ahLst/>
            <a:cxnLst>
              <a:cxn ang="T10">
                <a:pos x="T0" y="T1"/>
              </a:cxn>
              <a:cxn ang="T11">
                <a:pos x="T2" y="T3"/>
              </a:cxn>
              <a:cxn ang="T12">
                <a:pos x="T4" y="T5"/>
              </a:cxn>
              <a:cxn ang="T13">
                <a:pos x="T6" y="T7"/>
              </a:cxn>
              <a:cxn ang="T14">
                <a:pos x="T8" y="T9"/>
              </a:cxn>
            </a:cxnLst>
            <a:rect l="T15" t="T16" r="T17" b="T18"/>
            <a:pathLst>
              <a:path w="8" h="152">
                <a:moveTo>
                  <a:pt x="0" y="152"/>
                </a:moveTo>
                <a:cubicBezTo>
                  <a:pt x="3" y="152"/>
                  <a:pt x="5" y="152"/>
                  <a:pt x="8" y="152"/>
                </a:cubicBezTo>
                <a:cubicBezTo>
                  <a:pt x="8" y="101"/>
                  <a:pt x="8" y="51"/>
                  <a:pt x="8" y="0"/>
                </a:cubicBezTo>
                <a:cubicBezTo>
                  <a:pt x="5" y="0"/>
                  <a:pt x="3" y="0"/>
                  <a:pt x="0" y="0"/>
                </a:cubicBezTo>
                <a:cubicBezTo>
                  <a:pt x="0" y="51"/>
                  <a:pt x="0" y="101"/>
                  <a:pt x="0" y="152"/>
                </a:cubicBezTo>
                <a:close/>
              </a:path>
            </a:pathLst>
          </a:custGeom>
          <a:solidFill>
            <a:srgbClr val="CCCCCC"/>
          </a:solidFill>
          <a:ln>
            <a:noFill/>
          </a:ln>
          <a:extLst>
            <a:ext uri="{91240B29-F687-4F45-9708-019B960494DF}">
              <a14:hiddenLine xmlns:a14="http://schemas.microsoft.com/office/drawing/2010/main" w="9525" cmpd="sng">
                <a:solidFill>
                  <a:srgbClr val="000000"/>
                </a:solidFill>
                <a:bevel/>
                <a:headEnd/>
                <a:tailEnd/>
              </a14:hiddenLine>
            </a:ext>
          </a:extLst>
        </p:spPr>
        <p:txBody>
          <a:bodyPr/>
          <a:lstStyle>
            <a:defPPr>
              <a:defRPr lang="zh-CN"/>
            </a:defPPr>
            <a:lvl1pPr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1pPr>
            <a:lvl2pPr marL="4572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2pPr>
            <a:lvl3pPr marL="9144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3pPr>
            <a:lvl4pPr marL="13716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4pPr>
            <a:lvl5pPr marL="18288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5pPr>
            <a:lvl6pPr marL="2286000" algn="l" defTabSz="914400" rtl="0" eaLnBrk="1" latinLnBrk="0" hangingPunct="1">
              <a:defRPr kern="1200">
                <a:solidFill>
                  <a:schemeClr val="tx1"/>
                </a:solidFill>
                <a:latin typeface="Calibri" pitchFamily="34" charset="0"/>
                <a:ea typeface="宋体" pitchFamily="2" charset="-122"/>
                <a:cs typeface="+mn-cs"/>
              </a:defRPr>
            </a:lvl6pPr>
            <a:lvl7pPr marL="2743200" algn="l" defTabSz="914400" rtl="0" eaLnBrk="1" latinLnBrk="0" hangingPunct="1">
              <a:defRPr kern="1200">
                <a:solidFill>
                  <a:schemeClr val="tx1"/>
                </a:solidFill>
                <a:latin typeface="Calibri" pitchFamily="34" charset="0"/>
                <a:ea typeface="宋体" pitchFamily="2" charset="-122"/>
                <a:cs typeface="+mn-cs"/>
              </a:defRPr>
            </a:lvl7pPr>
            <a:lvl8pPr marL="3200400" algn="l" defTabSz="914400" rtl="0" eaLnBrk="1" latinLnBrk="0" hangingPunct="1">
              <a:defRPr kern="1200">
                <a:solidFill>
                  <a:schemeClr val="tx1"/>
                </a:solidFill>
                <a:latin typeface="Calibri" pitchFamily="34" charset="0"/>
                <a:ea typeface="宋体" pitchFamily="2" charset="-122"/>
                <a:cs typeface="+mn-cs"/>
              </a:defRPr>
            </a:lvl8pPr>
            <a:lvl9pPr marL="3657600" algn="l" defTabSz="914400" rtl="0" eaLnBrk="1" latinLnBrk="0" hangingPunct="1">
              <a:defRPr kern="1200">
                <a:solidFill>
                  <a:schemeClr val="tx1"/>
                </a:solidFill>
                <a:latin typeface="Calibri" pitchFamily="34" charset="0"/>
                <a:ea typeface="宋体" pitchFamily="2" charset="-122"/>
                <a:cs typeface="+mn-cs"/>
              </a:defRPr>
            </a:lvl9pPr>
          </a:lstStyle>
          <a:p>
            <a:endParaRPr lang="zh-CN" altLang="zh-CN" sz="2400">
              <a:solidFill>
                <a:srgbClr val="000000"/>
              </a:solidFill>
              <a:sym typeface="宋体" pitchFamily="2" charset="-122"/>
            </a:endParaRPr>
          </a:p>
        </p:txBody>
      </p:sp>
      <p:sp>
        <p:nvSpPr>
          <p:cNvPr id="91" name="Oval 18"/>
          <p:cNvSpPr>
            <a:spLocks noChangeArrowheads="1"/>
          </p:cNvSpPr>
          <p:nvPr/>
        </p:nvSpPr>
        <p:spPr bwMode="auto">
          <a:xfrm>
            <a:off x="3069693" y="2360085"/>
            <a:ext cx="1231900" cy="1234017"/>
          </a:xfrm>
          <a:prstGeom prst="ellipse">
            <a:avLst/>
          </a:prstGeom>
          <a:solidFill>
            <a:srgbClr val="FD7B8B"/>
          </a:solidFill>
          <a:ln>
            <a:noFill/>
          </a:ln>
          <a:extLst/>
        </p:spPr>
        <p:txBody>
          <a:bodyPr/>
          <a:lstStyle>
            <a:defPPr>
              <a:defRPr lang="zh-CN"/>
            </a:defPPr>
            <a:lvl1pPr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1pPr>
            <a:lvl2pPr marL="4572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2pPr>
            <a:lvl3pPr marL="9144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3pPr>
            <a:lvl4pPr marL="13716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4pPr>
            <a:lvl5pPr marL="18288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5pPr>
            <a:lvl6pPr marL="2286000" algn="l" defTabSz="914400" rtl="0" eaLnBrk="1" latinLnBrk="0" hangingPunct="1">
              <a:defRPr kern="1200">
                <a:solidFill>
                  <a:schemeClr val="tx1"/>
                </a:solidFill>
                <a:latin typeface="Calibri" pitchFamily="34" charset="0"/>
                <a:ea typeface="宋体" pitchFamily="2" charset="-122"/>
                <a:cs typeface="+mn-cs"/>
              </a:defRPr>
            </a:lvl6pPr>
            <a:lvl7pPr marL="2743200" algn="l" defTabSz="914400" rtl="0" eaLnBrk="1" latinLnBrk="0" hangingPunct="1">
              <a:defRPr kern="1200">
                <a:solidFill>
                  <a:schemeClr val="tx1"/>
                </a:solidFill>
                <a:latin typeface="Calibri" pitchFamily="34" charset="0"/>
                <a:ea typeface="宋体" pitchFamily="2" charset="-122"/>
                <a:cs typeface="+mn-cs"/>
              </a:defRPr>
            </a:lvl7pPr>
            <a:lvl8pPr marL="3200400" algn="l" defTabSz="914400" rtl="0" eaLnBrk="1" latinLnBrk="0" hangingPunct="1">
              <a:defRPr kern="1200">
                <a:solidFill>
                  <a:schemeClr val="tx1"/>
                </a:solidFill>
                <a:latin typeface="Calibri" pitchFamily="34" charset="0"/>
                <a:ea typeface="宋体" pitchFamily="2" charset="-122"/>
                <a:cs typeface="+mn-cs"/>
              </a:defRPr>
            </a:lvl8pPr>
            <a:lvl9pPr marL="3657600" algn="l" defTabSz="914400" rtl="0" eaLnBrk="1" latinLnBrk="0" hangingPunct="1">
              <a:defRPr kern="1200">
                <a:solidFill>
                  <a:schemeClr val="tx1"/>
                </a:solidFill>
                <a:latin typeface="Calibri" pitchFamily="34" charset="0"/>
                <a:ea typeface="宋体" pitchFamily="2" charset="-122"/>
                <a:cs typeface="+mn-cs"/>
              </a:defRPr>
            </a:lvl9pPr>
          </a:lstStyle>
          <a:p>
            <a:endParaRPr lang="zh-CN" altLang="zh-CN" sz="2133">
              <a:solidFill>
                <a:srgbClr val="000000"/>
              </a:solidFill>
              <a:sym typeface="宋体" pitchFamily="2" charset="-122"/>
            </a:endParaRPr>
          </a:p>
        </p:txBody>
      </p:sp>
      <p:sp>
        <p:nvSpPr>
          <p:cNvPr id="92" name="Freeform 19"/>
          <p:cNvSpPr>
            <a:spLocks noChangeArrowheads="1"/>
          </p:cNvSpPr>
          <p:nvPr/>
        </p:nvSpPr>
        <p:spPr bwMode="auto">
          <a:xfrm>
            <a:off x="5298543" y="2946401"/>
            <a:ext cx="27516" cy="522816"/>
          </a:xfrm>
          <a:custGeom>
            <a:avLst/>
            <a:gdLst>
              <a:gd name="T0" fmla="*/ 0 w 8"/>
              <a:gd name="T1" fmla="*/ 0 h 152"/>
              <a:gd name="T2" fmla="*/ 8 w 8"/>
              <a:gd name="T3" fmla="*/ 0 h 152"/>
              <a:gd name="T4" fmla="*/ 8 w 8"/>
              <a:gd name="T5" fmla="*/ 152 h 152"/>
              <a:gd name="T6" fmla="*/ 0 w 8"/>
              <a:gd name="T7" fmla="*/ 152 h 152"/>
              <a:gd name="T8" fmla="*/ 0 w 8"/>
              <a:gd name="T9" fmla="*/ 0 h 152"/>
              <a:gd name="T10" fmla="*/ 0 60000 65536"/>
              <a:gd name="T11" fmla="*/ 0 60000 65536"/>
              <a:gd name="T12" fmla="*/ 0 60000 65536"/>
              <a:gd name="T13" fmla="*/ 0 60000 65536"/>
              <a:gd name="T14" fmla="*/ 0 60000 65536"/>
              <a:gd name="T15" fmla="*/ 0 w 8"/>
              <a:gd name="T16" fmla="*/ 0 h 152"/>
              <a:gd name="T17" fmla="*/ 8 w 8"/>
              <a:gd name="T18" fmla="*/ 152 h 152"/>
            </a:gdLst>
            <a:ahLst/>
            <a:cxnLst>
              <a:cxn ang="T10">
                <a:pos x="T0" y="T1"/>
              </a:cxn>
              <a:cxn ang="T11">
                <a:pos x="T2" y="T3"/>
              </a:cxn>
              <a:cxn ang="T12">
                <a:pos x="T4" y="T5"/>
              </a:cxn>
              <a:cxn ang="T13">
                <a:pos x="T6" y="T7"/>
              </a:cxn>
              <a:cxn ang="T14">
                <a:pos x="T8" y="T9"/>
              </a:cxn>
            </a:cxnLst>
            <a:rect l="T15" t="T16" r="T17" b="T18"/>
            <a:pathLst>
              <a:path w="8" h="152">
                <a:moveTo>
                  <a:pt x="0" y="0"/>
                </a:moveTo>
                <a:cubicBezTo>
                  <a:pt x="3" y="0"/>
                  <a:pt x="5" y="0"/>
                  <a:pt x="8" y="0"/>
                </a:cubicBezTo>
                <a:cubicBezTo>
                  <a:pt x="8" y="51"/>
                  <a:pt x="8" y="101"/>
                  <a:pt x="8" y="152"/>
                </a:cubicBezTo>
                <a:cubicBezTo>
                  <a:pt x="5" y="152"/>
                  <a:pt x="3" y="152"/>
                  <a:pt x="0" y="152"/>
                </a:cubicBezTo>
                <a:cubicBezTo>
                  <a:pt x="0" y="101"/>
                  <a:pt x="0" y="51"/>
                  <a:pt x="0" y="0"/>
                </a:cubicBezTo>
                <a:close/>
              </a:path>
            </a:pathLst>
          </a:custGeom>
          <a:solidFill>
            <a:srgbClr val="CCCCCC"/>
          </a:solidFill>
          <a:ln>
            <a:noFill/>
          </a:ln>
          <a:extLst>
            <a:ext uri="{91240B29-F687-4F45-9708-019B960494DF}">
              <a14:hiddenLine xmlns:a14="http://schemas.microsoft.com/office/drawing/2010/main" w="9525" cmpd="sng">
                <a:solidFill>
                  <a:srgbClr val="000000"/>
                </a:solidFill>
                <a:bevel/>
                <a:headEnd/>
                <a:tailEnd/>
              </a14:hiddenLine>
            </a:ext>
          </a:extLst>
        </p:spPr>
        <p:txBody>
          <a:bodyPr/>
          <a:lstStyle>
            <a:defPPr>
              <a:defRPr lang="zh-CN"/>
            </a:defPPr>
            <a:lvl1pPr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1pPr>
            <a:lvl2pPr marL="4572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2pPr>
            <a:lvl3pPr marL="9144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3pPr>
            <a:lvl4pPr marL="13716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4pPr>
            <a:lvl5pPr marL="18288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5pPr>
            <a:lvl6pPr marL="2286000" algn="l" defTabSz="914400" rtl="0" eaLnBrk="1" latinLnBrk="0" hangingPunct="1">
              <a:defRPr kern="1200">
                <a:solidFill>
                  <a:schemeClr val="tx1"/>
                </a:solidFill>
                <a:latin typeface="Calibri" pitchFamily="34" charset="0"/>
                <a:ea typeface="宋体" pitchFamily="2" charset="-122"/>
                <a:cs typeface="+mn-cs"/>
              </a:defRPr>
            </a:lvl6pPr>
            <a:lvl7pPr marL="2743200" algn="l" defTabSz="914400" rtl="0" eaLnBrk="1" latinLnBrk="0" hangingPunct="1">
              <a:defRPr kern="1200">
                <a:solidFill>
                  <a:schemeClr val="tx1"/>
                </a:solidFill>
                <a:latin typeface="Calibri" pitchFamily="34" charset="0"/>
                <a:ea typeface="宋体" pitchFamily="2" charset="-122"/>
                <a:cs typeface="+mn-cs"/>
              </a:defRPr>
            </a:lvl7pPr>
            <a:lvl8pPr marL="3200400" algn="l" defTabSz="914400" rtl="0" eaLnBrk="1" latinLnBrk="0" hangingPunct="1">
              <a:defRPr kern="1200">
                <a:solidFill>
                  <a:schemeClr val="tx1"/>
                </a:solidFill>
                <a:latin typeface="Calibri" pitchFamily="34" charset="0"/>
                <a:ea typeface="宋体" pitchFamily="2" charset="-122"/>
                <a:cs typeface="+mn-cs"/>
              </a:defRPr>
            </a:lvl8pPr>
            <a:lvl9pPr marL="3657600" algn="l" defTabSz="914400" rtl="0" eaLnBrk="1" latinLnBrk="0" hangingPunct="1">
              <a:defRPr kern="1200">
                <a:solidFill>
                  <a:schemeClr val="tx1"/>
                </a:solidFill>
                <a:latin typeface="Calibri" pitchFamily="34" charset="0"/>
                <a:ea typeface="宋体" pitchFamily="2" charset="-122"/>
                <a:cs typeface="+mn-cs"/>
              </a:defRPr>
            </a:lvl9pPr>
          </a:lstStyle>
          <a:p>
            <a:endParaRPr lang="zh-CN" altLang="zh-CN" sz="2400">
              <a:solidFill>
                <a:srgbClr val="000000"/>
              </a:solidFill>
              <a:sym typeface="宋体" pitchFamily="2" charset="-122"/>
            </a:endParaRPr>
          </a:p>
        </p:txBody>
      </p:sp>
      <p:sp>
        <p:nvSpPr>
          <p:cNvPr id="93" name="Oval 20"/>
          <p:cNvSpPr>
            <a:spLocks noChangeArrowheads="1"/>
          </p:cNvSpPr>
          <p:nvPr/>
        </p:nvSpPr>
        <p:spPr bwMode="auto">
          <a:xfrm>
            <a:off x="4697409" y="1801285"/>
            <a:ext cx="1234016" cy="1231900"/>
          </a:xfrm>
          <a:prstGeom prst="ellipse">
            <a:avLst/>
          </a:prstGeom>
          <a:solidFill>
            <a:srgbClr val="366A97"/>
          </a:solidFill>
          <a:ln>
            <a:noFill/>
          </a:ln>
          <a:extLst/>
        </p:spPr>
        <p:txBody>
          <a:bodyPr/>
          <a:lstStyle>
            <a:defPPr>
              <a:defRPr lang="zh-CN"/>
            </a:defPPr>
            <a:lvl1pPr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1pPr>
            <a:lvl2pPr marL="4572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2pPr>
            <a:lvl3pPr marL="9144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3pPr>
            <a:lvl4pPr marL="13716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4pPr>
            <a:lvl5pPr marL="18288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5pPr>
            <a:lvl6pPr marL="2286000" algn="l" defTabSz="914400" rtl="0" eaLnBrk="1" latinLnBrk="0" hangingPunct="1">
              <a:defRPr kern="1200">
                <a:solidFill>
                  <a:schemeClr val="tx1"/>
                </a:solidFill>
                <a:latin typeface="Calibri" pitchFamily="34" charset="0"/>
                <a:ea typeface="宋体" pitchFamily="2" charset="-122"/>
                <a:cs typeface="+mn-cs"/>
              </a:defRPr>
            </a:lvl6pPr>
            <a:lvl7pPr marL="2743200" algn="l" defTabSz="914400" rtl="0" eaLnBrk="1" latinLnBrk="0" hangingPunct="1">
              <a:defRPr kern="1200">
                <a:solidFill>
                  <a:schemeClr val="tx1"/>
                </a:solidFill>
                <a:latin typeface="Calibri" pitchFamily="34" charset="0"/>
                <a:ea typeface="宋体" pitchFamily="2" charset="-122"/>
                <a:cs typeface="+mn-cs"/>
              </a:defRPr>
            </a:lvl7pPr>
            <a:lvl8pPr marL="3200400" algn="l" defTabSz="914400" rtl="0" eaLnBrk="1" latinLnBrk="0" hangingPunct="1">
              <a:defRPr kern="1200">
                <a:solidFill>
                  <a:schemeClr val="tx1"/>
                </a:solidFill>
                <a:latin typeface="Calibri" pitchFamily="34" charset="0"/>
                <a:ea typeface="宋体" pitchFamily="2" charset="-122"/>
                <a:cs typeface="+mn-cs"/>
              </a:defRPr>
            </a:lvl8pPr>
            <a:lvl9pPr marL="3657600" algn="l" defTabSz="914400" rtl="0" eaLnBrk="1" latinLnBrk="0" hangingPunct="1">
              <a:defRPr kern="1200">
                <a:solidFill>
                  <a:schemeClr val="tx1"/>
                </a:solidFill>
                <a:latin typeface="Calibri" pitchFamily="34" charset="0"/>
                <a:ea typeface="宋体" pitchFamily="2" charset="-122"/>
                <a:cs typeface="+mn-cs"/>
              </a:defRPr>
            </a:lvl9pPr>
          </a:lstStyle>
          <a:p>
            <a:endParaRPr lang="zh-CN" altLang="zh-CN" sz="2133">
              <a:solidFill>
                <a:srgbClr val="000000"/>
              </a:solidFill>
              <a:sym typeface="宋体" pitchFamily="2" charset="-122"/>
            </a:endParaRPr>
          </a:p>
        </p:txBody>
      </p:sp>
      <p:sp>
        <p:nvSpPr>
          <p:cNvPr id="94" name="Freeform 21"/>
          <p:cNvSpPr>
            <a:spLocks noChangeArrowheads="1"/>
          </p:cNvSpPr>
          <p:nvPr/>
        </p:nvSpPr>
        <p:spPr bwMode="auto">
          <a:xfrm>
            <a:off x="6930492" y="1926169"/>
            <a:ext cx="25400" cy="518583"/>
          </a:xfrm>
          <a:custGeom>
            <a:avLst/>
            <a:gdLst>
              <a:gd name="T0" fmla="*/ 0 w 8"/>
              <a:gd name="T1" fmla="*/ 152 h 152"/>
              <a:gd name="T2" fmla="*/ 8 w 8"/>
              <a:gd name="T3" fmla="*/ 152 h 152"/>
              <a:gd name="T4" fmla="*/ 8 w 8"/>
              <a:gd name="T5" fmla="*/ 0 h 152"/>
              <a:gd name="T6" fmla="*/ 0 w 8"/>
              <a:gd name="T7" fmla="*/ 0 h 152"/>
              <a:gd name="T8" fmla="*/ 0 w 8"/>
              <a:gd name="T9" fmla="*/ 152 h 152"/>
              <a:gd name="T10" fmla="*/ 0 60000 65536"/>
              <a:gd name="T11" fmla="*/ 0 60000 65536"/>
              <a:gd name="T12" fmla="*/ 0 60000 65536"/>
              <a:gd name="T13" fmla="*/ 0 60000 65536"/>
              <a:gd name="T14" fmla="*/ 0 60000 65536"/>
              <a:gd name="T15" fmla="*/ 0 w 8"/>
              <a:gd name="T16" fmla="*/ 0 h 152"/>
              <a:gd name="T17" fmla="*/ 8 w 8"/>
              <a:gd name="T18" fmla="*/ 152 h 152"/>
            </a:gdLst>
            <a:ahLst/>
            <a:cxnLst>
              <a:cxn ang="T10">
                <a:pos x="T0" y="T1"/>
              </a:cxn>
              <a:cxn ang="T11">
                <a:pos x="T2" y="T3"/>
              </a:cxn>
              <a:cxn ang="T12">
                <a:pos x="T4" y="T5"/>
              </a:cxn>
              <a:cxn ang="T13">
                <a:pos x="T6" y="T7"/>
              </a:cxn>
              <a:cxn ang="T14">
                <a:pos x="T8" y="T9"/>
              </a:cxn>
            </a:cxnLst>
            <a:rect l="T15" t="T16" r="T17" b="T18"/>
            <a:pathLst>
              <a:path w="8" h="152">
                <a:moveTo>
                  <a:pt x="0" y="152"/>
                </a:moveTo>
                <a:cubicBezTo>
                  <a:pt x="3" y="152"/>
                  <a:pt x="5" y="152"/>
                  <a:pt x="8" y="152"/>
                </a:cubicBezTo>
                <a:cubicBezTo>
                  <a:pt x="8" y="101"/>
                  <a:pt x="8" y="51"/>
                  <a:pt x="8" y="0"/>
                </a:cubicBezTo>
                <a:cubicBezTo>
                  <a:pt x="5" y="0"/>
                  <a:pt x="3" y="0"/>
                  <a:pt x="0" y="0"/>
                </a:cubicBezTo>
                <a:cubicBezTo>
                  <a:pt x="0" y="51"/>
                  <a:pt x="0" y="101"/>
                  <a:pt x="0" y="152"/>
                </a:cubicBezTo>
                <a:close/>
              </a:path>
            </a:pathLst>
          </a:custGeom>
          <a:solidFill>
            <a:srgbClr val="CCCCCC"/>
          </a:solidFill>
          <a:ln>
            <a:noFill/>
          </a:ln>
          <a:extLst>
            <a:ext uri="{91240B29-F687-4F45-9708-019B960494DF}">
              <a14:hiddenLine xmlns:a14="http://schemas.microsoft.com/office/drawing/2010/main" w="9525" cmpd="sng">
                <a:solidFill>
                  <a:srgbClr val="000000"/>
                </a:solidFill>
                <a:bevel/>
                <a:headEnd/>
                <a:tailEnd/>
              </a14:hiddenLine>
            </a:ext>
          </a:extLst>
        </p:spPr>
        <p:txBody>
          <a:bodyPr/>
          <a:lstStyle>
            <a:defPPr>
              <a:defRPr lang="zh-CN"/>
            </a:defPPr>
            <a:lvl1pPr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1pPr>
            <a:lvl2pPr marL="4572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2pPr>
            <a:lvl3pPr marL="9144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3pPr>
            <a:lvl4pPr marL="13716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4pPr>
            <a:lvl5pPr marL="18288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5pPr>
            <a:lvl6pPr marL="2286000" algn="l" defTabSz="914400" rtl="0" eaLnBrk="1" latinLnBrk="0" hangingPunct="1">
              <a:defRPr kern="1200">
                <a:solidFill>
                  <a:schemeClr val="tx1"/>
                </a:solidFill>
                <a:latin typeface="Calibri" pitchFamily="34" charset="0"/>
                <a:ea typeface="宋体" pitchFamily="2" charset="-122"/>
                <a:cs typeface="+mn-cs"/>
              </a:defRPr>
            </a:lvl6pPr>
            <a:lvl7pPr marL="2743200" algn="l" defTabSz="914400" rtl="0" eaLnBrk="1" latinLnBrk="0" hangingPunct="1">
              <a:defRPr kern="1200">
                <a:solidFill>
                  <a:schemeClr val="tx1"/>
                </a:solidFill>
                <a:latin typeface="Calibri" pitchFamily="34" charset="0"/>
                <a:ea typeface="宋体" pitchFamily="2" charset="-122"/>
                <a:cs typeface="+mn-cs"/>
              </a:defRPr>
            </a:lvl7pPr>
            <a:lvl8pPr marL="3200400" algn="l" defTabSz="914400" rtl="0" eaLnBrk="1" latinLnBrk="0" hangingPunct="1">
              <a:defRPr kern="1200">
                <a:solidFill>
                  <a:schemeClr val="tx1"/>
                </a:solidFill>
                <a:latin typeface="Calibri" pitchFamily="34" charset="0"/>
                <a:ea typeface="宋体" pitchFamily="2" charset="-122"/>
                <a:cs typeface="+mn-cs"/>
              </a:defRPr>
            </a:lvl8pPr>
            <a:lvl9pPr marL="3657600" algn="l" defTabSz="914400" rtl="0" eaLnBrk="1" latinLnBrk="0" hangingPunct="1">
              <a:defRPr kern="1200">
                <a:solidFill>
                  <a:schemeClr val="tx1"/>
                </a:solidFill>
                <a:latin typeface="Calibri" pitchFamily="34" charset="0"/>
                <a:ea typeface="宋体" pitchFamily="2" charset="-122"/>
                <a:cs typeface="+mn-cs"/>
              </a:defRPr>
            </a:lvl9pPr>
          </a:lstStyle>
          <a:p>
            <a:endParaRPr lang="zh-CN" altLang="zh-CN" sz="2400">
              <a:solidFill>
                <a:srgbClr val="000000"/>
              </a:solidFill>
              <a:sym typeface="宋体" pitchFamily="2" charset="-122"/>
            </a:endParaRPr>
          </a:p>
        </p:txBody>
      </p:sp>
      <p:sp>
        <p:nvSpPr>
          <p:cNvPr id="95" name="Oval 22"/>
          <p:cNvSpPr>
            <a:spLocks noChangeArrowheads="1"/>
          </p:cNvSpPr>
          <p:nvPr/>
        </p:nvSpPr>
        <p:spPr bwMode="auto">
          <a:xfrm>
            <a:off x="6325126" y="2360085"/>
            <a:ext cx="1234017" cy="1234017"/>
          </a:xfrm>
          <a:prstGeom prst="ellipse">
            <a:avLst/>
          </a:prstGeom>
          <a:solidFill>
            <a:srgbClr val="E25667"/>
          </a:solidFill>
          <a:ln>
            <a:noFill/>
          </a:ln>
          <a:extLst/>
        </p:spPr>
        <p:txBody>
          <a:bodyPr/>
          <a:lstStyle>
            <a:defPPr>
              <a:defRPr lang="zh-CN"/>
            </a:defPPr>
            <a:lvl1pPr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1pPr>
            <a:lvl2pPr marL="4572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2pPr>
            <a:lvl3pPr marL="9144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3pPr>
            <a:lvl4pPr marL="13716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4pPr>
            <a:lvl5pPr marL="18288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5pPr>
            <a:lvl6pPr marL="2286000" algn="l" defTabSz="914400" rtl="0" eaLnBrk="1" latinLnBrk="0" hangingPunct="1">
              <a:defRPr kern="1200">
                <a:solidFill>
                  <a:schemeClr val="tx1"/>
                </a:solidFill>
                <a:latin typeface="Calibri" pitchFamily="34" charset="0"/>
                <a:ea typeface="宋体" pitchFamily="2" charset="-122"/>
                <a:cs typeface="+mn-cs"/>
              </a:defRPr>
            </a:lvl6pPr>
            <a:lvl7pPr marL="2743200" algn="l" defTabSz="914400" rtl="0" eaLnBrk="1" latinLnBrk="0" hangingPunct="1">
              <a:defRPr kern="1200">
                <a:solidFill>
                  <a:schemeClr val="tx1"/>
                </a:solidFill>
                <a:latin typeface="Calibri" pitchFamily="34" charset="0"/>
                <a:ea typeface="宋体" pitchFamily="2" charset="-122"/>
                <a:cs typeface="+mn-cs"/>
              </a:defRPr>
            </a:lvl7pPr>
            <a:lvl8pPr marL="3200400" algn="l" defTabSz="914400" rtl="0" eaLnBrk="1" latinLnBrk="0" hangingPunct="1">
              <a:defRPr kern="1200">
                <a:solidFill>
                  <a:schemeClr val="tx1"/>
                </a:solidFill>
                <a:latin typeface="Calibri" pitchFamily="34" charset="0"/>
                <a:ea typeface="宋体" pitchFamily="2" charset="-122"/>
                <a:cs typeface="+mn-cs"/>
              </a:defRPr>
            </a:lvl8pPr>
            <a:lvl9pPr marL="3657600" algn="l" defTabSz="914400" rtl="0" eaLnBrk="1" latinLnBrk="0" hangingPunct="1">
              <a:defRPr kern="1200">
                <a:solidFill>
                  <a:schemeClr val="tx1"/>
                </a:solidFill>
                <a:latin typeface="Calibri" pitchFamily="34" charset="0"/>
                <a:ea typeface="宋体" pitchFamily="2" charset="-122"/>
                <a:cs typeface="+mn-cs"/>
              </a:defRPr>
            </a:lvl9pPr>
          </a:lstStyle>
          <a:p>
            <a:endParaRPr lang="zh-CN" altLang="zh-CN" sz="2133">
              <a:solidFill>
                <a:srgbClr val="000000"/>
              </a:solidFill>
              <a:sym typeface="宋体" pitchFamily="2" charset="-122"/>
            </a:endParaRPr>
          </a:p>
        </p:txBody>
      </p:sp>
      <p:sp>
        <p:nvSpPr>
          <p:cNvPr id="96" name="Freeform 23"/>
          <p:cNvSpPr>
            <a:spLocks noChangeArrowheads="1"/>
          </p:cNvSpPr>
          <p:nvPr/>
        </p:nvSpPr>
        <p:spPr bwMode="auto">
          <a:xfrm>
            <a:off x="8558209" y="2946401"/>
            <a:ext cx="25400" cy="522816"/>
          </a:xfrm>
          <a:custGeom>
            <a:avLst/>
            <a:gdLst>
              <a:gd name="T0" fmla="*/ 0 w 8"/>
              <a:gd name="T1" fmla="*/ 0 h 152"/>
              <a:gd name="T2" fmla="*/ 8 w 8"/>
              <a:gd name="T3" fmla="*/ 0 h 152"/>
              <a:gd name="T4" fmla="*/ 8 w 8"/>
              <a:gd name="T5" fmla="*/ 152 h 152"/>
              <a:gd name="T6" fmla="*/ 0 w 8"/>
              <a:gd name="T7" fmla="*/ 152 h 152"/>
              <a:gd name="T8" fmla="*/ 0 w 8"/>
              <a:gd name="T9" fmla="*/ 0 h 152"/>
              <a:gd name="T10" fmla="*/ 0 60000 65536"/>
              <a:gd name="T11" fmla="*/ 0 60000 65536"/>
              <a:gd name="T12" fmla="*/ 0 60000 65536"/>
              <a:gd name="T13" fmla="*/ 0 60000 65536"/>
              <a:gd name="T14" fmla="*/ 0 60000 65536"/>
              <a:gd name="T15" fmla="*/ 0 w 8"/>
              <a:gd name="T16" fmla="*/ 0 h 152"/>
              <a:gd name="T17" fmla="*/ 8 w 8"/>
              <a:gd name="T18" fmla="*/ 152 h 152"/>
            </a:gdLst>
            <a:ahLst/>
            <a:cxnLst>
              <a:cxn ang="T10">
                <a:pos x="T0" y="T1"/>
              </a:cxn>
              <a:cxn ang="T11">
                <a:pos x="T2" y="T3"/>
              </a:cxn>
              <a:cxn ang="T12">
                <a:pos x="T4" y="T5"/>
              </a:cxn>
              <a:cxn ang="T13">
                <a:pos x="T6" y="T7"/>
              </a:cxn>
              <a:cxn ang="T14">
                <a:pos x="T8" y="T9"/>
              </a:cxn>
            </a:cxnLst>
            <a:rect l="T15" t="T16" r="T17" b="T18"/>
            <a:pathLst>
              <a:path w="8" h="152">
                <a:moveTo>
                  <a:pt x="0" y="0"/>
                </a:moveTo>
                <a:cubicBezTo>
                  <a:pt x="3" y="0"/>
                  <a:pt x="5" y="0"/>
                  <a:pt x="8" y="0"/>
                </a:cubicBezTo>
                <a:cubicBezTo>
                  <a:pt x="8" y="51"/>
                  <a:pt x="8" y="101"/>
                  <a:pt x="8" y="152"/>
                </a:cubicBezTo>
                <a:cubicBezTo>
                  <a:pt x="5" y="152"/>
                  <a:pt x="3" y="152"/>
                  <a:pt x="0" y="152"/>
                </a:cubicBezTo>
                <a:cubicBezTo>
                  <a:pt x="0" y="101"/>
                  <a:pt x="0" y="51"/>
                  <a:pt x="0" y="0"/>
                </a:cubicBezTo>
                <a:close/>
              </a:path>
            </a:pathLst>
          </a:custGeom>
          <a:solidFill>
            <a:srgbClr val="CCCCCC"/>
          </a:solidFill>
          <a:ln>
            <a:noFill/>
          </a:ln>
          <a:extLst>
            <a:ext uri="{91240B29-F687-4F45-9708-019B960494DF}">
              <a14:hiddenLine xmlns:a14="http://schemas.microsoft.com/office/drawing/2010/main" w="9525" cmpd="sng">
                <a:solidFill>
                  <a:srgbClr val="000000"/>
                </a:solidFill>
                <a:bevel/>
                <a:headEnd/>
                <a:tailEnd/>
              </a14:hiddenLine>
            </a:ext>
          </a:extLst>
        </p:spPr>
        <p:txBody>
          <a:bodyPr/>
          <a:lstStyle>
            <a:defPPr>
              <a:defRPr lang="zh-CN"/>
            </a:defPPr>
            <a:lvl1pPr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1pPr>
            <a:lvl2pPr marL="4572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2pPr>
            <a:lvl3pPr marL="9144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3pPr>
            <a:lvl4pPr marL="13716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4pPr>
            <a:lvl5pPr marL="18288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5pPr>
            <a:lvl6pPr marL="2286000" algn="l" defTabSz="914400" rtl="0" eaLnBrk="1" latinLnBrk="0" hangingPunct="1">
              <a:defRPr kern="1200">
                <a:solidFill>
                  <a:schemeClr val="tx1"/>
                </a:solidFill>
                <a:latin typeface="Calibri" pitchFamily="34" charset="0"/>
                <a:ea typeface="宋体" pitchFamily="2" charset="-122"/>
                <a:cs typeface="+mn-cs"/>
              </a:defRPr>
            </a:lvl6pPr>
            <a:lvl7pPr marL="2743200" algn="l" defTabSz="914400" rtl="0" eaLnBrk="1" latinLnBrk="0" hangingPunct="1">
              <a:defRPr kern="1200">
                <a:solidFill>
                  <a:schemeClr val="tx1"/>
                </a:solidFill>
                <a:latin typeface="Calibri" pitchFamily="34" charset="0"/>
                <a:ea typeface="宋体" pitchFamily="2" charset="-122"/>
                <a:cs typeface="+mn-cs"/>
              </a:defRPr>
            </a:lvl7pPr>
            <a:lvl8pPr marL="3200400" algn="l" defTabSz="914400" rtl="0" eaLnBrk="1" latinLnBrk="0" hangingPunct="1">
              <a:defRPr kern="1200">
                <a:solidFill>
                  <a:schemeClr val="tx1"/>
                </a:solidFill>
                <a:latin typeface="Calibri" pitchFamily="34" charset="0"/>
                <a:ea typeface="宋体" pitchFamily="2" charset="-122"/>
                <a:cs typeface="+mn-cs"/>
              </a:defRPr>
            </a:lvl8pPr>
            <a:lvl9pPr marL="3657600" algn="l" defTabSz="914400" rtl="0" eaLnBrk="1" latinLnBrk="0" hangingPunct="1">
              <a:defRPr kern="1200">
                <a:solidFill>
                  <a:schemeClr val="tx1"/>
                </a:solidFill>
                <a:latin typeface="Calibri" pitchFamily="34" charset="0"/>
                <a:ea typeface="宋体" pitchFamily="2" charset="-122"/>
                <a:cs typeface="+mn-cs"/>
              </a:defRPr>
            </a:lvl9pPr>
          </a:lstStyle>
          <a:p>
            <a:endParaRPr lang="zh-CN" altLang="zh-CN" sz="2400">
              <a:solidFill>
                <a:srgbClr val="000000"/>
              </a:solidFill>
              <a:sym typeface="宋体" pitchFamily="2" charset="-122"/>
            </a:endParaRPr>
          </a:p>
        </p:txBody>
      </p:sp>
      <p:sp>
        <p:nvSpPr>
          <p:cNvPr id="97" name="Oval 24"/>
          <p:cNvSpPr>
            <a:spLocks noChangeArrowheads="1"/>
          </p:cNvSpPr>
          <p:nvPr/>
        </p:nvSpPr>
        <p:spPr bwMode="auto">
          <a:xfrm>
            <a:off x="7954959" y="1801285"/>
            <a:ext cx="1231900" cy="1231900"/>
          </a:xfrm>
          <a:prstGeom prst="ellipse">
            <a:avLst/>
          </a:prstGeom>
          <a:solidFill>
            <a:srgbClr val="42BCD9"/>
          </a:solidFill>
          <a:ln>
            <a:noFill/>
          </a:ln>
          <a:extLst/>
        </p:spPr>
        <p:txBody>
          <a:bodyPr/>
          <a:lstStyle>
            <a:defPPr>
              <a:defRPr lang="zh-CN"/>
            </a:defPPr>
            <a:lvl1pPr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1pPr>
            <a:lvl2pPr marL="4572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2pPr>
            <a:lvl3pPr marL="9144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3pPr>
            <a:lvl4pPr marL="13716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4pPr>
            <a:lvl5pPr marL="18288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5pPr>
            <a:lvl6pPr marL="2286000" algn="l" defTabSz="914400" rtl="0" eaLnBrk="1" latinLnBrk="0" hangingPunct="1">
              <a:defRPr kern="1200">
                <a:solidFill>
                  <a:schemeClr val="tx1"/>
                </a:solidFill>
                <a:latin typeface="Calibri" pitchFamily="34" charset="0"/>
                <a:ea typeface="宋体" pitchFamily="2" charset="-122"/>
                <a:cs typeface="+mn-cs"/>
              </a:defRPr>
            </a:lvl6pPr>
            <a:lvl7pPr marL="2743200" algn="l" defTabSz="914400" rtl="0" eaLnBrk="1" latinLnBrk="0" hangingPunct="1">
              <a:defRPr kern="1200">
                <a:solidFill>
                  <a:schemeClr val="tx1"/>
                </a:solidFill>
                <a:latin typeface="Calibri" pitchFamily="34" charset="0"/>
                <a:ea typeface="宋体" pitchFamily="2" charset="-122"/>
                <a:cs typeface="+mn-cs"/>
              </a:defRPr>
            </a:lvl7pPr>
            <a:lvl8pPr marL="3200400" algn="l" defTabSz="914400" rtl="0" eaLnBrk="1" latinLnBrk="0" hangingPunct="1">
              <a:defRPr kern="1200">
                <a:solidFill>
                  <a:schemeClr val="tx1"/>
                </a:solidFill>
                <a:latin typeface="Calibri" pitchFamily="34" charset="0"/>
                <a:ea typeface="宋体" pitchFamily="2" charset="-122"/>
                <a:cs typeface="+mn-cs"/>
              </a:defRPr>
            </a:lvl8pPr>
            <a:lvl9pPr marL="3657600" algn="l" defTabSz="914400" rtl="0" eaLnBrk="1" latinLnBrk="0" hangingPunct="1">
              <a:defRPr kern="1200">
                <a:solidFill>
                  <a:schemeClr val="tx1"/>
                </a:solidFill>
                <a:latin typeface="Calibri" pitchFamily="34" charset="0"/>
                <a:ea typeface="宋体" pitchFamily="2" charset="-122"/>
                <a:cs typeface="+mn-cs"/>
              </a:defRPr>
            </a:lvl9pPr>
          </a:lstStyle>
          <a:p>
            <a:endParaRPr lang="zh-CN" altLang="zh-CN" sz="2133">
              <a:solidFill>
                <a:srgbClr val="000000"/>
              </a:solidFill>
              <a:sym typeface="宋体" pitchFamily="2" charset="-122"/>
            </a:endParaRPr>
          </a:p>
        </p:txBody>
      </p:sp>
      <p:sp>
        <p:nvSpPr>
          <p:cNvPr id="98" name="Freeform 25"/>
          <p:cNvSpPr>
            <a:spLocks noChangeArrowheads="1"/>
          </p:cNvSpPr>
          <p:nvPr/>
        </p:nvSpPr>
        <p:spPr bwMode="auto">
          <a:xfrm>
            <a:off x="10185925" y="1926169"/>
            <a:ext cx="25400" cy="518583"/>
          </a:xfrm>
          <a:custGeom>
            <a:avLst/>
            <a:gdLst>
              <a:gd name="T0" fmla="*/ 0 w 13"/>
              <a:gd name="T1" fmla="*/ 261 h 261"/>
              <a:gd name="T2" fmla="*/ 13 w 13"/>
              <a:gd name="T3" fmla="*/ 261 h 261"/>
              <a:gd name="T4" fmla="*/ 13 w 13"/>
              <a:gd name="T5" fmla="*/ 0 h 261"/>
              <a:gd name="T6" fmla="*/ 0 w 13"/>
              <a:gd name="T7" fmla="*/ 0 h 261"/>
              <a:gd name="T8" fmla="*/ 0 w 13"/>
              <a:gd name="T9" fmla="*/ 261 h 261"/>
              <a:gd name="T10" fmla="*/ 0 w 13"/>
              <a:gd name="T11" fmla="*/ 261 h 261"/>
              <a:gd name="T12" fmla="*/ 0 60000 65536"/>
              <a:gd name="T13" fmla="*/ 0 60000 65536"/>
              <a:gd name="T14" fmla="*/ 0 60000 65536"/>
              <a:gd name="T15" fmla="*/ 0 60000 65536"/>
              <a:gd name="T16" fmla="*/ 0 60000 65536"/>
              <a:gd name="T17" fmla="*/ 0 60000 65536"/>
              <a:gd name="T18" fmla="*/ 0 w 13"/>
              <a:gd name="T19" fmla="*/ 0 h 261"/>
              <a:gd name="T20" fmla="*/ 13 w 13"/>
              <a:gd name="T21" fmla="*/ 261 h 261"/>
            </a:gdLst>
            <a:ahLst/>
            <a:cxnLst>
              <a:cxn ang="T12">
                <a:pos x="T0" y="T1"/>
              </a:cxn>
              <a:cxn ang="T13">
                <a:pos x="T2" y="T3"/>
              </a:cxn>
              <a:cxn ang="T14">
                <a:pos x="T4" y="T5"/>
              </a:cxn>
              <a:cxn ang="T15">
                <a:pos x="T6" y="T7"/>
              </a:cxn>
              <a:cxn ang="T16">
                <a:pos x="T8" y="T9"/>
              </a:cxn>
              <a:cxn ang="T17">
                <a:pos x="T10" y="T11"/>
              </a:cxn>
            </a:cxnLst>
            <a:rect l="T18" t="T19" r="T20" b="T21"/>
            <a:pathLst>
              <a:path w="13" h="261">
                <a:moveTo>
                  <a:pt x="0" y="261"/>
                </a:moveTo>
                <a:lnTo>
                  <a:pt x="13" y="261"/>
                </a:lnTo>
                <a:lnTo>
                  <a:pt x="13" y="0"/>
                </a:lnTo>
                <a:lnTo>
                  <a:pt x="0" y="0"/>
                </a:lnTo>
                <a:lnTo>
                  <a:pt x="0" y="261"/>
                </a:lnTo>
                <a:lnTo>
                  <a:pt x="0" y="261"/>
                </a:lnTo>
                <a:close/>
              </a:path>
            </a:pathLst>
          </a:custGeom>
          <a:solidFill>
            <a:srgbClr val="CCCCCC"/>
          </a:solidFill>
          <a:ln>
            <a:noFill/>
          </a:ln>
          <a:extLst>
            <a:ext uri="{91240B29-F687-4F45-9708-019B960494DF}">
              <a14:hiddenLine xmlns:a14="http://schemas.microsoft.com/office/drawing/2010/main" w="9525" cmpd="sng">
                <a:solidFill>
                  <a:srgbClr val="000000"/>
                </a:solidFill>
                <a:bevel/>
                <a:headEnd/>
                <a:tailEnd/>
              </a14:hiddenLine>
            </a:ext>
          </a:extLst>
        </p:spPr>
        <p:txBody>
          <a:bodyPr/>
          <a:lstStyle>
            <a:defPPr>
              <a:defRPr lang="zh-CN"/>
            </a:defPPr>
            <a:lvl1pPr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1pPr>
            <a:lvl2pPr marL="4572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2pPr>
            <a:lvl3pPr marL="9144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3pPr>
            <a:lvl4pPr marL="13716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4pPr>
            <a:lvl5pPr marL="18288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5pPr>
            <a:lvl6pPr marL="2286000" algn="l" defTabSz="914400" rtl="0" eaLnBrk="1" latinLnBrk="0" hangingPunct="1">
              <a:defRPr kern="1200">
                <a:solidFill>
                  <a:schemeClr val="tx1"/>
                </a:solidFill>
                <a:latin typeface="Calibri" pitchFamily="34" charset="0"/>
                <a:ea typeface="宋体" pitchFamily="2" charset="-122"/>
                <a:cs typeface="+mn-cs"/>
              </a:defRPr>
            </a:lvl6pPr>
            <a:lvl7pPr marL="2743200" algn="l" defTabSz="914400" rtl="0" eaLnBrk="1" latinLnBrk="0" hangingPunct="1">
              <a:defRPr kern="1200">
                <a:solidFill>
                  <a:schemeClr val="tx1"/>
                </a:solidFill>
                <a:latin typeface="Calibri" pitchFamily="34" charset="0"/>
                <a:ea typeface="宋体" pitchFamily="2" charset="-122"/>
                <a:cs typeface="+mn-cs"/>
              </a:defRPr>
            </a:lvl7pPr>
            <a:lvl8pPr marL="3200400" algn="l" defTabSz="914400" rtl="0" eaLnBrk="1" latinLnBrk="0" hangingPunct="1">
              <a:defRPr kern="1200">
                <a:solidFill>
                  <a:schemeClr val="tx1"/>
                </a:solidFill>
                <a:latin typeface="Calibri" pitchFamily="34" charset="0"/>
                <a:ea typeface="宋体" pitchFamily="2" charset="-122"/>
                <a:cs typeface="+mn-cs"/>
              </a:defRPr>
            </a:lvl8pPr>
            <a:lvl9pPr marL="3657600" algn="l" defTabSz="914400" rtl="0" eaLnBrk="1" latinLnBrk="0" hangingPunct="1">
              <a:defRPr kern="1200">
                <a:solidFill>
                  <a:schemeClr val="tx1"/>
                </a:solidFill>
                <a:latin typeface="Calibri" pitchFamily="34" charset="0"/>
                <a:ea typeface="宋体" pitchFamily="2" charset="-122"/>
                <a:cs typeface="+mn-cs"/>
              </a:defRPr>
            </a:lvl9pPr>
          </a:lstStyle>
          <a:p>
            <a:endParaRPr lang="zh-CN" altLang="zh-CN" sz="2400">
              <a:solidFill>
                <a:srgbClr val="000000"/>
              </a:solidFill>
              <a:sym typeface="宋体" pitchFamily="2" charset="-122"/>
            </a:endParaRPr>
          </a:p>
        </p:txBody>
      </p:sp>
      <p:sp>
        <p:nvSpPr>
          <p:cNvPr id="99" name="Oval 26"/>
          <p:cNvSpPr>
            <a:spLocks noChangeArrowheads="1"/>
          </p:cNvSpPr>
          <p:nvPr/>
        </p:nvSpPr>
        <p:spPr bwMode="auto">
          <a:xfrm>
            <a:off x="9582676" y="2360085"/>
            <a:ext cx="1234016" cy="1234017"/>
          </a:xfrm>
          <a:prstGeom prst="ellipse">
            <a:avLst/>
          </a:prstGeom>
          <a:solidFill>
            <a:srgbClr val="FD7B8B"/>
          </a:solidFill>
          <a:ln>
            <a:noFill/>
          </a:ln>
          <a:extLst/>
        </p:spPr>
        <p:txBody>
          <a:bodyPr/>
          <a:lstStyle>
            <a:defPPr>
              <a:defRPr lang="zh-CN"/>
            </a:defPPr>
            <a:lvl1pPr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1pPr>
            <a:lvl2pPr marL="4572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2pPr>
            <a:lvl3pPr marL="9144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3pPr>
            <a:lvl4pPr marL="13716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4pPr>
            <a:lvl5pPr marL="18288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5pPr>
            <a:lvl6pPr marL="2286000" algn="l" defTabSz="914400" rtl="0" eaLnBrk="1" latinLnBrk="0" hangingPunct="1">
              <a:defRPr kern="1200">
                <a:solidFill>
                  <a:schemeClr val="tx1"/>
                </a:solidFill>
                <a:latin typeface="Calibri" pitchFamily="34" charset="0"/>
                <a:ea typeface="宋体" pitchFamily="2" charset="-122"/>
                <a:cs typeface="+mn-cs"/>
              </a:defRPr>
            </a:lvl6pPr>
            <a:lvl7pPr marL="2743200" algn="l" defTabSz="914400" rtl="0" eaLnBrk="1" latinLnBrk="0" hangingPunct="1">
              <a:defRPr kern="1200">
                <a:solidFill>
                  <a:schemeClr val="tx1"/>
                </a:solidFill>
                <a:latin typeface="Calibri" pitchFamily="34" charset="0"/>
                <a:ea typeface="宋体" pitchFamily="2" charset="-122"/>
                <a:cs typeface="+mn-cs"/>
              </a:defRPr>
            </a:lvl7pPr>
            <a:lvl8pPr marL="3200400" algn="l" defTabSz="914400" rtl="0" eaLnBrk="1" latinLnBrk="0" hangingPunct="1">
              <a:defRPr kern="1200">
                <a:solidFill>
                  <a:schemeClr val="tx1"/>
                </a:solidFill>
                <a:latin typeface="Calibri" pitchFamily="34" charset="0"/>
                <a:ea typeface="宋体" pitchFamily="2" charset="-122"/>
                <a:cs typeface="+mn-cs"/>
              </a:defRPr>
            </a:lvl8pPr>
            <a:lvl9pPr marL="3657600" algn="l" defTabSz="914400" rtl="0" eaLnBrk="1" latinLnBrk="0" hangingPunct="1">
              <a:defRPr kern="1200">
                <a:solidFill>
                  <a:schemeClr val="tx1"/>
                </a:solidFill>
                <a:latin typeface="Calibri" pitchFamily="34" charset="0"/>
                <a:ea typeface="宋体" pitchFamily="2" charset="-122"/>
                <a:cs typeface="+mn-cs"/>
              </a:defRPr>
            </a:lvl9pPr>
          </a:lstStyle>
          <a:p>
            <a:endParaRPr lang="zh-CN" altLang="zh-CN" sz="2133">
              <a:solidFill>
                <a:srgbClr val="000000"/>
              </a:solidFill>
              <a:sym typeface="宋体" pitchFamily="2" charset="-122"/>
            </a:endParaRPr>
          </a:p>
        </p:txBody>
      </p:sp>
      <p:sp>
        <p:nvSpPr>
          <p:cNvPr id="100" name="TextBox 87"/>
          <p:cNvSpPr>
            <a:spLocks noChangeArrowheads="1"/>
          </p:cNvSpPr>
          <p:nvPr/>
        </p:nvSpPr>
        <p:spPr bwMode="auto">
          <a:xfrm>
            <a:off x="1665706" y="1943101"/>
            <a:ext cx="809837" cy="37965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defPPr>
              <a:defRPr lang="zh-CN"/>
            </a:defPPr>
            <a:lvl1pPr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1pPr>
            <a:lvl2pPr marL="4572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2pPr>
            <a:lvl3pPr marL="9144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3pPr>
            <a:lvl4pPr marL="13716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4pPr>
            <a:lvl5pPr marL="18288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5pPr>
            <a:lvl6pPr marL="2286000" algn="l" defTabSz="914400" rtl="0" eaLnBrk="1" latinLnBrk="0" hangingPunct="1">
              <a:defRPr kern="1200">
                <a:solidFill>
                  <a:schemeClr val="tx1"/>
                </a:solidFill>
                <a:latin typeface="Calibri" pitchFamily="34" charset="0"/>
                <a:ea typeface="宋体" pitchFamily="2" charset="-122"/>
                <a:cs typeface="+mn-cs"/>
              </a:defRPr>
            </a:lvl6pPr>
            <a:lvl7pPr marL="2743200" algn="l" defTabSz="914400" rtl="0" eaLnBrk="1" latinLnBrk="0" hangingPunct="1">
              <a:defRPr kern="1200">
                <a:solidFill>
                  <a:schemeClr val="tx1"/>
                </a:solidFill>
                <a:latin typeface="Calibri" pitchFamily="34" charset="0"/>
                <a:ea typeface="宋体" pitchFamily="2" charset="-122"/>
                <a:cs typeface="+mn-cs"/>
              </a:defRPr>
            </a:lvl7pPr>
            <a:lvl8pPr marL="3200400" algn="l" defTabSz="914400" rtl="0" eaLnBrk="1" latinLnBrk="0" hangingPunct="1">
              <a:defRPr kern="1200">
                <a:solidFill>
                  <a:schemeClr val="tx1"/>
                </a:solidFill>
                <a:latin typeface="Calibri" pitchFamily="34" charset="0"/>
                <a:ea typeface="宋体" pitchFamily="2" charset="-122"/>
                <a:cs typeface="+mn-cs"/>
              </a:defRPr>
            </a:lvl8pPr>
            <a:lvl9pPr marL="3657600" algn="l" defTabSz="914400" rtl="0" eaLnBrk="1" latinLnBrk="0" hangingPunct="1">
              <a:defRPr kern="1200">
                <a:solidFill>
                  <a:schemeClr val="tx1"/>
                </a:solidFill>
                <a:latin typeface="Calibri" pitchFamily="34" charset="0"/>
                <a:ea typeface="宋体" pitchFamily="2" charset="-122"/>
                <a:cs typeface="+mn-cs"/>
              </a:defRPr>
            </a:lvl9pPr>
          </a:lstStyle>
          <a:p>
            <a:pPr algn="ctr"/>
            <a:r>
              <a:rPr lang="zh-CN" altLang="en-US" sz="1867" b="1" dirty="0">
                <a:solidFill>
                  <a:schemeClr val="bg1"/>
                </a:solidFill>
                <a:latin typeface="微软雅黑" pitchFamily="34" charset="-122"/>
                <a:ea typeface="微软雅黑" pitchFamily="34" charset="-122"/>
                <a:sym typeface="Arial" pitchFamily="34" charset="0"/>
              </a:rPr>
              <a:t>标题</a:t>
            </a:r>
            <a:r>
              <a:rPr lang="en-US" altLang="zh-CN" sz="1867" b="1" dirty="0">
                <a:solidFill>
                  <a:schemeClr val="bg1"/>
                </a:solidFill>
                <a:latin typeface="微软雅黑" pitchFamily="34" charset="-122"/>
                <a:ea typeface="微软雅黑" pitchFamily="34" charset="-122"/>
                <a:sym typeface="Arial" pitchFamily="34" charset="0"/>
              </a:rPr>
              <a:t>1</a:t>
            </a:r>
            <a:endParaRPr lang="zh-CN" altLang="en-US" sz="1867" b="1" dirty="0">
              <a:solidFill>
                <a:schemeClr val="bg1"/>
              </a:solidFill>
              <a:latin typeface="微软雅黑" pitchFamily="34" charset="-122"/>
              <a:ea typeface="微软雅黑" pitchFamily="34" charset="-122"/>
              <a:sym typeface="Arial" pitchFamily="34" charset="0"/>
            </a:endParaRPr>
          </a:p>
        </p:txBody>
      </p:sp>
      <p:sp>
        <p:nvSpPr>
          <p:cNvPr id="101" name="矩形 100"/>
          <p:cNvSpPr>
            <a:spLocks noChangeArrowheads="1"/>
          </p:cNvSpPr>
          <p:nvPr/>
        </p:nvSpPr>
        <p:spPr bwMode="auto">
          <a:xfrm>
            <a:off x="1503645" y="2385485"/>
            <a:ext cx="1062567"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mpd="sng">
                <a:solidFill>
                  <a:srgbClr val="000000"/>
                </a:solidFill>
                <a:bevel/>
                <a:headEnd/>
                <a:tailEnd/>
              </a14:hiddenLine>
            </a:ext>
          </a:extLst>
        </p:spPr>
        <p:txBody>
          <a:bodyPr wrap="square">
            <a:spAutoFit/>
          </a:bodyPr>
          <a:lstStyle>
            <a:defPPr>
              <a:defRPr lang="zh-CN"/>
            </a:defPPr>
            <a:lvl1pPr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1pPr>
            <a:lvl2pPr marL="4572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2pPr>
            <a:lvl3pPr marL="9144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3pPr>
            <a:lvl4pPr marL="13716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4pPr>
            <a:lvl5pPr marL="18288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5pPr>
            <a:lvl6pPr marL="2286000" algn="l" defTabSz="914400" rtl="0" eaLnBrk="1" latinLnBrk="0" hangingPunct="1">
              <a:defRPr kern="1200">
                <a:solidFill>
                  <a:schemeClr val="tx1"/>
                </a:solidFill>
                <a:latin typeface="Calibri" pitchFamily="34" charset="0"/>
                <a:ea typeface="宋体" pitchFamily="2" charset="-122"/>
                <a:cs typeface="+mn-cs"/>
              </a:defRPr>
            </a:lvl6pPr>
            <a:lvl7pPr marL="2743200" algn="l" defTabSz="914400" rtl="0" eaLnBrk="1" latinLnBrk="0" hangingPunct="1">
              <a:defRPr kern="1200">
                <a:solidFill>
                  <a:schemeClr val="tx1"/>
                </a:solidFill>
                <a:latin typeface="Calibri" pitchFamily="34" charset="0"/>
                <a:ea typeface="宋体" pitchFamily="2" charset="-122"/>
                <a:cs typeface="+mn-cs"/>
              </a:defRPr>
            </a:lvl7pPr>
            <a:lvl8pPr marL="3200400" algn="l" defTabSz="914400" rtl="0" eaLnBrk="1" latinLnBrk="0" hangingPunct="1">
              <a:defRPr kern="1200">
                <a:solidFill>
                  <a:schemeClr val="tx1"/>
                </a:solidFill>
                <a:latin typeface="Calibri" pitchFamily="34" charset="0"/>
                <a:ea typeface="宋体" pitchFamily="2" charset="-122"/>
                <a:cs typeface="+mn-cs"/>
              </a:defRPr>
            </a:lvl8pPr>
            <a:lvl9pPr marL="3657600" algn="l" defTabSz="914400" rtl="0" eaLnBrk="1" latinLnBrk="0" hangingPunct="1">
              <a:defRPr kern="1200">
                <a:solidFill>
                  <a:schemeClr val="tx1"/>
                </a:solidFill>
                <a:latin typeface="Calibri" pitchFamily="34" charset="0"/>
                <a:ea typeface="宋体" pitchFamily="2" charset="-122"/>
                <a:cs typeface="+mn-cs"/>
              </a:defRPr>
            </a:lvl9pPr>
          </a:lstStyle>
          <a:p>
            <a:pPr algn="ctr"/>
            <a:r>
              <a:rPr lang="zh-CN" altLang="en-US" sz="800" dirty="0">
                <a:solidFill>
                  <a:schemeClr val="bg1"/>
                </a:solidFill>
                <a:latin typeface="微软雅黑" pitchFamily="34" charset="-122"/>
                <a:ea typeface="微软雅黑" pitchFamily="34" charset="-122"/>
                <a:sym typeface="微软雅黑" pitchFamily="34" charset="-122"/>
              </a:rPr>
              <a:t>在这里添加文本内容在这里添加文本内容</a:t>
            </a:r>
          </a:p>
        </p:txBody>
      </p:sp>
      <p:sp>
        <p:nvSpPr>
          <p:cNvPr id="102" name="直接连接符 101"/>
          <p:cNvSpPr>
            <a:spLocks noChangeShapeType="1"/>
          </p:cNvSpPr>
          <p:nvPr/>
        </p:nvSpPr>
        <p:spPr bwMode="auto">
          <a:xfrm>
            <a:off x="1621892" y="2385484"/>
            <a:ext cx="865717" cy="0"/>
          </a:xfrm>
          <a:prstGeom prst="line">
            <a:avLst/>
          </a:prstGeom>
          <a:noFill/>
          <a:ln w="9525" cap="flat" cmpd="sng">
            <a:solidFill>
              <a:schemeClr val="bg1"/>
            </a:solidFill>
            <a:bevel/>
            <a:headEnd/>
            <a:tailEnd/>
          </a:ln>
          <a:extLst>
            <a:ext uri="{909E8E84-426E-40DD-AFC4-6F175D3DCCD1}">
              <a14:hiddenFill xmlns:a14="http://schemas.microsoft.com/office/drawing/2010/main">
                <a:noFill/>
              </a14:hiddenFill>
            </a:ext>
          </a:extLst>
        </p:spPr>
        <p:txBody>
          <a:bodyPr/>
          <a:lstStyle>
            <a:defPPr>
              <a:defRPr lang="zh-CN"/>
            </a:defPPr>
            <a:lvl1pPr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1pPr>
            <a:lvl2pPr marL="4572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2pPr>
            <a:lvl3pPr marL="9144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3pPr>
            <a:lvl4pPr marL="13716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4pPr>
            <a:lvl5pPr marL="18288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5pPr>
            <a:lvl6pPr marL="2286000" algn="l" defTabSz="914400" rtl="0" eaLnBrk="1" latinLnBrk="0" hangingPunct="1">
              <a:defRPr kern="1200">
                <a:solidFill>
                  <a:schemeClr val="tx1"/>
                </a:solidFill>
                <a:latin typeface="Calibri" pitchFamily="34" charset="0"/>
                <a:ea typeface="宋体" pitchFamily="2" charset="-122"/>
                <a:cs typeface="+mn-cs"/>
              </a:defRPr>
            </a:lvl6pPr>
            <a:lvl7pPr marL="2743200" algn="l" defTabSz="914400" rtl="0" eaLnBrk="1" latinLnBrk="0" hangingPunct="1">
              <a:defRPr kern="1200">
                <a:solidFill>
                  <a:schemeClr val="tx1"/>
                </a:solidFill>
                <a:latin typeface="Calibri" pitchFamily="34" charset="0"/>
                <a:ea typeface="宋体" pitchFamily="2" charset="-122"/>
                <a:cs typeface="+mn-cs"/>
              </a:defRPr>
            </a:lvl7pPr>
            <a:lvl8pPr marL="3200400" algn="l" defTabSz="914400" rtl="0" eaLnBrk="1" latinLnBrk="0" hangingPunct="1">
              <a:defRPr kern="1200">
                <a:solidFill>
                  <a:schemeClr val="tx1"/>
                </a:solidFill>
                <a:latin typeface="Calibri" pitchFamily="34" charset="0"/>
                <a:ea typeface="宋体" pitchFamily="2" charset="-122"/>
                <a:cs typeface="+mn-cs"/>
              </a:defRPr>
            </a:lvl8pPr>
            <a:lvl9pPr marL="3657600" algn="l" defTabSz="914400" rtl="0" eaLnBrk="1" latinLnBrk="0" hangingPunct="1">
              <a:defRPr kern="1200">
                <a:solidFill>
                  <a:schemeClr val="tx1"/>
                </a:solidFill>
                <a:latin typeface="Calibri" pitchFamily="34" charset="0"/>
                <a:ea typeface="宋体" pitchFamily="2" charset="-122"/>
                <a:cs typeface="+mn-cs"/>
              </a:defRPr>
            </a:lvl9pPr>
          </a:lstStyle>
          <a:p>
            <a:endParaRPr lang="zh-CN" altLang="en-US" sz="2400"/>
          </a:p>
        </p:txBody>
      </p:sp>
      <p:sp>
        <p:nvSpPr>
          <p:cNvPr id="103" name="TextBox 95"/>
          <p:cNvSpPr>
            <a:spLocks noChangeArrowheads="1"/>
          </p:cNvSpPr>
          <p:nvPr/>
        </p:nvSpPr>
        <p:spPr bwMode="auto">
          <a:xfrm>
            <a:off x="4925373" y="1943101"/>
            <a:ext cx="809837" cy="37965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defPPr>
              <a:defRPr lang="zh-CN"/>
            </a:defPPr>
            <a:lvl1pPr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1pPr>
            <a:lvl2pPr marL="4572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2pPr>
            <a:lvl3pPr marL="9144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3pPr>
            <a:lvl4pPr marL="13716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4pPr>
            <a:lvl5pPr marL="18288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5pPr>
            <a:lvl6pPr marL="2286000" algn="l" defTabSz="914400" rtl="0" eaLnBrk="1" latinLnBrk="0" hangingPunct="1">
              <a:defRPr kern="1200">
                <a:solidFill>
                  <a:schemeClr val="tx1"/>
                </a:solidFill>
                <a:latin typeface="Calibri" pitchFamily="34" charset="0"/>
                <a:ea typeface="宋体" pitchFamily="2" charset="-122"/>
                <a:cs typeface="+mn-cs"/>
              </a:defRPr>
            </a:lvl6pPr>
            <a:lvl7pPr marL="2743200" algn="l" defTabSz="914400" rtl="0" eaLnBrk="1" latinLnBrk="0" hangingPunct="1">
              <a:defRPr kern="1200">
                <a:solidFill>
                  <a:schemeClr val="tx1"/>
                </a:solidFill>
                <a:latin typeface="Calibri" pitchFamily="34" charset="0"/>
                <a:ea typeface="宋体" pitchFamily="2" charset="-122"/>
                <a:cs typeface="+mn-cs"/>
              </a:defRPr>
            </a:lvl7pPr>
            <a:lvl8pPr marL="3200400" algn="l" defTabSz="914400" rtl="0" eaLnBrk="1" latinLnBrk="0" hangingPunct="1">
              <a:defRPr kern="1200">
                <a:solidFill>
                  <a:schemeClr val="tx1"/>
                </a:solidFill>
                <a:latin typeface="Calibri" pitchFamily="34" charset="0"/>
                <a:ea typeface="宋体" pitchFamily="2" charset="-122"/>
                <a:cs typeface="+mn-cs"/>
              </a:defRPr>
            </a:lvl8pPr>
            <a:lvl9pPr marL="3657600" algn="l" defTabSz="914400" rtl="0" eaLnBrk="1" latinLnBrk="0" hangingPunct="1">
              <a:defRPr kern="1200">
                <a:solidFill>
                  <a:schemeClr val="tx1"/>
                </a:solidFill>
                <a:latin typeface="Calibri" pitchFamily="34" charset="0"/>
                <a:ea typeface="宋体" pitchFamily="2" charset="-122"/>
                <a:cs typeface="+mn-cs"/>
              </a:defRPr>
            </a:lvl9pPr>
          </a:lstStyle>
          <a:p>
            <a:pPr algn="ctr"/>
            <a:r>
              <a:rPr lang="zh-CN" altLang="en-US" sz="1867" b="1" dirty="0">
                <a:solidFill>
                  <a:schemeClr val="bg1"/>
                </a:solidFill>
                <a:latin typeface="微软雅黑" pitchFamily="34" charset="-122"/>
                <a:ea typeface="微软雅黑" pitchFamily="34" charset="-122"/>
                <a:sym typeface="Arial" pitchFamily="34" charset="0"/>
              </a:rPr>
              <a:t>标题</a:t>
            </a:r>
            <a:r>
              <a:rPr lang="en-US" altLang="zh-CN" sz="1867" b="1" dirty="0">
                <a:solidFill>
                  <a:schemeClr val="bg1"/>
                </a:solidFill>
                <a:latin typeface="微软雅黑" pitchFamily="34" charset="-122"/>
                <a:ea typeface="微软雅黑" pitchFamily="34" charset="-122"/>
                <a:sym typeface="Arial" pitchFamily="34" charset="0"/>
              </a:rPr>
              <a:t>3</a:t>
            </a:r>
            <a:endParaRPr lang="zh-CN" altLang="en-US" sz="1867" b="1" dirty="0">
              <a:solidFill>
                <a:schemeClr val="bg1"/>
              </a:solidFill>
              <a:latin typeface="微软雅黑" pitchFamily="34" charset="-122"/>
              <a:ea typeface="微软雅黑" pitchFamily="34" charset="-122"/>
              <a:sym typeface="Arial" pitchFamily="34" charset="0"/>
            </a:endParaRPr>
          </a:p>
        </p:txBody>
      </p:sp>
      <p:sp>
        <p:nvSpPr>
          <p:cNvPr id="104" name="矩形 103"/>
          <p:cNvSpPr>
            <a:spLocks noChangeArrowheads="1"/>
          </p:cNvSpPr>
          <p:nvPr/>
        </p:nvSpPr>
        <p:spPr bwMode="auto">
          <a:xfrm>
            <a:off x="4771493" y="2385485"/>
            <a:ext cx="1062567"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mpd="sng">
                <a:solidFill>
                  <a:srgbClr val="000000"/>
                </a:solidFill>
                <a:bevel/>
                <a:headEnd/>
                <a:tailEnd/>
              </a14:hiddenLine>
            </a:ext>
          </a:extLst>
        </p:spPr>
        <p:txBody>
          <a:bodyPr wrap="square">
            <a:spAutoFit/>
          </a:bodyPr>
          <a:lstStyle>
            <a:defPPr>
              <a:defRPr lang="zh-CN"/>
            </a:defPPr>
            <a:lvl1pPr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1pPr>
            <a:lvl2pPr marL="4572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2pPr>
            <a:lvl3pPr marL="9144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3pPr>
            <a:lvl4pPr marL="13716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4pPr>
            <a:lvl5pPr marL="18288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5pPr>
            <a:lvl6pPr marL="2286000" algn="l" defTabSz="914400" rtl="0" eaLnBrk="1" latinLnBrk="0" hangingPunct="1">
              <a:defRPr kern="1200">
                <a:solidFill>
                  <a:schemeClr val="tx1"/>
                </a:solidFill>
                <a:latin typeface="Calibri" pitchFamily="34" charset="0"/>
                <a:ea typeface="宋体" pitchFamily="2" charset="-122"/>
                <a:cs typeface="+mn-cs"/>
              </a:defRPr>
            </a:lvl6pPr>
            <a:lvl7pPr marL="2743200" algn="l" defTabSz="914400" rtl="0" eaLnBrk="1" latinLnBrk="0" hangingPunct="1">
              <a:defRPr kern="1200">
                <a:solidFill>
                  <a:schemeClr val="tx1"/>
                </a:solidFill>
                <a:latin typeface="Calibri" pitchFamily="34" charset="0"/>
                <a:ea typeface="宋体" pitchFamily="2" charset="-122"/>
                <a:cs typeface="+mn-cs"/>
              </a:defRPr>
            </a:lvl7pPr>
            <a:lvl8pPr marL="3200400" algn="l" defTabSz="914400" rtl="0" eaLnBrk="1" latinLnBrk="0" hangingPunct="1">
              <a:defRPr kern="1200">
                <a:solidFill>
                  <a:schemeClr val="tx1"/>
                </a:solidFill>
                <a:latin typeface="Calibri" pitchFamily="34" charset="0"/>
                <a:ea typeface="宋体" pitchFamily="2" charset="-122"/>
                <a:cs typeface="+mn-cs"/>
              </a:defRPr>
            </a:lvl8pPr>
            <a:lvl9pPr marL="3657600" algn="l" defTabSz="914400" rtl="0" eaLnBrk="1" latinLnBrk="0" hangingPunct="1">
              <a:defRPr kern="1200">
                <a:solidFill>
                  <a:schemeClr val="tx1"/>
                </a:solidFill>
                <a:latin typeface="Calibri" pitchFamily="34" charset="0"/>
                <a:ea typeface="宋体" pitchFamily="2" charset="-122"/>
                <a:cs typeface="+mn-cs"/>
              </a:defRPr>
            </a:lvl9pPr>
          </a:lstStyle>
          <a:p>
            <a:pPr algn="ctr"/>
            <a:r>
              <a:rPr lang="zh-CN" altLang="en-US" sz="800" dirty="0">
                <a:solidFill>
                  <a:schemeClr val="bg1"/>
                </a:solidFill>
                <a:latin typeface="微软雅黑" pitchFamily="34" charset="-122"/>
                <a:ea typeface="微软雅黑" pitchFamily="34" charset="-122"/>
                <a:sym typeface="微软雅黑" pitchFamily="34" charset="-122"/>
              </a:rPr>
              <a:t>在这里添加文本内容在这里添加文本内容</a:t>
            </a:r>
          </a:p>
        </p:txBody>
      </p:sp>
      <p:sp>
        <p:nvSpPr>
          <p:cNvPr id="105" name="直接连接符 104"/>
          <p:cNvSpPr>
            <a:spLocks noChangeShapeType="1"/>
          </p:cNvSpPr>
          <p:nvPr/>
        </p:nvSpPr>
        <p:spPr bwMode="auto">
          <a:xfrm>
            <a:off x="4881559" y="2385484"/>
            <a:ext cx="865717" cy="0"/>
          </a:xfrm>
          <a:prstGeom prst="line">
            <a:avLst/>
          </a:prstGeom>
          <a:noFill/>
          <a:ln w="9525" cap="flat" cmpd="sng">
            <a:solidFill>
              <a:schemeClr val="bg1"/>
            </a:solidFill>
            <a:bevel/>
            <a:headEnd/>
            <a:tailEnd/>
          </a:ln>
          <a:extLst>
            <a:ext uri="{909E8E84-426E-40DD-AFC4-6F175D3DCCD1}">
              <a14:hiddenFill xmlns:a14="http://schemas.microsoft.com/office/drawing/2010/main">
                <a:noFill/>
              </a14:hiddenFill>
            </a:ext>
          </a:extLst>
        </p:spPr>
        <p:txBody>
          <a:bodyPr/>
          <a:lstStyle>
            <a:defPPr>
              <a:defRPr lang="zh-CN"/>
            </a:defPPr>
            <a:lvl1pPr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1pPr>
            <a:lvl2pPr marL="4572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2pPr>
            <a:lvl3pPr marL="9144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3pPr>
            <a:lvl4pPr marL="13716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4pPr>
            <a:lvl5pPr marL="18288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5pPr>
            <a:lvl6pPr marL="2286000" algn="l" defTabSz="914400" rtl="0" eaLnBrk="1" latinLnBrk="0" hangingPunct="1">
              <a:defRPr kern="1200">
                <a:solidFill>
                  <a:schemeClr val="tx1"/>
                </a:solidFill>
                <a:latin typeface="Calibri" pitchFamily="34" charset="0"/>
                <a:ea typeface="宋体" pitchFamily="2" charset="-122"/>
                <a:cs typeface="+mn-cs"/>
              </a:defRPr>
            </a:lvl6pPr>
            <a:lvl7pPr marL="2743200" algn="l" defTabSz="914400" rtl="0" eaLnBrk="1" latinLnBrk="0" hangingPunct="1">
              <a:defRPr kern="1200">
                <a:solidFill>
                  <a:schemeClr val="tx1"/>
                </a:solidFill>
                <a:latin typeface="Calibri" pitchFamily="34" charset="0"/>
                <a:ea typeface="宋体" pitchFamily="2" charset="-122"/>
                <a:cs typeface="+mn-cs"/>
              </a:defRPr>
            </a:lvl7pPr>
            <a:lvl8pPr marL="3200400" algn="l" defTabSz="914400" rtl="0" eaLnBrk="1" latinLnBrk="0" hangingPunct="1">
              <a:defRPr kern="1200">
                <a:solidFill>
                  <a:schemeClr val="tx1"/>
                </a:solidFill>
                <a:latin typeface="Calibri" pitchFamily="34" charset="0"/>
                <a:ea typeface="宋体" pitchFamily="2" charset="-122"/>
                <a:cs typeface="+mn-cs"/>
              </a:defRPr>
            </a:lvl8pPr>
            <a:lvl9pPr marL="3657600" algn="l" defTabSz="914400" rtl="0" eaLnBrk="1" latinLnBrk="0" hangingPunct="1">
              <a:defRPr kern="1200">
                <a:solidFill>
                  <a:schemeClr val="tx1"/>
                </a:solidFill>
                <a:latin typeface="Calibri" pitchFamily="34" charset="0"/>
                <a:ea typeface="宋体" pitchFamily="2" charset="-122"/>
                <a:cs typeface="+mn-cs"/>
              </a:defRPr>
            </a:lvl9pPr>
          </a:lstStyle>
          <a:p>
            <a:endParaRPr lang="zh-CN" altLang="en-US" sz="2400"/>
          </a:p>
        </p:txBody>
      </p:sp>
      <p:sp>
        <p:nvSpPr>
          <p:cNvPr id="106" name="TextBox 98"/>
          <p:cNvSpPr>
            <a:spLocks noChangeArrowheads="1"/>
          </p:cNvSpPr>
          <p:nvPr/>
        </p:nvSpPr>
        <p:spPr bwMode="auto">
          <a:xfrm>
            <a:off x="8176573" y="1943101"/>
            <a:ext cx="809837" cy="37965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defPPr>
              <a:defRPr lang="zh-CN"/>
            </a:defPPr>
            <a:lvl1pPr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1pPr>
            <a:lvl2pPr marL="4572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2pPr>
            <a:lvl3pPr marL="9144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3pPr>
            <a:lvl4pPr marL="13716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4pPr>
            <a:lvl5pPr marL="18288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5pPr>
            <a:lvl6pPr marL="2286000" algn="l" defTabSz="914400" rtl="0" eaLnBrk="1" latinLnBrk="0" hangingPunct="1">
              <a:defRPr kern="1200">
                <a:solidFill>
                  <a:schemeClr val="tx1"/>
                </a:solidFill>
                <a:latin typeface="Calibri" pitchFamily="34" charset="0"/>
                <a:ea typeface="宋体" pitchFamily="2" charset="-122"/>
                <a:cs typeface="+mn-cs"/>
              </a:defRPr>
            </a:lvl6pPr>
            <a:lvl7pPr marL="2743200" algn="l" defTabSz="914400" rtl="0" eaLnBrk="1" latinLnBrk="0" hangingPunct="1">
              <a:defRPr kern="1200">
                <a:solidFill>
                  <a:schemeClr val="tx1"/>
                </a:solidFill>
                <a:latin typeface="Calibri" pitchFamily="34" charset="0"/>
                <a:ea typeface="宋体" pitchFamily="2" charset="-122"/>
                <a:cs typeface="+mn-cs"/>
              </a:defRPr>
            </a:lvl7pPr>
            <a:lvl8pPr marL="3200400" algn="l" defTabSz="914400" rtl="0" eaLnBrk="1" latinLnBrk="0" hangingPunct="1">
              <a:defRPr kern="1200">
                <a:solidFill>
                  <a:schemeClr val="tx1"/>
                </a:solidFill>
                <a:latin typeface="Calibri" pitchFamily="34" charset="0"/>
                <a:ea typeface="宋体" pitchFamily="2" charset="-122"/>
                <a:cs typeface="+mn-cs"/>
              </a:defRPr>
            </a:lvl8pPr>
            <a:lvl9pPr marL="3657600" algn="l" defTabSz="914400" rtl="0" eaLnBrk="1" latinLnBrk="0" hangingPunct="1">
              <a:defRPr kern="1200">
                <a:solidFill>
                  <a:schemeClr val="tx1"/>
                </a:solidFill>
                <a:latin typeface="Calibri" pitchFamily="34" charset="0"/>
                <a:ea typeface="宋体" pitchFamily="2" charset="-122"/>
                <a:cs typeface="+mn-cs"/>
              </a:defRPr>
            </a:lvl9pPr>
          </a:lstStyle>
          <a:p>
            <a:pPr algn="ctr"/>
            <a:r>
              <a:rPr lang="zh-CN" altLang="en-US" sz="1867" b="1" dirty="0">
                <a:solidFill>
                  <a:schemeClr val="bg1"/>
                </a:solidFill>
                <a:latin typeface="微软雅黑" pitchFamily="34" charset="-122"/>
                <a:ea typeface="微软雅黑" pitchFamily="34" charset="-122"/>
                <a:sym typeface="Arial" pitchFamily="34" charset="0"/>
              </a:rPr>
              <a:t>标题</a:t>
            </a:r>
            <a:r>
              <a:rPr lang="en-US" altLang="zh-CN" sz="1867" b="1" dirty="0">
                <a:solidFill>
                  <a:schemeClr val="bg1"/>
                </a:solidFill>
                <a:latin typeface="微软雅黑" pitchFamily="34" charset="-122"/>
                <a:ea typeface="微软雅黑" pitchFamily="34" charset="-122"/>
                <a:sym typeface="Arial" pitchFamily="34" charset="0"/>
              </a:rPr>
              <a:t>5</a:t>
            </a:r>
            <a:endParaRPr lang="zh-CN" altLang="en-US" sz="1867" b="1" dirty="0">
              <a:solidFill>
                <a:schemeClr val="bg1"/>
              </a:solidFill>
              <a:latin typeface="微软雅黑" pitchFamily="34" charset="-122"/>
              <a:ea typeface="微软雅黑" pitchFamily="34" charset="-122"/>
              <a:sym typeface="Arial" pitchFamily="34" charset="0"/>
            </a:endParaRPr>
          </a:p>
        </p:txBody>
      </p:sp>
      <p:sp>
        <p:nvSpPr>
          <p:cNvPr id="107" name="矩形 106"/>
          <p:cNvSpPr>
            <a:spLocks noChangeArrowheads="1"/>
          </p:cNvSpPr>
          <p:nvPr/>
        </p:nvSpPr>
        <p:spPr bwMode="auto">
          <a:xfrm>
            <a:off x="8022693" y="2385485"/>
            <a:ext cx="1062567"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mpd="sng">
                <a:solidFill>
                  <a:srgbClr val="000000"/>
                </a:solidFill>
                <a:bevel/>
                <a:headEnd/>
                <a:tailEnd/>
              </a14:hiddenLine>
            </a:ext>
          </a:extLst>
        </p:spPr>
        <p:txBody>
          <a:bodyPr wrap="square">
            <a:spAutoFit/>
          </a:bodyPr>
          <a:lstStyle>
            <a:defPPr>
              <a:defRPr lang="zh-CN"/>
            </a:defPPr>
            <a:lvl1pPr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1pPr>
            <a:lvl2pPr marL="4572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2pPr>
            <a:lvl3pPr marL="9144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3pPr>
            <a:lvl4pPr marL="13716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4pPr>
            <a:lvl5pPr marL="18288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5pPr>
            <a:lvl6pPr marL="2286000" algn="l" defTabSz="914400" rtl="0" eaLnBrk="1" latinLnBrk="0" hangingPunct="1">
              <a:defRPr kern="1200">
                <a:solidFill>
                  <a:schemeClr val="tx1"/>
                </a:solidFill>
                <a:latin typeface="Calibri" pitchFamily="34" charset="0"/>
                <a:ea typeface="宋体" pitchFamily="2" charset="-122"/>
                <a:cs typeface="+mn-cs"/>
              </a:defRPr>
            </a:lvl6pPr>
            <a:lvl7pPr marL="2743200" algn="l" defTabSz="914400" rtl="0" eaLnBrk="1" latinLnBrk="0" hangingPunct="1">
              <a:defRPr kern="1200">
                <a:solidFill>
                  <a:schemeClr val="tx1"/>
                </a:solidFill>
                <a:latin typeface="Calibri" pitchFamily="34" charset="0"/>
                <a:ea typeface="宋体" pitchFamily="2" charset="-122"/>
                <a:cs typeface="+mn-cs"/>
              </a:defRPr>
            </a:lvl7pPr>
            <a:lvl8pPr marL="3200400" algn="l" defTabSz="914400" rtl="0" eaLnBrk="1" latinLnBrk="0" hangingPunct="1">
              <a:defRPr kern="1200">
                <a:solidFill>
                  <a:schemeClr val="tx1"/>
                </a:solidFill>
                <a:latin typeface="Calibri" pitchFamily="34" charset="0"/>
                <a:ea typeface="宋体" pitchFamily="2" charset="-122"/>
                <a:cs typeface="+mn-cs"/>
              </a:defRPr>
            </a:lvl8pPr>
            <a:lvl9pPr marL="3657600" algn="l" defTabSz="914400" rtl="0" eaLnBrk="1" latinLnBrk="0" hangingPunct="1">
              <a:defRPr kern="1200">
                <a:solidFill>
                  <a:schemeClr val="tx1"/>
                </a:solidFill>
                <a:latin typeface="Calibri" pitchFamily="34" charset="0"/>
                <a:ea typeface="宋体" pitchFamily="2" charset="-122"/>
                <a:cs typeface="+mn-cs"/>
              </a:defRPr>
            </a:lvl9pPr>
          </a:lstStyle>
          <a:p>
            <a:pPr algn="ctr"/>
            <a:r>
              <a:rPr lang="zh-CN" altLang="en-US" sz="800" dirty="0">
                <a:solidFill>
                  <a:schemeClr val="bg1"/>
                </a:solidFill>
                <a:latin typeface="微软雅黑" pitchFamily="34" charset="-122"/>
                <a:ea typeface="微软雅黑" pitchFamily="34" charset="-122"/>
                <a:sym typeface="微软雅黑" pitchFamily="34" charset="-122"/>
              </a:rPr>
              <a:t>在这里添加文本内容在这里添加文本内容</a:t>
            </a:r>
          </a:p>
        </p:txBody>
      </p:sp>
      <p:sp>
        <p:nvSpPr>
          <p:cNvPr id="108" name="直接连接符 107"/>
          <p:cNvSpPr>
            <a:spLocks noChangeShapeType="1"/>
          </p:cNvSpPr>
          <p:nvPr/>
        </p:nvSpPr>
        <p:spPr bwMode="auto">
          <a:xfrm>
            <a:off x="8132759" y="2385484"/>
            <a:ext cx="865717" cy="0"/>
          </a:xfrm>
          <a:prstGeom prst="line">
            <a:avLst/>
          </a:prstGeom>
          <a:noFill/>
          <a:ln w="9525" cap="flat" cmpd="sng">
            <a:solidFill>
              <a:schemeClr val="bg1"/>
            </a:solidFill>
            <a:bevel/>
            <a:headEnd/>
            <a:tailEnd/>
          </a:ln>
          <a:extLst>
            <a:ext uri="{909E8E84-426E-40DD-AFC4-6F175D3DCCD1}">
              <a14:hiddenFill xmlns:a14="http://schemas.microsoft.com/office/drawing/2010/main">
                <a:noFill/>
              </a14:hiddenFill>
            </a:ext>
          </a:extLst>
        </p:spPr>
        <p:txBody>
          <a:bodyPr/>
          <a:lstStyle>
            <a:defPPr>
              <a:defRPr lang="zh-CN"/>
            </a:defPPr>
            <a:lvl1pPr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1pPr>
            <a:lvl2pPr marL="4572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2pPr>
            <a:lvl3pPr marL="9144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3pPr>
            <a:lvl4pPr marL="13716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4pPr>
            <a:lvl5pPr marL="18288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5pPr>
            <a:lvl6pPr marL="2286000" algn="l" defTabSz="914400" rtl="0" eaLnBrk="1" latinLnBrk="0" hangingPunct="1">
              <a:defRPr kern="1200">
                <a:solidFill>
                  <a:schemeClr val="tx1"/>
                </a:solidFill>
                <a:latin typeface="Calibri" pitchFamily="34" charset="0"/>
                <a:ea typeface="宋体" pitchFamily="2" charset="-122"/>
                <a:cs typeface="+mn-cs"/>
              </a:defRPr>
            </a:lvl6pPr>
            <a:lvl7pPr marL="2743200" algn="l" defTabSz="914400" rtl="0" eaLnBrk="1" latinLnBrk="0" hangingPunct="1">
              <a:defRPr kern="1200">
                <a:solidFill>
                  <a:schemeClr val="tx1"/>
                </a:solidFill>
                <a:latin typeface="Calibri" pitchFamily="34" charset="0"/>
                <a:ea typeface="宋体" pitchFamily="2" charset="-122"/>
                <a:cs typeface="+mn-cs"/>
              </a:defRPr>
            </a:lvl7pPr>
            <a:lvl8pPr marL="3200400" algn="l" defTabSz="914400" rtl="0" eaLnBrk="1" latinLnBrk="0" hangingPunct="1">
              <a:defRPr kern="1200">
                <a:solidFill>
                  <a:schemeClr val="tx1"/>
                </a:solidFill>
                <a:latin typeface="Calibri" pitchFamily="34" charset="0"/>
                <a:ea typeface="宋体" pitchFamily="2" charset="-122"/>
                <a:cs typeface="+mn-cs"/>
              </a:defRPr>
            </a:lvl8pPr>
            <a:lvl9pPr marL="3657600" algn="l" defTabSz="914400" rtl="0" eaLnBrk="1" latinLnBrk="0" hangingPunct="1">
              <a:defRPr kern="1200">
                <a:solidFill>
                  <a:schemeClr val="tx1"/>
                </a:solidFill>
                <a:latin typeface="Calibri" pitchFamily="34" charset="0"/>
                <a:ea typeface="宋体" pitchFamily="2" charset="-122"/>
                <a:cs typeface="+mn-cs"/>
              </a:defRPr>
            </a:lvl9pPr>
          </a:lstStyle>
          <a:p>
            <a:endParaRPr lang="zh-CN" altLang="en-US" sz="2400"/>
          </a:p>
        </p:txBody>
      </p:sp>
      <p:sp>
        <p:nvSpPr>
          <p:cNvPr id="109" name="TextBox 101"/>
          <p:cNvSpPr>
            <a:spLocks noChangeArrowheads="1"/>
          </p:cNvSpPr>
          <p:nvPr/>
        </p:nvSpPr>
        <p:spPr bwMode="auto">
          <a:xfrm>
            <a:off x="3294482" y="2480735"/>
            <a:ext cx="809837" cy="37965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defPPr>
              <a:defRPr lang="zh-CN"/>
            </a:defPPr>
            <a:lvl1pPr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1pPr>
            <a:lvl2pPr marL="4572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2pPr>
            <a:lvl3pPr marL="9144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3pPr>
            <a:lvl4pPr marL="13716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4pPr>
            <a:lvl5pPr marL="18288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5pPr>
            <a:lvl6pPr marL="2286000" algn="l" defTabSz="914400" rtl="0" eaLnBrk="1" latinLnBrk="0" hangingPunct="1">
              <a:defRPr kern="1200">
                <a:solidFill>
                  <a:schemeClr val="tx1"/>
                </a:solidFill>
                <a:latin typeface="Calibri" pitchFamily="34" charset="0"/>
                <a:ea typeface="宋体" pitchFamily="2" charset="-122"/>
                <a:cs typeface="+mn-cs"/>
              </a:defRPr>
            </a:lvl6pPr>
            <a:lvl7pPr marL="2743200" algn="l" defTabSz="914400" rtl="0" eaLnBrk="1" latinLnBrk="0" hangingPunct="1">
              <a:defRPr kern="1200">
                <a:solidFill>
                  <a:schemeClr val="tx1"/>
                </a:solidFill>
                <a:latin typeface="Calibri" pitchFamily="34" charset="0"/>
                <a:ea typeface="宋体" pitchFamily="2" charset="-122"/>
                <a:cs typeface="+mn-cs"/>
              </a:defRPr>
            </a:lvl7pPr>
            <a:lvl8pPr marL="3200400" algn="l" defTabSz="914400" rtl="0" eaLnBrk="1" latinLnBrk="0" hangingPunct="1">
              <a:defRPr kern="1200">
                <a:solidFill>
                  <a:schemeClr val="tx1"/>
                </a:solidFill>
                <a:latin typeface="Calibri" pitchFamily="34" charset="0"/>
                <a:ea typeface="宋体" pitchFamily="2" charset="-122"/>
                <a:cs typeface="+mn-cs"/>
              </a:defRPr>
            </a:lvl8pPr>
            <a:lvl9pPr marL="3657600" algn="l" defTabSz="914400" rtl="0" eaLnBrk="1" latinLnBrk="0" hangingPunct="1">
              <a:defRPr kern="1200">
                <a:solidFill>
                  <a:schemeClr val="tx1"/>
                </a:solidFill>
                <a:latin typeface="Calibri" pitchFamily="34" charset="0"/>
                <a:ea typeface="宋体" pitchFamily="2" charset="-122"/>
                <a:cs typeface="+mn-cs"/>
              </a:defRPr>
            </a:lvl9pPr>
          </a:lstStyle>
          <a:p>
            <a:pPr algn="ctr"/>
            <a:r>
              <a:rPr lang="zh-CN" altLang="en-US" sz="1867" b="1" dirty="0">
                <a:solidFill>
                  <a:schemeClr val="bg1"/>
                </a:solidFill>
                <a:latin typeface="微软雅黑" pitchFamily="34" charset="-122"/>
                <a:ea typeface="微软雅黑" pitchFamily="34" charset="-122"/>
                <a:sym typeface="Arial" pitchFamily="34" charset="0"/>
              </a:rPr>
              <a:t>标题</a:t>
            </a:r>
            <a:r>
              <a:rPr lang="en-US" altLang="zh-CN" sz="1867" b="1" dirty="0">
                <a:solidFill>
                  <a:schemeClr val="bg1"/>
                </a:solidFill>
                <a:latin typeface="微软雅黑" pitchFamily="34" charset="-122"/>
                <a:ea typeface="微软雅黑" pitchFamily="34" charset="-122"/>
                <a:sym typeface="Arial" pitchFamily="34" charset="0"/>
              </a:rPr>
              <a:t>2</a:t>
            </a:r>
            <a:endParaRPr lang="zh-CN" altLang="en-US" sz="1867" b="1" dirty="0">
              <a:solidFill>
                <a:schemeClr val="bg1"/>
              </a:solidFill>
              <a:latin typeface="微软雅黑" pitchFamily="34" charset="-122"/>
              <a:ea typeface="微软雅黑" pitchFamily="34" charset="-122"/>
              <a:sym typeface="Arial" pitchFamily="34" charset="0"/>
            </a:endParaRPr>
          </a:p>
        </p:txBody>
      </p:sp>
      <p:sp>
        <p:nvSpPr>
          <p:cNvPr id="110" name="矩形 109"/>
          <p:cNvSpPr>
            <a:spLocks noChangeArrowheads="1"/>
          </p:cNvSpPr>
          <p:nvPr/>
        </p:nvSpPr>
        <p:spPr bwMode="auto">
          <a:xfrm>
            <a:off x="3139543" y="2923118"/>
            <a:ext cx="1062567"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mpd="sng">
                <a:solidFill>
                  <a:srgbClr val="000000"/>
                </a:solidFill>
                <a:bevel/>
                <a:headEnd/>
                <a:tailEnd/>
              </a14:hiddenLine>
            </a:ext>
          </a:extLst>
        </p:spPr>
        <p:txBody>
          <a:bodyPr wrap="square">
            <a:spAutoFit/>
          </a:bodyPr>
          <a:lstStyle>
            <a:defPPr>
              <a:defRPr lang="zh-CN"/>
            </a:defPPr>
            <a:lvl1pPr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1pPr>
            <a:lvl2pPr marL="4572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2pPr>
            <a:lvl3pPr marL="9144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3pPr>
            <a:lvl4pPr marL="13716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4pPr>
            <a:lvl5pPr marL="18288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5pPr>
            <a:lvl6pPr marL="2286000" algn="l" defTabSz="914400" rtl="0" eaLnBrk="1" latinLnBrk="0" hangingPunct="1">
              <a:defRPr kern="1200">
                <a:solidFill>
                  <a:schemeClr val="tx1"/>
                </a:solidFill>
                <a:latin typeface="Calibri" pitchFamily="34" charset="0"/>
                <a:ea typeface="宋体" pitchFamily="2" charset="-122"/>
                <a:cs typeface="+mn-cs"/>
              </a:defRPr>
            </a:lvl6pPr>
            <a:lvl7pPr marL="2743200" algn="l" defTabSz="914400" rtl="0" eaLnBrk="1" latinLnBrk="0" hangingPunct="1">
              <a:defRPr kern="1200">
                <a:solidFill>
                  <a:schemeClr val="tx1"/>
                </a:solidFill>
                <a:latin typeface="Calibri" pitchFamily="34" charset="0"/>
                <a:ea typeface="宋体" pitchFamily="2" charset="-122"/>
                <a:cs typeface="+mn-cs"/>
              </a:defRPr>
            </a:lvl7pPr>
            <a:lvl8pPr marL="3200400" algn="l" defTabSz="914400" rtl="0" eaLnBrk="1" latinLnBrk="0" hangingPunct="1">
              <a:defRPr kern="1200">
                <a:solidFill>
                  <a:schemeClr val="tx1"/>
                </a:solidFill>
                <a:latin typeface="Calibri" pitchFamily="34" charset="0"/>
                <a:ea typeface="宋体" pitchFamily="2" charset="-122"/>
                <a:cs typeface="+mn-cs"/>
              </a:defRPr>
            </a:lvl8pPr>
            <a:lvl9pPr marL="3657600" algn="l" defTabSz="914400" rtl="0" eaLnBrk="1" latinLnBrk="0" hangingPunct="1">
              <a:defRPr kern="1200">
                <a:solidFill>
                  <a:schemeClr val="tx1"/>
                </a:solidFill>
                <a:latin typeface="Calibri" pitchFamily="34" charset="0"/>
                <a:ea typeface="宋体" pitchFamily="2" charset="-122"/>
                <a:cs typeface="+mn-cs"/>
              </a:defRPr>
            </a:lvl9pPr>
          </a:lstStyle>
          <a:p>
            <a:pPr algn="ctr"/>
            <a:r>
              <a:rPr lang="zh-CN" altLang="en-US" sz="800" dirty="0">
                <a:solidFill>
                  <a:schemeClr val="bg1"/>
                </a:solidFill>
                <a:latin typeface="微软雅黑" pitchFamily="34" charset="-122"/>
                <a:ea typeface="微软雅黑" pitchFamily="34" charset="-122"/>
                <a:sym typeface="微软雅黑" pitchFamily="34" charset="-122"/>
              </a:rPr>
              <a:t>在这里添加文本内容在这里添加文本内容</a:t>
            </a:r>
          </a:p>
        </p:txBody>
      </p:sp>
      <p:sp>
        <p:nvSpPr>
          <p:cNvPr id="112" name="直接连接符 111"/>
          <p:cNvSpPr>
            <a:spLocks noChangeShapeType="1"/>
          </p:cNvSpPr>
          <p:nvPr/>
        </p:nvSpPr>
        <p:spPr bwMode="auto">
          <a:xfrm>
            <a:off x="3251725" y="2923117"/>
            <a:ext cx="863600" cy="0"/>
          </a:xfrm>
          <a:prstGeom prst="line">
            <a:avLst/>
          </a:prstGeom>
          <a:noFill/>
          <a:ln w="9525" cap="flat" cmpd="sng">
            <a:solidFill>
              <a:schemeClr val="bg1"/>
            </a:solidFill>
            <a:bevel/>
            <a:headEnd/>
            <a:tailEnd/>
          </a:ln>
          <a:extLst>
            <a:ext uri="{909E8E84-426E-40DD-AFC4-6F175D3DCCD1}">
              <a14:hiddenFill xmlns:a14="http://schemas.microsoft.com/office/drawing/2010/main">
                <a:noFill/>
              </a14:hiddenFill>
            </a:ext>
          </a:extLst>
        </p:spPr>
        <p:txBody>
          <a:bodyPr/>
          <a:lstStyle>
            <a:defPPr>
              <a:defRPr lang="zh-CN"/>
            </a:defPPr>
            <a:lvl1pPr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1pPr>
            <a:lvl2pPr marL="4572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2pPr>
            <a:lvl3pPr marL="9144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3pPr>
            <a:lvl4pPr marL="13716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4pPr>
            <a:lvl5pPr marL="18288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5pPr>
            <a:lvl6pPr marL="2286000" algn="l" defTabSz="914400" rtl="0" eaLnBrk="1" latinLnBrk="0" hangingPunct="1">
              <a:defRPr kern="1200">
                <a:solidFill>
                  <a:schemeClr val="tx1"/>
                </a:solidFill>
                <a:latin typeface="Calibri" pitchFamily="34" charset="0"/>
                <a:ea typeface="宋体" pitchFamily="2" charset="-122"/>
                <a:cs typeface="+mn-cs"/>
              </a:defRPr>
            </a:lvl6pPr>
            <a:lvl7pPr marL="2743200" algn="l" defTabSz="914400" rtl="0" eaLnBrk="1" latinLnBrk="0" hangingPunct="1">
              <a:defRPr kern="1200">
                <a:solidFill>
                  <a:schemeClr val="tx1"/>
                </a:solidFill>
                <a:latin typeface="Calibri" pitchFamily="34" charset="0"/>
                <a:ea typeface="宋体" pitchFamily="2" charset="-122"/>
                <a:cs typeface="+mn-cs"/>
              </a:defRPr>
            </a:lvl7pPr>
            <a:lvl8pPr marL="3200400" algn="l" defTabSz="914400" rtl="0" eaLnBrk="1" latinLnBrk="0" hangingPunct="1">
              <a:defRPr kern="1200">
                <a:solidFill>
                  <a:schemeClr val="tx1"/>
                </a:solidFill>
                <a:latin typeface="Calibri" pitchFamily="34" charset="0"/>
                <a:ea typeface="宋体" pitchFamily="2" charset="-122"/>
                <a:cs typeface="+mn-cs"/>
              </a:defRPr>
            </a:lvl8pPr>
            <a:lvl9pPr marL="3657600" algn="l" defTabSz="914400" rtl="0" eaLnBrk="1" latinLnBrk="0" hangingPunct="1">
              <a:defRPr kern="1200">
                <a:solidFill>
                  <a:schemeClr val="tx1"/>
                </a:solidFill>
                <a:latin typeface="Calibri" pitchFamily="34" charset="0"/>
                <a:ea typeface="宋体" pitchFamily="2" charset="-122"/>
                <a:cs typeface="+mn-cs"/>
              </a:defRPr>
            </a:lvl9pPr>
          </a:lstStyle>
          <a:p>
            <a:endParaRPr lang="zh-CN" altLang="en-US" sz="2400"/>
          </a:p>
        </p:txBody>
      </p:sp>
      <p:sp>
        <p:nvSpPr>
          <p:cNvPr id="113" name="TextBox 104"/>
          <p:cNvSpPr>
            <a:spLocks noChangeArrowheads="1"/>
          </p:cNvSpPr>
          <p:nvPr/>
        </p:nvSpPr>
        <p:spPr bwMode="auto">
          <a:xfrm>
            <a:off x="6532982" y="2480735"/>
            <a:ext cx="809837" cy="37965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defPPr>
              <a:defRPr lang="zh-CN"/>
            </a:defPPr>
            <a:lvl1pPr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1pPr>
            <a:lvl2pPr marL="4572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2pPr>
            <a:lvl3pPr marL="9144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3pPr>
            <a:lvl4pPr marL="13716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4pPr>
            <a:lvl5pPr marL="18288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5pPr>
            <a:lvl6pPr marL="2286000" algn="l" defTabSz="914400" rtl="0" eaLnBrk="1" latinLnBrk="0" hangingPunct="1">
              <a:defRPr kern="1200">
                <a:solidFill>
                  <a:schemeClr val="tx1"/>
                </a:solidFill>
                <a:latin typeface="Calibri" pitchFamily="34" charset="0"/>
                <a:ea typeface="宋体" pitchFamily="2" charset="-122"/>
                <a:cs typeface="+mn-cs"/>
              </a:defRPr>
            </a:lvl6pPr>
            <a:lvl7pPr marL="2743200" algn="l" defTabSz="914400" rtl="0" eaLnBrk="1" latinLnBrk="0" hangingPunct="1">
              <a:defRPr kern="1200">
                <a:solidFill>
                  <a:schemeClr val="tx1"/>
                </a:solidFill>
                <a:latin typeface="Calibri" pitchFamily="34" charset="0"/>
                <a:ea typeface="宋体" pitchFamily="2" charset="-122"/>
                <a:cs typeface="+mn-cs"/>
              </a:defRPr>
            </a:lvl7pPr>
            <a:lvl8pPr marL="3200400" algn="l" defTabSz="914400" rtl="0" eaLnBrk="1" latinLnBrk="0" hangingPunct="1">
              <a:defRPr kern="1200">
                <a:solidFill>
                  <a:schemeClr val="tx1"/>
                </a:solidFill>
                <a:latin typeface="Calibri" pitchFamily="34" charset="0"/>
                <a:ea typeface="宋体" pitchFamily="2" charset="-122"/>
                <a:cs typeface="+mn-cs"/>
              </a:defRPr>
            </a:lvl8pPr>
            <a:lvl9pPr marL="3657600" algn="l" defTabSz="914400" rtl="0" eaLnBrk="1" latinLnBrk="0" hangingPunct="1">
              <a:defRPr kern="1200">
                <a:solidFill>
                  <a:schemeClr val="tx1"/>
                </a:solidFill>
                <a:latin typeface="Calibri" pitchFamily="34" charset="0"/>
                <a:ea typeface="宋体" pitchFamily="2" charset="-122"/>
                <a:cs typeface="+mn-cs"/>
              </a:defRPr>
            </a:lvl9pPr>
          </a:lstStyle>
          <a:p>
            <a:pPr algn="ctr"/>
            <a:r>
              <a:rPr lang="zh-CN" altLang="en-US" sz="1867" b="1" dirty="0">
                <a:solidFill>
                  <a:schemeClr val="bg1"/>
                </a:solidFill>
                <a:latin typeface="微软雅黑" pitchFamily="34" charset="-122"/>
                <a:ea typeface="微软雅黑" pitchFamily="34" charset="-122"/>
                <a:sym typeface="Arial" pitchFamily="34" charset="0"/>
              </a:rPr>
              <a:t>标题</a:t>
            </a:r>
            <a:r>
              <a:rPr lang="en-US" altLang="zh-CN" sz="1867" b="1" dirty="0">
                <a:solidFill>
                  <a:schemeClr val="bg1"/>
                </a:solidFill>
                <a:latin typeface="微软雅黑" pitchFamily="34" charset="-122"/>
                <a:ea typeface="微软雅黑" pitchFamily="34" charset="-122"/>
                <a:sym typeface="Arial" pitchFamily="34" charset="0"/>
              </a:rPr>
              <a:t>4</a:t>
            </a:r>
            <a:endParaRPr lang="zh-CN" altLang="en-US" sz="1867" b="1" dirty="0">
              <a:solidFill>
                <a:schemeClr val="bg1"/>
              </a:solidFill>
              <a:latin typeface="微软雅黑" pitchFamily="34" charset="-122"/>
              <a:ea typeface="微软雅黑" pitchFamily="34" charset="-122"/>
              <a:sym typeface="Arial" pitchFamily="34" charset="0"/>
            </a:endParaRPr>
          </a:p>
        </p:txBody>
      </p:sp>
      <p:sp>
        <p:nvSpPr>
          <p:cNvPr id="114" name="矩形 113"/>
          <p:cNvSpPr>
            <a:spLocks noChangeArrowheads="1"/>
          </p:cNvSpPr>
          <p:nvPr/>
        </p:nvSpPr>
        <p:spPr bwMode="auto">
          <a:xfrm>
            <a:off x="6378043" y="2923118"/>
            <a:ext cx="1062567"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mpd="sng">
                <a:solidFill>
                  <a:srgbClr val="000000"/>
                </a:solidFill>
                <a:bevel/>
                <a:headEnd/>
                <a:tailEnd/>
              </a14:hiddenLine>
            </a:ext>
          </a:extLst>
        </p:spPr>
        <p:txBody>
          <a:bodyPr wrap="square">
            <a:spAutoFit/>
          </a:bodyPr>
          <a:lstStyle>
            <a:defPPr>
              <a:defRPr lang="zh-CN"/>
            </a:defPPr>
            <a:lvl1pPr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1pPr>
            <a:lvl2pPr marL="4572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2pPr>
            <a:lvl3pPr marL="9144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3pPr>
            <a:lvl4pPr marL="13716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4pPr>
            <a:lvl5pPr marL="18288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5pPr>
            <a:lvl6pPr marL="2286000" algn="l" defTabSz="914400" rtl="0" eaLnBrk="1" latinLnBrk="0" hangingPunct="1">
              <a:defRPr kern="1200">
                <a:solidFill>
                  <a:schemeClr val="tx1"/>
                </a:solidFill>
                <a:latin typeface="Calibri" pitchFamily="34" charset="0"/>
                <a:ea typeface="宋体" pitchFamily="2" charset="-122"/>
                <a:cs typeface="+mn-cs"/>
              </a:defRPr>
            </a:lvl6pPr>
            <a:lvl7pPr marL="2743200" algn="l" defTabSz="914400" rtl="0" eaLnBrk="1" latinLnBrk="0" hangingPunct="1">
              <a:defRPr kern="1200">
                <a:solidFill>
                  <a:schemeClr val="tx1"/>
                </a:solidFill>
                <a:latin typeface="Calibri" pitchFamily="34" charset="0"/>
                <a:ea typeface="宋体" pitchFamily="2" charset="-122"/>
                <a:cs typeface="+mn-cs"/>
              </a:defRPr>
            </a:lvl7pPr>
            <a:lvl8pPr marL="3200400" algn="l" defTabSz="914400" rtl="0" eaLnBrk="1" latinLnBrk="0" hangingPunct="1">
              <a:defRPr kern="1200">
                <a:solidFill>
                  <a:schemeClr val="tx1"/>
                </a:solidFill>
                <a:latin typeface="Calibri" pitchFamily="34" charset="0"/>
                <a:ea typeface="宋体" pitchFamily="2" charset="-122"/>
                <a:cs typeface="+mn-cs"/>
              </a:defRPr>
            </a:lvl8pPr>
            <a:lvl9pPr marL="3657600" algn="l" defTabSz="914400" rtl="0" eaLnBrk="1" latinLnBrk="0" hangingPunct="1">
              <a:defRPr kern="1200">
                <a:solidFill>
                  <a:schemeClr val="tx1"/>
                </a:solidFill>
                <a:latin typeface="Calibri" pitchFamily="34" charset="0"/>
                <a:ea typeface="宋体" pitchFamily="2" charset="-122"/>
                <a:cs typeface="+mn-cs"/>
              </a:defRPr>
            </a:lvl9pPr>
          </a:lstStyle>
          <a:p>
            <a:pPr algn="ctr"/>
            <a:r>
              <a:rPr lang="zh-CN" altLang="en-US" sz="800" dirty="0">
                <a:solidFill>
                  <a:schemeClr val="bg1"/>
                </a:solidFill>
                <a:latin typeface="微软雅黑" pitchFamily="34" charset="-122"/>
                <a:ea typeface="微软雅黑" pitchFamily="34" charset="-122"/>
                <a:sym typeface="微软雅黑" pitchFamily="34" charset="-122"/>
              </a:rPr>
              <a:t>在这里添加文本内容在这里添加文本内容</a:t>
            </a:r>
          </a:p>
        </p:txBody>
      </p:sp>
      <p:sp>
        <p:nvSpPr>
          <p:cNvPr id="115" name="直接连接符 114"/>
          <p:cNvSpPr>
            <a:spLocks noChangeShapeType="1"/>
          </p:cNvSpPr>
          <p:nvPr/>
        </p:nvSpPr>
        <p:spPr bwMode="auto">
          <a:xfrm>
            <a:off x="6490225" y="2923117"/>
            <a:ext cx="863600" cy="0"/>
          </a:xfrm>
          <a:prstGeom prst="line">
            <a:avLst/>
          </a:prstGeom>
          <a:noFill/>
          <a:ln w="9525" cap="flat" cmpd="sng">
            <a:solidFill>
              <a:schemeClr val="bg1"/>
            </a:solidFill>
            <a:bevel/>
            <a:headEnd/>
            <a:tailEnd/>
          </a:ln>
          <a:extLst>
            <a:ext uri="{909E8E84-426E-40DD-AFC4-6F175D3DCCD1}">
              <a14:hiddenFill xmlns:a14="http://schemas.microsoft.com/office/drawing/2010/main">
                <a:noFill/>
              </a14:hiddenFill>
            </a:ext>
          </a:extLst>
        </p:spPr>
        <p:txBody>
          <a:bodyPr/>
          <a:lstStyle>
            <a:defPPr>
              <a:defRPr lang="zh-CN"/>
            </a:defPPr>
            <a:lvl1pPr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1pPr>
            <a:lvl2pPr marL="4572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2pPr>
            <a:lvl3pPr marL="9144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3pPr>
            <a:lvl4pPr marL="13716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4pPr>
            <a:lvl5pPr marL="18288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5pPr>
            <a:lvl6pPr marL="2286000" algn="l" defTabSz="914400" rtl="0" eaLnBrk="1" latinLnBrk="0" hangingPunct="1">
              <a:defRPr kern="1200">
                <a:solidFill>
                  <a:schemeClr val="tx1"/>
                </a:solidFill>
                <a:latin typeface="Calibri" pitchFamily="34" charset="0"/>
                <a:ea typeface="宋体" pitchFamily="2" charset="-122"/>
                <a:cs typeface="+mn-cs"/>
              </a:defRPr>
            </a:lvl6pPr>
            <a:lvl7pPr marL="2743200" algn="l" defTabSz="914400" rtl="0" eaLnBrk="1" latinLnBrk="0" hangingPunct="1">
              <a:defRPr kern="1200">
                <a:solidFill>
                  <a:schemeClr val="tx1"/>
                </a:solidFill>
                <a:latin typeface="Calibri" pitchFamily="34" charset="0"/>
                <a:ea typeface="宋体" pitchFamily="2" charset="-122"/>
                <a:cs typeface="+mn-cs"/>
              </a:defRPr>
            </a:lvl7pPr>
            <a:lvl8pPr marL="3200400" algn="l" defTabSz="914400" rtl="0" eaLnBrk="1" latinLnBrk="0" hangingPunct="1">
              <a:defRPr kern="1200">
                <a:solidFill>
                  <a:schemeClr val="tx1"/>
                </a:solidFill>
                <a:latin typeface="Calibri" pitchFamily="34" charset="0"/>
                <a:ea typeface="宋体" pitchFamily="2" charset="-122"/>
                <a:cs typeface="+mn-cs"/>
              </a:defRPr>
            </a:lvl8pPr>
            <a:lvl9pPr marL="3657600" algn="l" defTabSz="914400" rtl="0" eaLnBrk="1" latinLnBrk="0" hangingPunct="1">
              <a:defRPr kern="1200">
                <a:solidFill>
                  <a:schemeClr val="tx1"/>
                </a:solidFill>
                <a:latin typeface="Calibri" pitchFamily="34" charset="0"/>
                <a:ea typeface="宋体" pitchFamily="2" charset="-122"/>
                <a:cs typeface="+mn-cs"/>
              </a:defRPr>
            </a:lvl9pPr>
          </a:lstStyle>
          <a:p>
            <a:endParaRPr lang="zh-CN" altLang="en-US" sz="2400"/>
          </a:p>
        </p:txBody>
      </p:sp>
      <p:sp>
        <p:nvSpPr>
          <p:cNvPr id="116" name="TextBox 107"/>
          <p:cNvSpPr>
            <a:spLocks noChangeArrowheads="1"/>
          </p:cNvSpPr>
          <p:nvPr/>
        </p:nvSpPr>
        <p:spPr bwMode="auto">
          <a:xfrm>
            <a:off x="9784182" y="2480735"/>
            <a:ext cx="809837" cy="37965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defPPr>
              <a:defRPr lang="zh-CN"/>
            </a:defPPr>
            <a:lvl1pPr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1pPr>
            <a:lvl2pPr marL="4572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2pPr>
            <a:lvl3pPr marL="9144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3pPr>
            <a:lvl4pPr marL="13716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4pPr>
            <a:lvl5pPr marL="18288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5pPr>
            <a:lvl6pPr marL="2286000" algn="l" defTabSz="914400" rtl="0" eaLnBrk="1" latinLnBrk="0" hangingPunct="1">
              <a:defRPr kern="1200">
                <a:solidFill>
                  <a:schemeClr val="tx1"/>
                </a:solidFill>
                <a:latin typeface="Calibri" pitchFamily="34" charset="0"/>
                <a:ea typeface="宋体" pitchFamily="2" charset="-122"/>
                <a:cs typeface="+mn-cs"/>
              </a:defRPr>
            </a:lvl6pPr>
            <a:lvl7pPr marL="2743200" algn="l" defTabSz="914400" rtl="0" eaLnBrk="1" latinLnBrk="0" hangingPunct="1">
              <a:defRPr kern="1200">
                <a:solidFill>
                  <a:schemeClr val="tx1"/>
                </a:solidFill>
                <a:latin typeface="Calibri" pitchFamily="34" charset="0"/>
                <a:ea typeface="宋体" pitchFamily="2" charset="-122"/>
                <a:cs typeface="+mn-cs"/>
              </a:defRPr>
            </a:lvl7pPr>
            <a:lvl8pPr marL="3200400" algn="l" defTabSz="914400" rtl="0" eaLnBrk="1" latinLnBrk="0" hangingPunct="1">
              <a:defRPr kern="1200">
                <a:solidFill>
                  <a:schemeClr val="tx1"/>
                </a:solidFill>
                <a:latin typeface="Calibri" pitchFamily="34" charset="0"/>
                <a:ea typeface="宋体" pitchFamily="2" charset="-122"/>
                <a:cs typeface="+mn-cs"/>
              </a:defRPr>
            </a:lvl8pPr>
            <a:lvl9pPr marL="3657600" algn="l" defTabSz="914400" rtl="0" eaLnBrk="1" latinLnBrk="0" hangingPunct="1">
              <a:defRPr kern="1200">
                <a:solidFill>
                  <a:schemeClr val="tx1"/>
                </a:solidFill>
                <a:latin typeface="Calibri" pitchFamily="34" charset="0"/>
                <a:ea typeface="宋体" pitchFamily="2" charset="-122"/>
                <a:cs typeface="+mn-cs"/>
              </a:defRPr>
            </a:lvl9pPr>
          </a:lstStyle>
          <a:p>
            <a:pPr algn="ctr"/>
            <a:r>
              <a:rPr lang="zh-CN" altLang="en-US" sz="1867" b="1" dirty="0">
                <a:solidFill>
                  <a:schemeClr val="bg1"/>
                </a:solidFill>
                <a:latin typeface="微软雅黑" pitchFamily="34" charset="-122"/>
                <a:ea typeface="微软雅黑" pitchFamily="34" charset="-122"/>
                <a:sym typeface="Arial" pitchFamily="34" charset="0"/>
              </a:rPr>
              <a:t>标题</a:t>
            </a:r>
            <a:r>
              <a:rPr lang="en-US" altLang="zh-CN" sz="1867" b="1" dirty="0">
                <a:solidFill>
                  <a:schemeClr val="bg1"/>
                </a:solidFill>
                <a:latin typeface="微软雅黑" pitchFamily="34" charset="-122"/>
                <a:ea typeface="微软雅黑" pitchFamily="34" charset="-122"/>
                <a:sym typeface="Arial" pitchFamily="34" charset="0"/>
              </a:rPr>
              <a:t>6</a:t>
            </a:r>
            <a:endParaRPr lang="zh-CN" altLang="en-US" sz="1867" b="1" dirty="0">
              <a:solidFill>
                <a:schemeClr val="bg1"/>
              </a:solidFill>
              <a:latin typeface="微软雅黑" pitchFamily="34" charset="-122"/>
              <a:ea typeface="微软雅黑" pitchFamily="34" charset="-122"/>
              <a:sym typeface="Arial" pitchFamily="34" charset="0"/>
            </a:endParaRPr>
          </a:p>
        </p:txBody>
      </p:sp>
      <p:sp>
        <p:nvSpPr>
          <p:cNvPr id="117" name="矩形 116"/>
          <p:cNvSpPr>
            <a:spLocks noChangeArrowheads="1"/>
          </p:cNvSpPr>
          <p:nvPr/>
        </p:nvSpPr>
        <p:spPr bwMode="auto">
          <a:xfrm>
            <a:off x="9629243" y="2923118"/>
            <a:ext cx="1062567"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mpd="sng">
                <a:solidFill>
                  <a:srgbClr val="000000"/>
                </a:solidFill>
                <a:bevel/>
                <a:headEnd/>
                <a:tailEnd/>
              </a14:hiddenLine>
            </a:ext>
          </a:extLst>
        </p:spPr>
        <p:txBody>
          <a:bodyPr wrap="square">
            <a:spAutoFit/>
          </a:bodyPr>
          <a:lstStyle>
            <a:defPPr>
              <a:defRPr lang="zh-CN"/>
            </a:defPPr>
            <a:lvl1pPr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1pPr>
            <a:lvl2pPr marL="4572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2pPr>
            <a:lvl3pPr marL="9144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3pPr>
            <a:lvl4pPr marL="13716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4pPr>
            <a:lvl5pPr marL="18288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5pPr>
            <a:lvl6pPr marL="2286000" algn="l" defTabSz="914400" rtl="0" eaLnBrk="1" latinLnBrk="0" hangingPunct="1">
              <a:defRPr kern="1200">
                <a:solidFill>
                  <a:schemeClr val="tx1"/>
                </a:solidFill>
                <a:latin typeface="Calibri" pitchFamily="34" charset="0"/>
                <a:ea typeface="宋体" pitchFamily="2" charset="-122"/>
                <a:cs typeface="+mn-cs"/>
              </a:defRPr>
            </a:lvl6pPr>
            <a:lvl7pPr marL="2743200" algn="l" defTabSz="914400" rtl="0" eaLnBrk="1" latinLnBrk="0" hangingPunct="1">
              <a:defRPr kern="1200">
                <a:solidFill>
                  <a:schemeClr val="tx1"/>
                </a:solidFill>
                <a:latin typeface="Calibri" pitchFamily="34" charset="0"/>
                <a:ea typeface="宋体" pitchFamily="2" charset="-122"/>
                <a:cs typeface="+mn-cs"/>
              </a:defRPr>
            </a:lvl7pPr>
            <a:lvl8pPr marL="3200400" algn="l" defTabSz="914400" rtl="0" eaLnBrk="1" latinLnBrk="0" hangingPunct="1">
              <a:defRPr kern="1200">
                <a:solidFill>
                  <a:schemeClr val="tx1"/>
                </a:solidFill>
                <a:latin typeface="Calibri" pitchFamily="34" charset="0"/>
                <a:ea typeface="宋体" pitchFamily="2" charset="-122"/>
                <a:cs typeface="+mn-cs"/>
              </a:defRPr>
            </a:lvl8pPr>
            <a:lvl9pPr marL="3657600" algn="l" defTabSz="914400" rtl="0" eaLnBrk="1" latinLnBrk="0" hangingPunct="1">
              <a:defRPr kern="1200">
                <a:solidFill>
                  <a:schemeClr val="tx1"/>
                </a:solidFill>
                <a:latin typeface="Calibri" pitchFamily="34" charset="0"/>
                <a:ea typeface="宋体" pitchFamily="2" charset="-122"/>
                <a:cs typeface="+mn-cs"/>
              </a:defRPr>
            </a:lvl9pPr>
          </a:lstStyle>
          <a:p>
            <a:pPr algn="ctr"/>
            <a:r>
              <a:rPr lang="zh-CN" altLang="en-US" sz="800" dirty="0">
                <a:solidFill>
                  <a:schemeClr val="bg1"/>
                </a:solidFill>
                <a:latin typeface="微软雅黑" pitchFamily="34" charset="-122"/>
                <a:ea typeface="微软雅黑" pitchFamily="34" charset="-122"/>
                <a:sym typeface="微软雅黑" pitchFamily="34" charset="-122"/>
              </a:rPr>
              <a:t>在这里添加文本内容在这里添加文本内容</a:t>
            </a:r>
          </a:p>
        </p:txBody>
      </p:sp>
      <p:sp>
        <p:nvSpPr>
          <p:cNvPr id="118" name="直接连接符 117"/>
          <p:cNvSpPr>
            <a:spLocks noChangeShapeType="1"/>
          </p:cNvSpPr>
          <p:nvPr/>
        </p:nvSpPr>
        <p:spPr bwMode="auto">
          <a:xfrm>
            <a:off x="9741425" y="2923117"/>
            <a:ext cx="863600" cy="0"/>
          </a:xfrm>
          <a:prstGeom prst="line">
            <a:avLst/>
          </a:prstGeom>
          <a:noFill/>
          <a:ln w="9525" cap="flat" cmpd="sng">
            <a:solidFill>
              <a:schemeClr val="bg1"/>
            </a:solidFill>
            <a:bevel/>
            <a:headEnd/>
            <a:tailEnd/>
          </a:ln>
          <a:extLst>
            <a:ext uri="{909E8E84-426E-40DD-AFC4-6F175D3DCCD1}">
              <a14:hiddenFill xmlns:a14="http://schemas.microsoft.com/office/drawing/2010/main">
                <a:noFill/>
              </a14:hiddenFill>
            </a:ext>
          </a:extLst>
        </p:spPr>
        <p:txBody>
          <a:bodyPr/>
          <a:lstStyle>
            <a:defPPr>
              <a:defRPr lang="zh-CN"/>
            </a:defPPr>
            <a:lvl1pPr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1pPr>
            <a:lvl2pPr marL="4572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2pPr>
            <a:lvl3pPr marL="9144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3pPr>
            <a:lvl4pPr marL="13716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4pPr>
            <a:lvl5pPr marL="18288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5pPr>
            <a:lvl6pPr marL="2286000" algn="l" defTabSz="914400" rtl="0" eaLnBrk="1" latinLnBrk="0" hangingPunct="1">
              <a:defRPr kern="1200">
                <a:solidFill>
                  <a:schemeClr val="tx1"/>
                </a:solidFill>
                <a:latin typeface="Calibri" pitchFamily="34" charset="0"/>
                <a:ea typeface="宋体" pitchFamily="2" charset="-122"/>
                <a:cs typeface="+mn-cs"/>
              </a:defRPr>
            </a:lvl6pPr>
            <a:lvl7pPr marL="2743200" algn="l" defTabSz="914400" rtl="0" eaLnBrk="1" latinLnBrk="0" hangingPunct="1">
              <a:defRPr kern="1200">
                <a:solidFill>
                  <a:schemeClr val="tx1"/>
                </a:solidFill>
                <a:latin typeface="Calibri" pitchFamily="34" charset="0"/>
                <a:ea typeface="宋体" pitchFamily="2" charset="-122"/>
                <a:cs typeface="+mn-cs"/>
              </a:defRPr>
            </a:lvl7pPr>
            <a:lvl8pPr marL="3200400" algn="l" defTabSz="914400" rtl="0" eaLnBrk="1" latinLnBrk="0" hangingPunct="1">
              <a:defRPr kern="1200">
                <a:solidFill>
                  <a:schemeClr val="tx1"/>
                </a:solidFill>
                <a:latin typeface="Calibri" pitchFamily="34" charset="0"/>
                <a:ea typeface="宋体" pitchFamily="2" charset="-122"/>
                <a:cs typeface="+mn-cs"/>
              </a:defRPr>
            </a:lvl8pPr>
            <a:lvl9pPr marL="3657600" algn="l" defTabSz="914400" rtl="0" eaLnBrk="1" latinLnBrk="0" hangingPunct="1">
              <a:defRPr kern="1200">
                <a:solidFill>
                  <a:schemeClr val="tx1"/>
                </a:solidFill>
                <a:latin typeface="Calibri" pitchFamily="34" charset="0"/>
                <a:ea typeface="宋体" pitchFamily="2" charset="-122"/>
                <a:cs typeface="+mn-cs"/>
              </a:defRPr>
            </a:lvl9pPr>
          </a:lstStyle>
          <a:p>
            <a:endParaRPr lang="zh-CN" altLang="en-US" sz="2400"/>
          </a:p>
        </p:txBody>
      </p:sp>
      <p:sp>
        <p:nvSpPr>
          <p:cNvPr id="119" name="矩形 118"/>
          <p:cNvSpPr>
            <a:spLocks noChangeArrowheads="1"/>
          </p:cNvSpPr>
          <p:nvPr/>
        </p:nvSpPr>
        <p:spPr bwMode="auto">
          <a:xfrm>
            <a:off x="1222062" y="3697817"/>
            <a:ext cx="1617751" cy="37965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defPPr>
              <a:defRPr lang="zh-CN"/>
            </a:defPPr>
            <a:lvl1pPr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1pPr>
            <a:lvl2pPr marL="4572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2pPr>
            <a:lvl3pPr marL="9144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3pPr>
            <a:lvl4pPr marL="13716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4pPr>
            <a:lvl5pPr marL="18288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5pPr>
            <a:lvl6pPr marL="2286000" algn="l" defTabSz="914400" rtl="0" eaLnBrk="1" latinLnBrk="0" hangingPunct="1">
              <a:defRPr kern="1200">
                <a:solidFill>
                  <a:schemeClr val="tx1"/>
                </a:solidFill>
                <a:latin typeface="Calibri" pitchFamily="34" charset="0"/>
                <a:ea typeface="宋体" pitchFamily="2" charset="-122"/>
                <a:cs typeface="+mn-cs"/>
              </a:defRPr>
            </a:lvl6pPr>
            <a:lvl7pPr marL="2743200" algn="l" defTabSz="914400" rtl="0" eaLnBrk="1" latinLnBrk="0" hangingPunct="1">
              <a:defRPr kern="1200">
                <a:solidFill>
                  <a:schemeClr val="tx1"/>
                </a:solidFill>
                <a:latin typeface="Calibri" pitchFamily="34" charset="0"/>
                <a:ea typeface="宋体" pitchFamily="2" charset="-122"/>
                <a:cs typeface="+mn-cs"/>
              </a:defRPr>
            </a:lvl7pPr>
            <a:lvl8pPr marL="3200400" algn="l" defTabSz="914400" rtl="0" eaLnBrk="1" latinLnBrk="0" hangingPunct="1">
              <a:defRPr kern="1200">
                <a:solidFill>
                  <a:schemeClr val="tx1"/>
                </a:solidFill>
                <a:latin typeface="Calibri" pitchFamily="34" charset="0"/>
                <a:ea typeface="宋体" pitchFamily="2" charset="-122"/>
                <a:cs typeface="+mn-cs"/>
              </a:defRPr>
            </a:lvl8pPr>
            <a:lvl9pPr marL="3657600" algn="l" defTabSz="914400" rtl="0" eaLnBrk="1" latinLnBrk="0" hangingPunct="1">
              <a:defRPr kern="1200">
                <a:solidFill>
                  <a:schemeClr val="tx1"/>
                </a:solidFill>
                <a:latin typeface="Calibri" pitchFamily="34" charset="0"/>
                <a:ea typeface="宋体" pitchFamily="2" charset="-122"/>
                <a:cs typeface="+mn-cs"/>
              </a:defRPr>
            </a:lvl9pPr>
          </a:lstStyle>
          <a:p>
            <a:r>
              <a:rPr lang="zh-CN" altLang="en-US" sz="1867" dirty="0">
                <a:solidFill>
                  <a:srgbClr val="595959"/>
                </a:solidFill>
                <a:latin typeface="+mj-ea"/>
                <a:ea typeface="+mj-ea"/>
                <a:sym typeface="宋体" pitchFamily="2" charset="-122"/>
              </a:rPr>
              <a:t>点击添加文本</a:t>
            </a:r>
          </a:p>
        </p:txBody>
      </p:sp>
      <p:sp>
        <p:nvSpPr>
          <p:cNvPr id="120" name="矩形 119"/>
          <p:cNvSpPr>
            <a:spLocks noChangeArrowheads="1"/>
          </p:cNvSpPr>
          <p:nvPr/>
        </p:nvSpPr>
        <p:spPr bwMode="auto">
          <a:xfrm>
            <a:off x="2952054" y="1314451"/>
            <a:ext cx="1617751" cy="37965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defPPr>
              <a:defRPr lang="zh-CN"/>
            </a:defPPr>
            <a:lvl1pPr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1pPr>
            <a:lvl2pPr marL="4572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2pPr>
            <a:lvl3pPr marL="9144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3pPr>
            <a:lvl4pPr marL="13716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4pPr>
            <a:lvl5pPr marL="18288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5pPr>
            <a:lvl6pPr marL="2286000" algn="l" defTabSz="914400" rtl="0" eaLnBrk="1" latinLnBrk="0" hangingPunct="1">
              <a:defRPr kern="1200">
                <a:solidFill>
                  <a:schemeClr val="tx1"/>
                </a:solidFill>
                <a:latin typeface="Calibri" pitchFamily="34" charset="0"/>
                <a:ea typeface="宋体" pitchFamily="2" charset="-122"/>
                <a:cs typeface="+mn-cs"/>
              </a:defRPr>
            </a:lvl6pPr>
            <a:lvl7pPr marL="2743200" algn="l" defTabSz="914400" rtl="0" eaLnBrk="1" latinLnBrk="0" hangingPunct="1">
              <a:defRPr kern="1200">
                <a:solidFill>
                  <a:schemeClr val="tx1"/>
                </a:solidFill>
                <a:latin typeface="Calibri" pitchFamily="34" charset="0"/>
                <a:ea typeface="宋体" pitchFamily="2" charset="-122"/>
                <a:cs typeface="+mn-cs"/>
              </a:defRPr>
            </a:lvl7pPr>
            <a:lvl8pPr marL="3200400" algn="l" defTabSz="914400" rtl="0" eaLnBrk="1" latinLnBrk="0" hangingPunct="1">
              <a:defRPr kern="1200">
                <a:solidFill>
                  <a:schemeClr val="tx1"/>
                </a:solidFill>
                <a:latin typeface="Calibri" pitchFamily="34" charset="0"/>
                <a:ea typeface="宋体" pitchFamily="2" charset="-122"/>
                <a:cs typeface="+mn-cs"/>
              </a:defRPr>
            </a:lvl8pPr>
            <a:lvl9pPr marL="3657600" algn="l" defTabSz="914400" rtl="0" eaLnBrk="1" latinLnBrk="0" hangingPunct="1">
              <a:defRPr kern="1200">
                <a:solidFill>
                  <a:schemeClr val="tx1"/>
                </a:solidFill>
                <a:latin typeface="Calibri" pitchFamily="34" charset="0"/>
                <a:ea typeface="宋体" pitchFamily="2" charset="-122"/>
                <a:cs typeface="+mn-cs"/>
              </a:defRPr>
            </a:lvl9pPr>
          </a:lstStyle>
          <a:p>
            <a:r>
              <a:rPr lang="zh-CN" altLang="en-US" sz="1867" dirty="0">
                <a:solidFill>
                  <a:srgbClr val="595959"/>
                </a:solidFill>
                <a:latin typeface="+mj-ea"/>
                <a:ea typeface="+mj-ea"/>
                <a:sym typeface="宋体" pitchFamily="2" charset="-122"/>
              </a:rPr>
              <a:t>点击添加文本</a:t>
            </a:r>
          </a:p>
        </p:txBody>
      </p:sp>
      <p:sp>
        <p:nvSpPr>
          <p:cNvPr id="121" name="矩形 120"/>
          <p:cNvSpPr>
            <a:spLocks noChangeArrowheads="1"/>
          </p:cNvSpPr>
          <p:nvPr/>
        </p:nvSpPr>
        <p:spPr bwMode="auto">
          <a:xfrm>
            <a:off x="4594588" y="3697817"/>
            <a:ext cx="1617751" cy="37965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defPPr>
              <a:defRPr lang="zh-CN"/>
            </a:defPPr>
            <a:lvl1pPr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1pPr>
            <a:lvl2pPr marL="4572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2pPr>
            <a:lvl3pPr marL="9144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3pPr>
            <a:lvl4pPr marL="13716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4pPr>
            <a:lvl5pPr marL="18288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5pPr>
            <a:lvl6pPr marL="2286000" algn="l" defTabSz="914400" rtl="0" eaLnBrk="1" latinLnBrk="0" hangingPunct="1">
              <a:defRPr kern="1200">
                <a:solidFill>
                  <a:schemeClr val="tx1"/>
                </a:solidFill>
                <a:latin typeface="Calibri" pitchFamily="34" charset="0"/>
                <a:ea typeface="宋体" pitchFamily="2" charset="-122"/>
                <a:cs typeface="+mn-cs"/>
              </a:defRPr>
            </a:lvl6pPr>
            <a:lvl7pPr marL="2743200" algn="l" defTabSz="914400" rtl="0" eaLnBrk="1" latinLnBrk="0" hangingPunct="1">
              <a:defRPr kern="1200">
                <a:solidFill>
                  <a:schemeClr val="tx1"/>
                </a:solidFill>
                <a:latin typeface="Calibri" pitchFamily="34" charset="0"/>
                <a:ea typeface="宋体" pitchFamily="2" charset="-122"/>
                <a:cs typeface="+mn-cs"/>
              </a:defRPr>
            </a:lvl7pPr>
            <a:lvl8pPr marL="3200400" algn="l" defTabSz="914400" rtl="0" eaLnBrk="1" latinLnBrk="0" hangingPunct="1">
              <a:defRPr kern="1200">
                <a:solidFill>
                  <a:schemeClr val="tx1"/>
                </a:solidFill>
                <a:latin typeface="Calibri" pitchFamily="34" charset="0"/>
                <a:ea typeface="宋体" pitchFamily="2" charset="-122"/>
                <a:cs typeface="+mn-cs"/>
              </a:defRPr>
            </a:lvl8pPr>
            <a:lvl9pPr marL="3657600" algn="l" defTabSz="914400" rtl="0" eaLnBrk="1" latinLnBrk="0" hangingPunct="1">
              <a:defRPr kern="1200">
                <a:solidFill>
                  <a:schemeClr val="tx1"/>
                </a:solidFill>
                <a:latin typeface="Calibri" pitchFamily="34" charset="0"/>
                <a:ea typeface="宋体" pitchFamily="2" charset="-122"/>
                <a:cs typeface="+mn-cs"/>
              </a:defRPr>
            </a:lvl9pPr>
          </a:lstStyle>
          <a:p>
            <a:r>
              <a:rPr lang="zh-CN" altLang="en-US" sz="1867" dirty="0">
                <a:solidFill>
                  <a:srgbClr val="595959"/>
                </a:solidFill>
                <a:latin typeface="+mj-ea"/>
                <a:ea typeface="+mj-ea"/>
                <a:sym typeface="宋体" pitchFamily="2" charset="-122"/>
              </a:rPr>
              <a:t>点击添加文本</a:t>
            </a:r>
          </a:p>
        </p:txBody>
      </p:sp>
      <p:sp>
        <p:nvSpPr>
          <p:cNvPr id="122" name="矩形 121"/>
          <p:cNvSpPr>
            <a:spLocks noChangeArrowheads="1"/>
          </p:cNvSpPr>
          <p:nvPr/>
        </p:nvSpPr>
        <p:spPr bwMode="auto">
          <a:xfrm>
            <a:off x="6184204" y="1314451"/>
            <a:ext cx="1617751" cy="37965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defPPr>
              <a:defRPr lang="zh-CN"/>
            </a:defPPr>
            <a:lvl1pPr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1pPr>
            <a:lvl2pPr marL="4572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2pPr>
            <a:lvl3pPr marL="9144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3pPr>
            <a:lvl4pPr marL="13716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4pPr>
            <a:lvl5pPr marL="18288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5pPr>
            <a:lvl6pPr marL="2286000" algn="l" defTabSz="914400" rtl="0" eaLnBrk="1" latinLnBrk="0" hangingPunct="1">
              <a:defRPr kern="1200">
                <a:solidFill>
                  <a:schemeClr val="tx1"/>
                </a:solidFill>
                <a:latin typeface="Calibri" pitchFamily="34" charset="0"/>
                <a:ea typeface="宋体" pitchFamily="2" charset="-122"/>
                <a:cs typeface="+mn-cs"/>
              </a:defRPr>
            </a:lvl6pPr>
            <a:lvl7pPr marL="2743200" algn="l" defTabSz="914400" rtl="0" eaLnBrk="1" latinLnBrk="0" hangingPunct="1">
              <a:defRPr kern="1200">
                <a:solidFill>
                  <a:schemeClr val="tx1"/>
                </a:solidFill>
                <a:latin typeface="Calibri" pitchFamily="34" charset="0"/>
                <a:ea typeface="宋体" pitchFamily="2" charset="-122"/>
                <a:cs typeface="+mn-cs"/>
              </a:defRPr>
            </a:lvl7pPr>
            <a:lvl8pPr marL="3200400" algn="l" defTabSz="914400" rtl="0" eaLnBrk="1" latinLnBrk="0" hangingPunct="1">
              <a:defRPr kern="1200">
                <a:solidFill>
                  <a:schemeClr val="tx1"/>
                </a:solidFill>
                <a:latin typeface="Calibri" pitchFamily="34" charset="0"/>
                <a:ea typeface="宋体" pitchFamily="2" charset="-122"/>
                <a:cs typeface="+mn-cs"/>
              </a:defRPr>
            </a:lvl8pPr>
            <a:lvl9pPr marL="3657600" algn="l" defTabSz="914400" rtl="0" eaLnBrk="1" latinLnBrk="0" hangingPunct="1">
              <a:defRPr kern="1200">
                <a:solidFill>
                  <a:schemeClr val="tx1"/>
                </a:solidFill>
                <a:latin typeface="Calibri" pitchFamily="34" charset="0"/>
                <a:ea typeface="宋体" pitchFamily="2" charset="-122"/>
                <a:cs typeface="+mn-cs"/>
              </a:defRPr>
            </a:lvl9pPr>
          </a:lstStyle>
          <a:p>
            <a:r>
              <a:rPr lang="zh-CN" altLang="en-US" sz="1867" dirty="0">
                <a:solidFill>
                  <a:srgbClr val="595959"/>
                </a:solidFill>
                <a:latin typeface="+mj-ea"/>
                <a:ea typeface="+mj-ea"/>
                <a:sym typeface="宋体" pitchFamily="2" charset="-122"/>
              </a:rPr>
              <a:t>点击添加文本</a:t>
            </a:r>
          </a:p>
        </p:txBody>
      </p:sp>
      <p:sp>
        <p:nvSpPr>
          <p:cNvPr id="123" name="矩形 122"/>
          <p:cNvSpPr>
            <a:spLocks noChangeArrowheads="1"/>
          </p:cNvSpPr>
          <p:nvPr/>
        </p:nvSpPr>
        <p:spPr bwMode="auto">
          <a:xfrm>
            <a:off x="7824621" y="3672417"/>
            <a:ext cx="1617751" cy="37965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defPPr>
              <a:defRPr lang="zh-CN"/>
            </a:defPPr>
            <a:lvl1pPr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1pPr>
            <a:lvl2pPr marL="4572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2pPr>
            <a:lvl3pPr marL="9144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3pPr>
            <a:lvl4pPr marL="13716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4pPr>
            <a:lvl5pPr marL="18288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5pPr>
            <a:lvl6pPr marL="2286000" algn="l" defTabSz="914400" rtl="0" eaLnBrk="1" latinLnBrk="0" hangingPunct="1">
              <a:defRPr kern="1200">
                <a:solidFill>
                  <a:schemeClr val="tx1"/>
                </a:solidFill>
                <a:latin typeface="Calibri" pitchFamily="34" charset="0"/>
                <a:ea typeface="宋体" pitchFamily="2" charset="-122"/>
                <a:cs typeface="+mn-cs"/>
              </a:defRPr>
            </a:lvl6pPr>
            <a:lvl7pPr marL="2743200" algn="l" defTabSz="914400" rtl="0" eaLnBrk="1" latinLnBrk="0" hangingPunct="1">
              <a:defRPr kern="1200">
                <a:solidFill>
                  <a:schemeClr val="tx1"/>
                </a:solidFill>
                <a:latin typeface="Calibri" pitchFamily="34" charset="0"/>
                <a:ea typeface="宋体" pitchFamily="2" charset="-122"/>
                <a:cs typeface="+mn-cs"/>
              </a:defRPr>
            </a:lvl7pPr>
            <a:lvl8pPr marL="3200400" algn="l" defTabSz="914400" rtl="0" eaLnBrk="1" latinLnBrk="0" hangingPunct="1">
              <a:defRPr kern="1200">
                <a:solidFill>
                  <a:schemeClr val="tx1"/>
                </a:solidFill>
                <a:latin typeface="Calibri" pitchFamily="34" charset="0"/>
                <a:ea typeface="宋体" pitchFamily="2" charset="-122"/>
                <a:cs typeface="+mn-cs"/>
              </a:defRPr>
            </a:lvl8pPr>
            <a:lvl9pPr marL="3657600" algn="l" defTabSz="914400" rtl="0" eaLnBrk="1" latinLnBrk="0" hangingPunct="1">
              <a:defRPr kern="1200">
                <a:solidFill>
                  <a:schemeClr val="tx1"/>
                </a:solidFill>
                <a:latin typeface="Calibri" pitchFamily="34" charset="0"/>
                <a:ea typeface="宋体" pitchFamily="2" charset="-122"/>
                <a:cs typeface="+mn-cs"/>
              </a:defRPr>
            </a:lvl9pPr>
          </a:lstStyle>
          <a:p>
            <a:r>
              <a:rPr lang="zh-CN" altLang="en-US" sz="1867" dirty="0">
                <a:solidFill>
                  <a:srgbClr val="595959"/>
                </a:solidFill>
                <a:latin typeface="+mj-ea"/>
                <a:ea typeface="+mj-ea"/>
                <a:sym typeface="宋体" pitchFamily="2" charset="-122"/>
              </a:rPr>
              <a:t>点击添加文本</a:t>
            </a:r>
          </a:p>
        </p:txBody>
      </p:sp>
      <p:sp>
        <p:nvSpPr>
          <p:cNvPr id="124" name="矩形 123"/>
          <p:cNvSpPr>
            <a:spLocks noChangeArrowheads="1"/>
          </p:cNvSpPr>
          <p:nvPr/>
        </p:nvSpPr>
        <p:spPr bwMode="auto">
          <a:xfrm>
            <a:off x="9443870" y="1286935"/>
            <a:ext cx="1617751" cy="37965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defPPr>
              <a:defRPr lang="zh-CN"/>
            </a:defPPr>
            <a:lvl1pPr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1pPr>
            <a:lvl2pPr marL="4572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2pPr>
            <a:lvl3pPr marL="9144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3pPr>
            <a:lvl4pPr marL="13716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4pPr>
            <a:lvl5pPr marL="18288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5pPr>
            <a:lvl6pPr marL="2286000" algn="l" defTabSz="914400" rtl="0" eaLnBrk="1" latinLnBrk="0" hangingPunct="1">
              <a:defRPr kern="1200">
                <a:solidFill>
                  <a:schemeClr val="tx1"/>
                </a:solidFill>
                <a:latin typeface="Calibri" pitchFamily="34" charset="0"/>
                <a:ea typeface="宋体" pitchFamily="2" charset="-122"/>
                <a:cs typeface="+mn-cs"/>
              </a:defRPr>
            </a:lvl6pPr>
            <a:lvl7pPr marL="2743200" algn="l" defTabSz="914400" rtl="0" eaLnBrk="1" latinLnBrk="0" hangingPunct="1">
              <a:defRPr kern="1200">
                <a:solidFill>
                  <a:schemeClr val="tx1"/>
                </a:solidFill>
                <a:latin typeface="Calibri" pitchFamily="34" charset="0"/>
                <a:ea typeface="宋体" pitchFamily="2" charset="-122"/>
                <a:cs typeface="+mn-cs"/>
              </a:defRPr>
            </a:lvl7pPr>
            <a:lvl8pPr marL="3200400" algn="l" defTabSz="914400" rtl="0" eaLnBrk="1" latinLnBrk="0" hangingPunct="1">
              <a:defRPr kern="1200">
                <a:solidFill>
                  <a:schemeClr val="tx1"/>
                </a:solidFill>
                <a:latin typeface="Calibri" pitchFamily="34" charset="0"/>
                <a:ea typeface="宋体" pitchFamily="2" charset="-122"/>
                <a:cs typeface="+mn-cs"/>
              </a:defRPr>
            </a:lvl8pPr>
            <a:lvl9pPr marL="3657600" algn="l" defTabSz="914400" rtl="0" eaLnBrk="1" latinLnBrk="0" hangingPunct="1">
              <a:defRPr kern="1200">
                <a:solidFill>
                  <a:schemeClr val="tx1"/>
                </a:solidFill>
                <a:latin typeface="Calibri" pitchFamily="34" charset="0"/>
                <a:ea typeface="宋体" pitchFamily="2" charset="-122"/>
                <a:cs typeface="+mn-cs"/>
              </a:defRPr>
            </a:lvl9pPr>
          </a:lstStyle>
          <a:p>
            <a:r>
              <a:rPr lang="zh-CN" altLang="en-US" sz="1867" dirty="0">
                <a:solidFill>
                  <a:srgbClr val="595959"/>
                </a:solidFill>
                <a:latin typeface="+mj-ea"/>
                <a:ea typeface="+mj-ea"/>
                <a:sym typeface="宋体" pitchFamily="2" charset="-122"/>
              </a:rPr>
              <a:t>点击添加文本</a:t>
            </a:r>
          </a:p>
        </p:txBody>
      </p:sp>
      <p:sp>
        <p:nvSpPr>
          <p:cNvPr id="125" name="矩形 124"/>
          <p:cNvSpPr>
            <a:spLocks noChangeArrowheads="1"/>
          </p:cNvSpPr>
          <p:nvPr/>
        </p:nvSpPr>
        <p:spPr bwMode="auto">
          <a:xfrm>
            <a:off x="1160460" y="4130388"/>
            <a:ext cx="10142540" cy="120032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mpd="sng">
                <a:solidFill>
                  <a:srgbClr val="000000"/>
                </a:solidFill>
                <a:bevel/>
                <a:headEnd/>
                <a:tailEnd/>
              </a14:hiddenLine>
            </a:ext>
          </a:extLst>
        </p:spPr>
        <p:txBody>
          <a:bodyPr wrap="square">
            <a:spAutoFit/>
          </a:bodyPr>
          <a:lstStyle>
            <a:defPPr>
              <a:defRPr lang="zh-CN"/>
            </a:defPPr>
            <a:lvl1pPr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1pPr>
            <a:lvl2pPr marL="4572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2pPr>
            <a:lvl3pPr marL="9144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3pPr>
            <a:lvl4pPr marL="13716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4pPr>
            <a:lvl5pPr marL="18288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5pPr>
            <a:lvl6pPr marL="2286000" algn="l" defTabSz="914400" rtl="0" eaLnBrk="1" latinLnBrk="0" hangingPunct="1">
              <a:defRPr kern="1200">
                <a:solidFill>
                  <a:schemeClr val="tx1"/>
                </a:solidFill>
                <a:latin typeface="Calibri" pitchFamily="34" charset="0"/>
                <a:ea typeface="宋体" pitchFamily="2" charset="-122"/>
                <a:cs typeface="+mn-cs"/>
              </a:defRPr>
            </a:lvl6pPr>
            <a:lvl7pPr marL="2743200" algn="l" defTabSz="914400" rtl="0" eaLnBrk="1" latinLnBrk="0" hangingPunct="1">
              <a:defRPr kern="1200">
                <a:solidFill>
                  <a:schemeClr val="tx1"/>
                </a:solidFill>
                <a:latin typeface="Calibri" pitchFamily="34" charset="0"/>
                <a:ea typeface="宋体" pitchFamily="2" charset="-122"/>
                <a:cs typeface="+mn-cs"/>
              </a:defRPr>
            </a:lvl7pPr>
            <a:lvl8pPr marL="3200400" algn="l" defTabSz="914400" rtl="0" eaLnBrk="1" latinLnBrk="0" hangingPunct="1">
              <a:defRPr kern="1200">
                <a:solidFill>
                  <a:schemeClr val="tx1"/>
                </a:solidFill>
                <a:latin typeface="Calibri" pitchFamily="34" charset="0"/>
                <a:ea typeface="宋体" pitchFamily="2" charset="-122"/>
                <a:cs typeface="+mn-cs"/>
              </a:defRPr>
            </a:lvl8pPr>
            <a:lvl9pPr marL="3657600" algn="l" defTabSz="914400" rtl="0" eaLnBrk="1" latinLnBrk="0" hangingPunct="1">
              <a:defRPr kern="1200">
                <a:solidFill>
                  <a:schemeClr val="tx1"/>
                </a:solidFill>
                <a:latin typeface="Calibri" pitchFamily="34" charset="0"/>
                <a:ea typeface="宋体" pitchFamily="2" charset="-122"/>
                <a:cs typeface="+mn-cs"/>
              </a:defRPr>
            </a:lvl9pPr>
          </a:lstStyle>
          <a:p>
            <a:pPr algn="just">
              <a:lnSpc>
                <a:spcPct val="150000"/>
              </a:lnSpc>
            </a:pPr>
            <a:r>
              <a:rPr lang="zh-CN" altLang="en-US" sz="1600" dirty="0">
                <a:solidFill>
                  <a:srgbClr val="595959"/>
                </a:solidFill>
                <a:latin typeface="微软雅黑" pitchFamily="34" charset="-122"/>
                <a:ea typeface="微软雅黑" pitchFamily="34" charset="-122"/>
                <a:sym typeface="微软雅黑" pitchFamily="34" charset="-122"/>
              </a:rPr>
              <a:t>在这里输入阐述内容在这里输入阐述内容在这里输入阐述内容在这里输入阐述内容在这里输入阐述内容在这里输入阐述内容在这里输入阐述内容在这里输入阐述内容在这里输入阐述内容在这里输入阐述内容在这里输入阐述内容</a:t>
            </a:r>
          </a:p>
        </p:txBody>
      </p:sp>
    </p:spTree>
    <p:extLst>
      <p:ext uri="{BB962C8B-B14F-4D97-AF65-F5344CB8AC3E}">
        <p14:creationId xmlns:p14="http://schemas.microsoft.com/office/powerpoint/2010/main" val="1332842374"/>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advClick="0" advTm="0">
        <p15:prstTrans prst="pageCurlDouble"/>
      </p:transition>
    </mc:Choice>
    <mc:Fallback xmlns="">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1" fill="hold" grpId="0" nodeType="afterEffect">
                                  <p:stCondLst>
                                    <p:cond delay="0"/>
                                  </p:stCondLst>
                                  <p:childTnLst>
                                    <p:set>
                                      <p:cBhvr>
                                        <p:cTn id="6" dur="1" fill="hold">
                                          <p:stCondLst>
                                            <p:cond delay="0"/>
                                          </p:stCondLst>
                                        </p:cTn>
                                        <p:tgtEl>
                                          <p:spTgt spid="86"/>
                                        </p:tgtEl>
                                        <p:attrNameLst>
                                          <p:attrName>style.visibility</p:attrName>
                                        </p:attrNameLst>
                                      </p:cBhvr>
                                      <p:to>
                                        <p:strVal val="visible"/>
                                      </p:to>
                                    </p:set>
                                    <p:anim calcmode="lin" valueType="num">
                                      <p:cBhvr additive="base">
                                        <p:cTn id="7" dur="500" fill="hold"/>
                                        <p:tgtEl>
                                          <p:spTgt spid="86"/>
                                        </p:tgtEl>
                                        <p:attrNameLst>
                                          <p:attrName>ppt_x</p:attrName>
                                        </p:attrNameLst>
                                      </p:cBhvr>
                                      <p:tavLst>
                                        <p:tav tm="0">
                                          <p:val>
                                            <p:strVal val="#ppt_x"/>
                                          </p:val>
                                        </p:tav>
                                        <p:tav tm="100000">
                                          <p:val>
                                            <p:strVal val="#ppt_x"/>
                                          </p:val>
                                        </p:tav>
                                      </p:tavLst>
                                    </p:anim>
                                    <p:anim calcmode="lin" valueType="num">
                                      <p:cBhvr additive="base">
                                        <p:cTn id="8" dur="500" fill="hold"/>
                                        <p:tgtEl>
                                          <p:spTgt spid="86"/>
                                        </p:tgtEl>
                                        <p:attrNameLst>
                                          <p:attrName>ppt_y</p:attrName>
                                        </p:attrNameLst>
                                      </p:cBhvr>
                                      <p:tavLst>
                                        <p:tav tm="0">
                                          <p:val>
                                            <p:strVal val="0-#ppt_h/2"/>
                                          </p:val>
                                        </p:tav>
                                        <p:tav tm="100000">
                                          <p:val>
                                            <p:strVal val="#ppt_y"/>
                                          </p:val>
                                        </p:tav>
                                      </p:tavLst>
                                    </p:anim>
                                  </p:childTnLst>
                                </p:cTn>
                              </p:par>
                              <p:par>
                                <p:cTn id="9" presetID="22" presetClass="entr" presetSubtype="8" fill="hold" grpId="0" nodeType="withEffect">
                                  <p:stCondLst>
                                    <p:cond delay="250"/>
                                  </p:stCondLst>
                                  <p:childTnLst>
                                    <p:set>
                                      <p:cBhvr>
                                        <p:cTn id="10" dur="1" fill="hold">
                                          <p:stCondLst>
                                            <p:cond delay="0"/>
                                          </p:stCondLst>
                                        </p:cTn>
                                        <p:tgtEl>
                                          <p:spTgt spid="87"/>
                                        </p:tgtEl>
                                        <p:attrNameLst>
                                          <p:attrName>style.visibility</p:attrName>
                                        </p:attrNameLst>
                                      </p:cBhvr>
                                      <p:to>
                                        <p:strVal val="visible"/>
                                      </p:to>
                                    </p:set>
                                    <p:animEffect transition="in" filter="wipe(left)">
                                      <p:cBhvr>
                                        <p:cTn id="11" dur="500"/>
                                        <p:tgtEl>
                                          <p:spTgt spid="87"/>
                                        </p:tgtEl>
                                      </p:cBhvr>
                                    </p:animEffect>
                                  </p:childTnLst>
                                </p:cTn>
                              </p:par>
                              <p:par>
                                <p:cTn id="12" presetID="42" presetClass="entr" presetSubtype="0" fill="hold" grpId="0" nodeType="withEffect">
                                  <p:stCondLst>
                                    <p:cond delay="250"/>
                                  </p:stCondLst>
                                  <p:childTnLst>
                                    <p:set>
                                      <p:cBhvr>
                                        <p:cTn id="13" dur="1" fill="hold">
                                          <p:stCondLst>
                                            <p:cond delay="0"/>
                                          </p:stCondLst>
                                        </p:cTn>
                                        <p:tgtEl>
                                          <p:spTgt spid="89"/>
                                        </p:tgtEl>
                                        <p:attrNameLst>
                                          <p:attrName>style.visibility</p:attrName>
                                        </p:attrNameLst>
                                      </p:cBhvr>
                                      <p:to>
                                        <p:strVal val="visible"/>
                                      </p:to>
                                    </p:set>
                                    <p:animEffect transition="in" filter="fade">
                                      <p:cBhvr>
                                        <p:cTn id="14" dur="500"/>
                                        <p:tgtEl>
                                          <p:spTgt spid="89"/>
                                        </p:tgtEl>
                                      </p:cBhvr>
                                    </p:animEffect>
                                    <p:anim calcmode="lin" valueType="num">
                                      <p:cBhvr>
                                        <p:cTn id="15" dur="500" fill="hold"/>
                                        <p:tgtEl>
                                          <p:spTgt spid="89"/>
                                        </p:tgtEl>
                                        <p:attrNameLst>
                                          <p:attrName>ppt_x</p:attrName>
                                        </p:attrNameLst>
                                      </p:cBhvr>
                                      <p:tavLst>
                                        <p:tav tm="0">
                                          <p:val>
                                            <p:strVal val="#ppt_x"/>
                                          </p:val>
                                        </p:tav>
                                        <p:tav tm="100000">
                                          <p:val>
                                            <p:strVal val="#ppt_x"/>
                                          </p:val>
                                        </p:tav>
                                      </p:tavLst>
                                    </p:anim>
                                    <p:anim calcmode="lin" valueType="num">
                                      <p:cBhvr>
                                        <p:cTn id="16" dur="500" fill="hold"/>
                                        <p:tgtEl>
                                          <p:spTgt spid="89"/>
                                        </p:tgtEl>
                                        <p:attrNameLst>
                                          <p:attrName>ppt_y</p:attrName>
                                        </p:attrNameLst>
                                      </p:cBhvr>
                                      <p:tavLst>
                                        <p:tav tm="0">
                                          <p:val>
                                            <p:strVal val="#ppt_y+.1"/>
                                          </p:val>
                                        </p:tav>
                                        <p:tav tm="100000">
                                          <p:val>
                                            <p:strVal val="#ppt_y"/>
                                          </p:val>
                                        </p:tav>
                                      </p:tavLst>
                                    </p:anim>
                                  </p:childTnLst>
                                </p:cTn>
                              </p:par>
                              <p:par>
                                <p:cTn id="17" presetID="42" presetClass="entr" presetSubtype="0" fill="hold" grpId="0" nodeType="withEffect">
                                  <p:stCondLst>
                                    <p:cond delay="250"/>
                                  </p:stCondLst>
                                  <p:childTnLst>
                                    <p:set>
                                      <p:cBhvr>
                                        <p:cTn id="18" dur="1" fill="hold">
                                          <p:stCondLst>
                                            <p:cond delay="0"/>
                                          </p:stCondLst>
                                        </p:cTn>
                                        <p:tgtEl>
                                          <p:spTgt spid="100"/>
                                        </p:tgtEl>
                                        <p:attrNameLst>
                                          <p:attrName>style.visibility</p:attrName>
                                        </p:attrNameLst>
                                      </p:cBhvr>
                                      <p:to>
                                        <p:strVal val="visible"/>
                                      </p:to>
                                    </p:set>
                                    <p:animEffect transition="in" filter="fade">
                                      <p:cBhvr>
                                        <p:cTn id="19" dur="500"/>
                                        <p:tgtEl>
                                          <p:spTgt spid="100"/>
                                        </p:tgtEl>
                                      </p:cBhvr>
                                    </p:animEffect>
                                    <p:anim calcmode="lin" valueType="num">
                                      <p:cBhvr>
                                        <p:cTn id="20" dur="500" fill="hold"/>
                                        <p:tgtEl>
                                          <p:spTgt spid="100"/>
                                        </p:tgtEl>
                                        <p:attrNameLst>
                                          <p:attrName>ppt_x</p:attrName>
                                        </p:attrNameLst>
                                      </p:cBhvr>
                                      <p:tavLst>
                                        <p:tav tm="0">
                                          <p:val>
                                            <p:strVal val="#ppt_x"/>
                                          </p:val>
                                        </p:tav>
                                        <p:tav tm="100000">
                                          <p:val>
                                            <p:strVal val="#ppt_x"/>
                                          </p:val>
                                        </p:tav>
                                      </p:tavLst>
                                    </p:anim>
                                    <p:anim calcmode="lin" valueType="num">
                                      <p:cBhvr>
                                        <p:cTn id="21" dur="500" fill="hold"/>
                                        <p:tgtEl>
                                          <p:spTgt spid="100"/>
                                        </p:tgtEl>
                                        <p:attrNameLst>
                                          <p:attrName>ppt_y</p:attrName>
                                        </p:attrNameLst>
                                      </p:cBhvr>
                                      <p:tavLst>
                                        <p:tav tm="0">
                                          <p:val>
                                            <p:strVal val="#ppt_y+.1"/>
                                          </p:val>
                                        </p:tav>
                                        <p:tav tm="100000">
                                          <p:val>
                                            <p:strVal val="#ppt_y"/>
                                          </p:val>
                                        </p:tav>
                                      </p:tavLst>
                                    </p:anim>
                                  </p:childTnLst>
                                </p:cTn>
                              </p:par>
                              <p:par>
                                <p:cTn id="22" presetID="42" presetClass="entr" presetSubtype="0" fill="hold" grpId="0" nodeType="withEffect">
                                  <p:stCondLst>
                                    <p:cond delay="250"/>
                                  </p:stCondLst>
                                  <p:childTnLst>
                                    <p:set>
                                      <p:cBhvr>
                                        <p:cTn id="23" dur="1" fill="hold">
                                          <p:stCondLst>
                                            <p:cond delay="0"/>
                                          </p:stCondLst>
                                        </p:cTn>
                                        <p:tgtEl>
                                          <p:spTgt spid="101"/>
                                        </p:tgtEl>
                                        <p:attrNameLst>
                                          <p:attrName>style.visibility</p:attrName>
                                        </p:attrNameLst>
                                      </p:cBhvr>
                                      <p:to>
                                        <p:strVal val="visible"/>
                                      </p:to>
                                    </p:set>
                                    <p:animEffect transition="in" filter="fade">
                                      <p:cBhvr>
                                        <p:cTn id="24" dur="500"/>
                                        <p:tgtEl>
                                          <p:spTgt spid="101"/>
                                        </p:tgtEl>
                                      </p:cBhvr>
                                    </p:animEffect>
                                    <p:anim calcmode="lin" valueType="num">
                                      <p:cBhvr>
                                        <p:cTn id="25" dur="500" fill="hold"/>
                                        <p:tgtEl>
                                          <p:spTgt spid="101"/>
                                        </p:tgtEl>
                                        <p:attrNameLst>
                                          <p:attrName>ppt_x</p:attrName>
                                        </p:attrNameLst>
                                      </p:cBhvr>
                                      <p:tavLst>
                                        <p:tav tm="0">
                                          <p:val>
                                            <p:strVal val="#ppt_x"/>
                                          </p:val>
                                        </p:tav>
                                        <p:tav tm="100000">
                                          <p:val>
                                            <p:strVal val="#ppt_x"/>
                                          </p:val>
                                        </p:tav>
                                      </p:tavLst>
                                    </p:anim>
                                    <p:anim calcmode="lin" valueType="num">
                                      <p:cBhvr>
                                        <p:cTn id="26" dur="500" fill="hold"/>
                                        <p:tgtEl>
                                          <p:spTgt spid="101"/>
                                        </p:tgtEl>
                                        <p:attrNameLst>
                                          <p:attrName>ppt_y</p:attrName>
                                        </p:attrNameLst>
                                      </p:cBhvr>
                                      <p:tavLst>
                                        <p:tav tm="0">
                                          <p:val>
                                            <p:strVal val="#ppt_y+.1"/>
                                          </p:val>
                                        </p:tav>
                                        <p:tav tm="100000">
                                          <p:val>
                                            <p:strVal val="#ppt_y"/>
                                          </p:val>
                                        </p:tav>
                                      </p:tavLst>
                                    </p:anim>
                                  </p:childTnLst>
                                </p:cTn>
                              </p:par>
                              <p:par>
                                <p:cTn id="27" presetID="42" presetClass="entr" presetSubtype="0" fill="hold" grpId="0" nodeType="withEffect">
                                  <p:stCondLst>
                                    <p:cond delay="250"/>
                                  </p:stCondLst>
                                  <p:childTnLst>
                                    <p:set>
                                      <p:cBhvr>
                                        <p:cTn id="28" dur="1" fill="hold">
                                          <p:stCondLst>
                                            <p:cond delay="0"/>
                                          </p:stCondLst>
                                        </p:cTn>
                                        <p:tgtEl>
                                          <p:spTgt spid="102"/>
                                        </p:tgtEl>
                                        <p:attrNameLst>
                                          <p:attrName>style.visibility</p:attrName>
                                        </p:attrNameLst>
                                      </p:cBhvr>
                                      <p:to>
                                        <p:strVal val="visible"/>
                                      </p:to>
                                    </p:set>
                                    <p:animEffect transition="in" filter="fade">
                                      <p:cBhvr>
                                        <p:cTn id="29" dur="500"/>
                                        <p:tgtEl>
                                          <p:spTgt spid="102"/>
                                        </p:tgtEl>
                                      </p:cBhvr>
                                    </p:animEffect>
                                    <p:anim calcmode="lin" valueType="num">
                                      <p:cBhvr>
                                        <p:cTn id="30" dur="500" fill="hold"/>
                                        <p:tgtEl>
                                          <p:spTgt spid="102"/>
                                        </p:tgtEl>
                                        <p:attrNameLst>
                                          <p:attrName>ppt_x</p:attrName>
                                        </p:attrNameLst>
                                      </p:cBhvr>
                                      <p:tavLst>
                                        <p:tav tm="0">
                                          <p:val>
                                            <p:strVal val="#ppt_x"/>
                                          </p:val>
                                        </p:tav>
                                        <p:tav tm="100000">
                                          <p:val>
                                            <p:strVal val="#ppt_x"/>
                                          </p:val>
                                        </p:tav>
                                      </p:tavLst>
                                    </p:anim>
                                    <p:anim calcmode="lin" valueType="num">
                                      <p:cBhvr>
                                        <p:cTn id="31" dur="500" fill="hold"/>
                                        <p:tgtEl>
                                          <p:spTgt spid="102"/>
                                        </p:tgtEl>
                                        <p:attrNameLst>
                                          <p:attrName>ppt_y</p:attrName>
                                        </p:attrNameLst>
                                      </p:cBhvr>
                                      <p:tavLst>
                                        <p:tav tm="0">
                                          <p:val>
                                            <p:strVal val="#ppt_y+.1"/>
                                          </p:val>
                                        </p:tav>
                                        <p:tav tm="100000">
                                          <p:val>
                                            <p:strVal val="#ppt_y"/>
                                          </p:val>
                                        </p:tav>
                                      </p:tavLst>
                                    </p:anim>
                                  </p:childTnLst>
                                </p:cTn>
                              </p:par>
                              <p:par>
                                <p:cTn id="32" presetID="42" presetClass="entr" presetSubtype="0" fill="hold" grpId="0" nodeType="withEffect">
                                  <p:stCondLst>
                                    <p:cond delay="250"/>
                                  </p:stCondLst>
                                  <p:childTnLst>
                                    <p:set>
                                      <p:cBhvr>
                                        <p:cTn id="33" dur="1" fill="hold">
                                          <p:stCondLst>
                                            <p:cond delay="0"/>
                                          </p:stCondLst>
                                        </p:cTn>
                                        <p:tgtEl>
                                          <p:spTgt spid="88"/>
                                        </p:tgtEl>
                                        <p:attrNameLst>
                                          <p:attrName>style.visibility</p:attrName>
                                        </p:attrNameLst>
                                      </p:cBhvr>
                                      <p:to>
                                        <p:strVal val="visible"/>
                                      </p:to>
                                    </p:set>
                                    <p:animEffect transition="in" filter="fade">
                                      <p:cBhvr>
                                        <p:cTn id="34" dur="500"/>
                                        <p:tgtEl>
                                          <p:spTgt spid="88"/>
                                        </p:tgtEl>
                                      </p:cBhvr>
                                    </p:animEffect>
                                    <p:anim calcmode="lin" valueType="num">
                                      <p:cBhvr>
                                        <p:cTn id="35" dur="500" fill="hold"/>
                                        <p:tgtEl>
                                          <p:spTgt spid="88"/>
                                        </p:tgtEl>
                                        <p:attrNameLst>
                                          <p:attrName>ppt_x</p:attrName>
                                        </p:attrNameLst>
                                      </p:cBhvr>
                                      <p:tavLst>
                                        <p:tav tm="0">
                                          <p:val>
                                            <p:strVal val="#ppt_x"/>
                                          </p:val>
                                        </p:tav>
                                        <p:tav tm="100000">
                                          <p:val>
                                            <p:strVal val="#ppt_x"/>
                                          </p:val>
                                        </p:tav>
                                      </p:tavLst>
                                    </p:anim>
                                    <p:anim calcmode="lin" valueType="num">
                                      <p:cBhvr>
                                        <p:cTn id="36" dur="500" fill="hold"/>
                                        <p:tgtEl>
                                          <p:spTgt spid="88"/>
                                        </p:tgtEl>
                                        <p:attrNameLst>
                                          <p:attrName>ppt_y</p:attrName>
                                        </p:attrNameLst>
                                      </p:cBhvr>
                                      <p:tavLst>
                                        <p:tav tm="0">
                                          <p:val>
                                            <p:strVal val="#ppt_y+.1"/>
                                          </p:val>
                                        </p:tav>
                                        <p:tav tm="100000">
                                          <p:val>
                                            <p:strVal val="#ppt_y"/>
                                          </p:val>
                                        </p:tav>
                                      </p:tavLst>
                                    </p:anim>
                                  </p:childTnLst>
                                </p:cTn>
                              </p:par>
                              <p:par>
                                <p:cTn id="37" presetID="22" presetClass="entr" presetSubtype="8" fill="hold" grpId="0" nodeType="withEffect">
                                  <p:stCondLst>
                                    <p:cond delay="750"/>
                                  </p:stCondLst>
                                  <p:childTnLst>
                                    <p:set>
                                      <p:cBhvr>
                                        <p:cTn id="38" dur="1" fill="hold">
                                          <p:stCondLst>
                                            <p:cond delay="0"/>
                                          </p:stCondLst>
                                        </p:cTn>
                                        <p:tgtEl>
                                          <p:spTgt spid="62"/>
                                        </p:tgtEl>
                                        <p:attrNameLst>
                                          <p:attrName>style.visibility</p:attrName>
                                        </p:attrNameLst>
                                      </p:cBhvr>
                                      <p:to>
                                        <p:strVal val="visible"/>
                                      </p:to>
                                    </p:set>
                                    <p:animEffect transition="in" filter="wipe(left)">
                                      <p:cBhvr>
                                        <p:cTn id="39" dur="500"/>
                                        <p:tgtEl>
                                          <p:spTgt spid="62"/>
                                        </p:tgtEl>
                                      </p:cBhvr>
                                    </p:animEffect>
                                  </p:childTnLst>
                                </p:cTn>
                              </p:par>
                              <p:par>
                                <p:cTn id="40" presetID="47" presetClass="entr" presetSubtype="0" fill="hold" grpId="0" nodeType="withEffect">
                                  <p:stCondLst>
                                    <p:cond delay="750"/>
                                  </p:stCondLst>
                                  <p:childTnLst>
                                    <p:set>
                                      <p:cBhvr>
                                        <p:cTn id="41" dur="1" fill="hold">
                                          <p:stCondLst>
                                            <p:cond delay="0"/>
                                          </p:stCondLst>
                                        </p:cTn>
                                        <p:tgtEl>
                                          <p:spTgt spid="90"/>
                                        </p:tgtEl>
                                        <p:attrNameLst>
                                          <p:attrName>style.visibility</p:attrName>
                                        </p:attrNameLst>
                                      </p:cBhvr>
                                      <p:to>
                                        <p:strVal val="visible"/>
                                      </p:to>
                                    </p:set>
                                    <p:animEffect transition="in" filter="fade">
                                      <p:cBhvr>
                                        <p:cTn id="42" dur="500"/>
                                        <p:tgtEl>
                                          <p:spTgt spid="90"/>
                                        </p:tgtEl>
                                      </p:cBhvr>
                                    </p:animEffect>
                                    <p:anim calcmode="lin" valueType="num">
                                      <p:cBhvr>
                                        <p:cTn id="43" dur="500" fill="hold"/>
                                        <p:tgtEl>
                                          <p:spTgt spid="90"/>
                                        </p:tgtEl>
                                        <p:attrNameLst>
                                          <p:attrName>ppt_x</p:attrName>
                                        </p:attrNameLst>
                                      </p:cBhvr>
                                      <p:tavLst>
                                        <p:tav tm="0">
                                          <p:val>
                                            <p:strVal val="#ppt_x"/>
                                          </p:val>
                                        </p:tav>
                                        <p:tav tm="100000">
                                          <p:val>
                                            <p:strVal val="#ppt_x"/>
                                          </p:val>
                                        </p:tav>
                                      </p:tavLst>
                                    </p:anim>
                                    <p:anim calcmode="lin" valueType="num">
                                      <p:cBhvr>
                                        <p:cTn id="44" dur="500" fill="hold"/>
                                        <p:tgtEl>
                                          <p:spTgt spid="90"/>
                                        </p:tgtEl>
                                        <p:attrNameLst>
                                          <p:attrName>ppt_y</p:attrName>
                                        </p:attrNameLst>
                                      </p:cBhvr>
                                      <p:tavLst>
                                        <p:tav tm="0">
                                          <p:val>
                                            <p:strVal val="#ppt_y-.1"/>
                                          </p:val>
                                        </p:tav>
                                        <p:tav tm="100000">
                                          <p:val>
                                            <p:strVal val="#ppt_y"/>
                                          </p:val>
                                        </p:tav>
                                      </p:tavLst>
                                    </p:anim>
                                  </p:childTnLst>
                                </p:cTn>
                              </p:par>
                              <p:par>
                                <p:cTn id="45" presetID="47" presetClass="entr" presetSubtype="0" fill="hold" grpId="0" nodeType="withEffect">
                                  <p:stCondLst>
                                    <p:cond delay="750"/>
                                  </p:stCondLst>
                                  <p:childTnLst>
                                    <p:set>
                                      <p:cBhvr>
                                        <p:cTn id="46" dur="1" fill="hold">
                                          <p:stCondLst>
                                            <p:cond delay="0"/>
                                          </p:stCondLst>
                                        </p:cTn>
                                        <p:tgtEl>
                                          <p:spTgt spid="91"/>
                                        </p:tgtEl>
                                        <p:attrNameLst>
                                          <p:attrName>style.visibility</p:attrName>
                                        </p:attrNameLst>
                                      </p:cBhvr>
                                      <p:to>
                                        <p:strVal val="visible"/>
                                      </p:to>
                                    </p:set>
                                    <p:animEffect transition="in" filter="fade">
                                      <p:cBhvr>
                                        <p:cTn id="47" dur="500"/>
                                        <p:tgtEl>
                                          <p:spTgt spid="91"/>
                                        </p:tgtEl>
                                      </p:cBhvr>
                                    </p:animEffect>
                                    <p:anim calcmode="lin" valueType="num">
                                      <p:cBhvr>
                                        <p:cTn id="48" dur="500" fill="hold"/>
                                        <p:tgtEl>
                                          <p:spTgt spid="91"/>
                                        </p:tgtEl>
                                        <p:attrNameLst>
                                          <p:attrName>ppt_x</p:attrName>
                                        </p:attrNameLst>
                                      </p:cBhvr>
                                      <p:tavLst>
                                        <p:tav tm="0">
                                          <p:val>
                                            <p:strVal val="#ppt_x"/>
                                          </p:val>
                                        </p:tav>
                                        <p:tav tm="100000">
                                          <p:val>
                                            <p:strVal val="#ppt_x"/>
                                          </p:val>
                                        </p:tav>
                                      </p:tavLst>
                                    </p:anim>
                                    <p:anim calcmode="lin" valueType="num">
                                      <p:cBhvr>
                                        <p:cTn id="49" dur="500" fill="hold"/>
                                        <p:tgtEl>
                                          <p:spTgt spid="91"/>
                                        </p:tgtEl>
                                        <p:attrNameLst>
                                          <p:attrName>ppt_y</p:attrName>
                                        </p:attrNameLst>
                                      </p:cBhvr>
                                      <p:tavLst>
                                        <p:tav tm="0">
                                          <p:val>
                                            <p:strVal val="#ppt_y-.1"/>
                                          </p:val>
                                        </p:tav>
                                        <p:tav tm="100000">
                                          <p:val>
                                            <p:strVal val="#ppt_y"/>
                                          </p:val>
                                        </p:tav>
                                      </p:tavLst>
                                    </p:anim>
                                  </p:childTnLst>
                                </p:cTn>
                              </p:par>
                              <p:par>
                                <p:cTn id="50" presetID="47" presetClass="entr" presetSubtype="0" fill="hold" grpId="0" nodeType="withEffect">
                                  <p:stCondLst>
                                    <p:cond delay="750"/>
                                  </p:stCondLst>
                                  <p:childTnLst>
                                    <p:set>
                                      <p:cBhvr>
                                        <p:cTn id="51" dur="1" fill="hold">
                                          <p:stCondLst>
                                            <p:cond delay="0"/>
                                          </p:stCondLst>
                                        </p:cTn>
                                        <p:tgtEl>
                                          <p:spTgt spid="109"/>
                                        </p:tgtEl>
                                        <p:attrNameLst>
                                          <p:attrName>style.visibility</p:attrName>
                                        </p:attrNameLst>
                                      </p:cBhvr>
                                      <p:to>
                                        <p:strVal val="visible"/>
                                      </p:to>
                                    </p:set>
                                    <p:animEffect transition="in" filter="fade">
                                      <p:cBhvr>
                                        <p:cTn id="52" dur="500"/>
                                        <p:tgtEl>
                                          <p:spTgt spid="109"/>
                                        </p:tgtEl>
                                      </p:cBhvr>
                                    </p:animEffect>
                                    <p:anim calcmode="lin" valueType="num">
                                      <p:cBhvr>
                                        <p:cTn id="53" dur="500" fill="hold"/>
                                        <p:tgtEl>
                                          <p:spTgt spid="109"/>
                                        </p:tgtEl>
                                        <p:attrNameLst>
                                          <p:attrName>ppt_x</p:attrName>
                                        </p:attrNameLst>
                                      </p:cBhvr>
                                      <p:tavLst>
                                        <p:tav tm="0">
                                          <p:val>
                                            <p:strVal val="#ppt_x"/>
                                          </p:val>
                                        </p:tav>
                                        <p:tav tm="100000">
                                          <p:val>
                                            <p:strVal val="#ppt_x"/>
                                          </p:val>
                                        </p:tav>
                                      </p:tavLst>
                                    </p:anim>
                                    <p:anim calcmode="lin" valueType="num">
                                      <p:cBhvr>
                                        <p:cTn id="54" dur="500" fill="hold"/>
                                        <p:tgtEl>
                                          <p:spTgt spid="109"/>
                                        </p:tgtEl>
                                        <p:attrNameLst>
                                          <p:attrName>ppt_y</p:attrName>
                                        </p:attrNameLst>
                                      </p:cBhvr>
                                      <p:tavLst>
                                        <p:tav tm="0">
                                          <p:val>
                                            <p:strVal val="#ppt_y-.1"/>
                                          </p:val>
                                        </p:tav>
                                        <p:tav tm="100000">
                                          <p:val>
                                            <p:strVal val="#ppt_y"/>
                                          </p:val>
                                        </p:tav>
                                      </p:tavLst>
                                    </p:anim>
                                  </p:childTnLst>
                                </p:cTn>
                              </p:par>
                              <p:par>
                                <p:cTn id="55" presetID="47" presetClass="entr" presetSubtype="0" fill="hold" grpId="0" nodeType="withEffect">
                                  <p:stCondLst>
                                    <p:cond delay="750"/>
                                  </p:stCondLst>
                                  <p:childTnLst>
                                    <p:set>
                                      <p:cBhvr>
                                        <p:cTn id="56" dur="1" fill="hold">
                                          <p:stCondLst>
                                            <p:cond delay="0"/>
                                          </p:stCondLst>
                                        </p:cTn>
                                        <p:tgtEl>
                                          <p:spTgt spid="110"/>
                                        </p:tgtEl>
                                        <p:attrNameLst>
                                          <p:attrName>style.visibility</p:attrName>
                                        </p:attrNameLst>
                                      </p:cBhvr>
                                      <p:to>
                                        <p:strVal val="visible"/>
                                      </p:to>
                                    </p:set>
                                    <p:animEffect transition="in" filter="fade">
                                      <p:cBhvr>
                                        <p:cTn id="57" dur="500"/>
                                        <p:tgtEl>
                                          <p:spTgt spid="110"/>
                                        </p:tgtEl>
                                      </p:cBhvr>
                                    </p:animEffect>
                                    <p:anim calcmode="lin" valueType="num">
                                      <p:cBhvr>
                                        <p:cTn id="58" dur="500" fill="hold"/>
                                        <p:tgtEl>
                                          <p:spTgt spid="110"/>
                                        </p:tgtEl>
                                        <p:attrNameLst>
                                          <p:attrName>ppt_x</p:attrName>
                                        </p:attrNameLst>
                                      </p:cBhvr>
                                      <p:tavLst>
                                        <p:tav tm="0">
                                          <p:val>
                                            <p:strVal val="#ppt_x"/>
                                          </p:val>
                                        </p:tav>
                                        <p:tav tm="100000">
                                          <p:val>
                                            <p:strVal val="#ppt_x"/>
                                          </p:val>
                                        </p:tav>
                                      </p:tavLst>
                                    </p:anim>
                                    <p:anim calcmode="lin" valueType="num">
                                      <p:cBhvr>
                                        <p:cTn id="59" dur="500" fill="hold"/>
                                        <p:tgtEl>
                                          <p:spTgt spid="110"/>
                                        </p:tgtEl>
                                        <p:attrNameLst>
                                          <p:attrName>ppt_y</p:attrName>
                                        </p:attrNameLst>
                                      </p:cBhvr>
                                      <p:tavLst>
                                        <p:tav tm="0">
                                          <p:val>
                                            <p:strVal val="#ppt_y-.1"/>
                                          </p:val>
                                        </p:tav>
                                        <p:tav tm="100000">
                                          <p:val>
                                            <p:strVal val="#ppt_y"/>
                                          </p:val>
                                        </p:tav>
                                      </p:tavLst>
                                    </p:anim>
                                  </p:childTnLst>
                                </p:cTn>
                              </p:par>
                              <p:par>
                                <p:cTn id="60" presetID="47" presetClass="entr" presetSubtype="0" fill="hold" grpId="0" nodeType="withEffect">
                                  <p:stCondLst>
                                    <p:cond delay="750"/>
                                  </p:stCondLst>
                                  <p:childTnLst>
                                    <p:set>
                                      <p:cBhvr>
                                        <p:cTn id="61" dur="1" fill="hold">
                                          <p:stCondLst>
                                            <p:cond delay="0"/>
                                          </p:stCondLst>
                                        </p:cTn>
                                        <p:tgtEl>
                                          <p:spTgt spid="112"/>
                                        </p:tgtEl>
                                        <p:attrNameLst>
                                          <p:attrName>style.visibility</p:attrName>
                                        </p:attrNameLst>
                                      </p:cBhvr>
                                      <p:to>
                                        <p:strVal val="visible"/>
                                      </p:to>
                                    </p:set>
                                    <p:animEffect transition="in" filter="fade">
                                      <p:cBhvr>
                                        <p:cTn id="62" dur="500"/>
                                        <p:tgtEl>
                                          <p:spTgt spid="112"/>
                                        </p:tgtEl>
                                      </p:cBhvr>
                                    </p:animEffect>
                                    <p:anim calcmode="lin" valueType="num">
                                      <p:cBhvr>
                                        <p:cTn id="63" dur="500" fill="hold"/>
                                        <p:tgtEl>
                                          <p:spTgt spid="112"/>
                                        </p:tgtEl>
                                        <p:attrNameLst>
                                          <p:attrName>ppt_x</p:attrName>
                                        </p:attrNameLst>
                                      </p:cBhvr>
                                      <p:tavLst>
                                        <p:tav tm="0">
                                          <p:val>
                                            <p:strVal val="#ppt_x"/>
                                          </p:val>
                                        </p:tav>
                                        <p:tav tm="100000">
                                          <p:val>
                                            <p:strVal val="#ppt_x"/>
                                          </p:val>
                                        </p:tav>
                                      </p:tavLst>
                                    </p:anim>
                                    <p:anim calcmode="lin" valueType="num">
                                      <p:cBhvr>
                                        <p:cTn id="64" dur="500" fill="hold"/>
                                        <p:tgtEl>
                                          <p:spTgt spid="112"/>
                                        </p:tgtEl>
                                        <p:attrNameLst>
                                          <p:attrName>ppt_y</p:attrName>
                                        </p:attrNameLst>
                                      </p:cBhvr>
                                      <p:tavLst>
                                        <p:tav tm="0">
                                          <p:val>
                                            <p:strVal val="#ppt_y-.1"/>
                                          </p:val>
                                        </p:tav>
                                        <p:tav tm="100000">
                                          <p:val>
                                            <p:strVal val="#ppt_y"/>
                                          </p:val>
                                        </p:tav>
                                      </p:tavLst>
                                    </p:anim>
                                  </p:childTnLst>
                                </p:cTn>
                              </p:par>
                              <p:par>
                                <p:cTn id="65" presetID="22" presetClass="entr" presetSubtype="8" fill="hold" grpId="0" nodeType="withEffect">
                                  <p:stCondLst>
                                    <p:cond delay="1250"/>
                                  </p:stCondLst>
                                  <p:childTnLst>
                                    <p:set>
                                      <p:cBhvr>
                                        <p:cTn id="66" dur="1" fill="hold">
                                          <p:stCondLst>
                                            <p:cond delay="0"/>
                                          </p:stCondLst>
                                        </p:cTn>
                                        <p:tgtEl>
                                          <p:spTgt spid="80"/>
                                        </p:tgtEl>
                                        <p:attrNameLst>
                                          <p:attrName>style.visibility</p:attrName>
                                        </p:attrNameLst>
                                      </p:cBhvr>
                                      <p:to>
                                        <p:strVal val="visible"/>
                                      </p:to>
                                    </p:set>
                                    <p:animEffect transition="in" filter="wipe(left)">
                                      <p:cBhvr>
                                        <p:cTn id="67" dur="500"/>
                                        <p:tgtEl>
                                          <p:spTgt spid="80"/>
                                        </p:tgtEl>
                                      </p:cBhvr>
                                    </p:animEffect>
                                  </p:childTnLst>
                                </p:cTn>
                              </p:par>
                              <p:par>
                                <p:cTn id="68" presetID="42" presetClass="entr" presetSubtype="0" fill="hold" grpId="0" nodeType="withEffect">
                                  <p:stCondLst>
                                    <p:cond delay="1250"/>
                                  </p:stCondLst>
                                  <p:childTnLst>
                                    <p:set>
                                      <p:cBhvr>
                                        <p:cTn id="69" dur="1" fill="hold">
                                          <p:stCondLst>
                                            <p:cond delay="0"/>
                                          </p:stCondLst>
                                        </p:cTn>
                                        <p:tgtEl>
                                          <p:spTgt spid="93"/>
                                        </p:tgtEl>
                                        <p:attrNameLst>
                                          <p:attrName>style.visibility</p:attrName>
                                        </p:attrNameLst>
                                      </p:cBhvr>
                                      <p:to>
                                        <p:strVal val="visible"/>
                                      </p:to>
                                    </p:set>
                                    <p:animEffect transition="in" filter="fade">
                                      <p:cBhvr>
                                        <p:cTn id="70" dur="500"/>
                                        <p:tgtEl>
                                          <p:spTgt spid="93"/>
                                        </p:tgtEl>
                                      </p:cBhvr>
                                    </p:animEffect>
                                    <p:anim calcmode="lin" valueType="num">
                                      <p:cBhvr>
                                        <p:cTn id="71" dur="500" fill="hold"/>
                                        <p:tgtEl>
                                          <p:spTgt spid="93"/>
                                        </p:tgtEl>
                                        <p:attrNameLst>
                                          <p:attrName>ppt_x</p:attrName>
                                        </p:attrNameLst>
                                      </p:cBhvr>
                                      <p:tavLst>
                                        <p:tav tm="0">
                                          <p:val>
                                            <p:strVal val="#ppt_x"/>
                                          </p:val>
                                        </p:tav>
                                        <p:tav tm="100000">
                                          <p:val>
                                            <p:strVal val="#ppt_x"/>
                                          </p:val>
                                        </p:tav>
                                      </p:tavLst>
                                    </p:anim>
                                    <p:anim calcmode="lin" valueType="num">
                                      <p:cBhvr>
                                        <p:cTn id="72" dur="500" fill="hold"/>
                                        <p:tgtEl>
                                          <p:spTgt spid="93"/>
                                        </p:tgtEl>
                                        <p:attrNameLst>
                                          <p:attrName>ppt_y</p:attrName>
                                        </p:attrNameLst>
                                      </p:cBhvr>
                                      <p:tavLst>
                                        <p:tav tm="0">
                                          <p:val>
                                            <p:strVal val="#ppt_y+.1"/>
                                          </p:val>
                                        </p:tav>
                                        <p:tav tm="100000">
                                          <p:val>
                                            <p:strVal val="#ppt_y"/>
                                          </p:val>
                                        </p:tav>
                                      </p:tavLst>
                                    </p:anim>
                                  </p:childTnLst>
                                </p:cTn>
                              </p:par>
                              <p:par>
                                <p:cTn id="73" presetID="42" presetClass="entr" presetSubtype="0" fill="hold" grpId="0" nodeType="withEffect">
                                  <p:stCondLst>
                                    <p:cond delay="1250"/>
                                  </p:stCondLst>
                                  <p:childTnLst>
                                    <p:set>
                                      <p:cBhvr>
                                        <p:cTn id="74" dur="1" fill="hold">
                                          <p:stCondLst>
                                            <p:cond delay="0"/>
                                          </p:stCondLst>
                                        </p:cTn>
                                        <p:tgtEl>
                                          <p:spTgt spid="103"/>
                                        </p:tgtEl>
                                        <p:attrNameLst>
                                          <p:attrName>style.visibility</p:attrName>
                                        </p:attrNameLst>
                                      </p:cBhvr>
                                      <p:to>
                                        <p:strVal val="visible"/>
                                      </p:to>
                                    </p:set>
                                    <p:animEffect transition="in" filter="fade">
                                      <p:cBhvr>
                                        <p:cTn id="75" dur="500"/>
                                        <p:tgtEl>
                                          <p:spTgt spid="103"/>
                                        </p:tgtEl>
                                      </p:cBhvr>
                                    </p:animEffect>
                                    <p:anim calcmode="lin" valueType="num">
                                      <p:cBhvr>
                                        <p:cTn id="76" dur="500" fill="hold"/>
                                        <p:tgtEl>
                                          <p:spTgt spid="103"/>
                                        </p:tgtEl>
                                        <p:attrNameLst>
                                          <p:attrName>ppt_x</p:attrName>
                                        </p:attrNameLst>
                                      </p:cBhvr>
                                      <p:tavLst>
                                        <p:tav tm="0">
                                          <p:val>
                                            <p:strVal val="#ppt_x"/>
                                          </p:val>
                                        </p:tav>
                                        <p:tav tm="100000">
                                          <p:val>
                                            <p:strVal val="#ppt_x"/>
                                          </p:val>
                                        </p:tav>
                                      </p:tavLst>
                                    </p:anim>
                                    <p:anim calcmode="lin" valueType="num">
                                      <p:cBhvr>
                                        <p:cTn id="77" dur="500" fill="hold"/>
                                        <p:tgtEl>
                                          <p:spTgt spid="103"/>
                                        </p:tgtEl>
                                        <p:attrNameLst>
                                          <p:attrName>ppt_y</p:attrName>
                                        </p:attrNameLst>
                                      </p:cBhvr>
                                      <p:tavLst>
                                        <p:tav tm="0">
                                          <p:val>
                                            <p:strVal val="#ppt_y+.1"/>
                                          </p:val>
                                        </p:tav>
                                        <p:tav tm="100000">
                                          <p:val>
                                            <p:strVal val="#ppt_y"/>
                                          </p:val>
                                        </p:tav>
                                      </p:tavLst>
                                    </p:anim>
                                  </p:childTnLst>
                                </p:cTn>
                              </p:par>
                              <p:par>
                                <p:cTn id="78" presetID="42" presetClass="entr" presetSubtype="0" fill="hold" grpId="0" nodeType="withEffect">
                                  <p:stCondLst>
                                    <p:cond delay="1250"/>
                                  </p:stCondLst>
                                  <p:childTnLst>
                                    <p:set>
                                      <p:cBhvr>
                                        <p:cTn id="79" dur="1" fill="hold">
                                          <p:stCondLst>
                                            <p:cond delay="0"/>
                                          </p:stCondLst>
                                        </p:cTn>
                                        <p:tgtEl>
                                          <p:spTgt spid="104"/>
                                        </p:tgtEl>
                                        <p:attrNameLst>
                                          <p:attrName>style.visibility</p:attrName>
                                        </p:attrNameLst>
                                      </p:cBhvr>
                                      <p:to>
                                        <p:strVal val="visible"/>
                                      </p:to>
                                    </p:set>
                                    <p:animEffect transition="in" filter="fade">
                                      <p:cBhvr>
                                        <p:cTn id="80" dur="500"/>
                                        <p:tgtEl>
                                          <p:spTgt spid="104"/>
                                        </p:tgtEl>
                                      </p:cBhvr>
                                    </p:animEffect>
                                    <p:anim calcmode="lin" valueType="num">
                                      <p:cBhvr>
                                        <p:cTn id="81" dur="500" fill="hold"/>
                                        <p:tgtEl>
                                          <p:spTgt spid="104"/>
                                        </p:tgtEl>
                                        <p:attrNameLst>
                                          <p:attrName>ppt_x</p:attrName>
                                        </p:attrNameLst>
                                      </p:cBhvr>
                                      <p:tavLst>
                                        <p:tav tm="0">
                                          <p:val>
                                            <p:strVal val="#ppt_x"/>
                                          </p:val>
                                        </p:tav>
                                        <p:tav tm="100000">
                                          <p:val>
                                            <p:strVal val="#ppt_x"/>
                                          </p:val>
                                        </p:tav>
                                      </p:tavLst>
                                    </p:anim>
                                    <p:anim calcmode="lin" valueType="num">
                                      <p:cBhvr>
                                        <p:cTn id="82" dur="500" fill="hold"/>
                                        <p:tgtEl>
                                          <p:spTgt spid="104"/>
                                        </p:tgtEl>
                                        <p:attrNameLst>
                                          <p:attrName>ppt_y</p:attrName>
                                        </p:attrNameLst>
                                      </p:cBhvr>
                                      <p:tavLst>
                                        <p:tav tm="0">
                                          <p:val>
                                            <p:strVal val="#ppt_y+.1"/>
                                          </p:val>
                                        </p:tav>
                                        <p:tav tm="100000">
                                          <p:val>
                                            <p:strVal val="#ppt_y"/>
                                          </p:val>
                                        </p:tav>
                                      </p:tavLst>
                                    </p:anim>
                                  </p:childTnLst>
                                </p:cTn>
                              </p:par>
                              <p:par>
                                <p:cTn id="83" presetID="42" presetClass="entr" presetSubtype="0" fill="hold" grpId="0" nodeType="withEffect">
                                  <p:stCondLst>
                                    <p:cond delay="1250"/>
                                  </p:stCondLst>
                                  <p:childTnLst>
                                    <p:set>
                                      <p:cBhvr>
                                        <p:cTn id="84" dur="1" fill="hold">
                                          <p:stCondLst>
                                            <p:cond delay="0"/>
                                          </p:stCondLst>
                                        </p:cTn>
                                        <p:tgtEl>
                                          <p:spTgt spid="105"/>
                                        </p:tgtEl>
                                        <p:attrNameLst>
                                          <p:attrName>style.visibility</p:attrName>
                                        </p:attrNameLst>
                                      </p:cBhvr>
                                      <p:to>
                                        <p:strVal val="visible"/>
                                      </p:to>
                                    </p:set>
                                    <p:animEffect transition="in" filter="fade">
                                      <p:cBhvr>
                                        <p:cTn id="85" dur="500"/>
                                        <p:tgtEl>
                                          <p:spTgt spid="105"/>
                                        </p:tgtEl>
                                      </p:cBhvr>
                                    </p:animEffect>
                                    <p:anim calcmode="lin" valueType="num">
                                      <p:cBhvr>
                                        <p:cTn id="86" dur="500" fill="hold"/>
                                        <p:tgtEl>
                                          <p:spTgt spid="105"/>
                                        </p:tgtEl>
                                        <p:attrNameLst>
                                          <p:attrName>ppt_x</p:attrName>
                                        </p:attrNameLst>
                                      </p:cBhvr>
                                      <p:tavLst>
                                        <p:tav tm="0">
                                          <p:val>
                                            <p:strVal val="#ppt_x"/>
                                          </p:val>
                                        </p:tav>
                                        <p:tav tm="100000">
                                          <p:val>
                                            <p:strVal val="#ppt_x"/>
                                          </p:val>
                                        </p:tav>
                                      </p:tavLst>
                                    </p:anim>
                                    <p:anim calcmode="lin" valueType="num">
                                      <p:cBhvr>
                                        <p:cTn id="87" dur="500" fill="hold"/>
                                        <p:tgtEl>
                                          <p:spTgt spid="105"/>
                                        </p:tgtEl>
                                        <p:attrNameLst>
                                          <p:attrName>ppt_y</p:attrName>
                                        </p:attrNameLst>
                                      </p:cBhvr>
                                      <p:tavLst>
                                        <p:tav tm="0">
                                          <p:val>
                                            <p:strVal val="#ppt_y+.1"/>
                                          </p:val>
                                        </p:tav>
                                        <p:tav tm="100000">
                                          <p:val>
                                            <p:strVal val="#ppt_y"/>
                                          </p:val>
                                        </p:tav>
                                      </p:tavLst>
                                    </p:anim>
                                  </p:childTnLst>
                                </p:cTn>
                              </p:par>
                              <p:par>
                                <p:cTn id="88" presetID="42" presetClass="entr" presetSubtype="0" fill="hold" grpId="0" nodeType="withEffect">
                                  <p:stCondLst>
                                    <p:cond delay="1250"/>
                                  </p:stCondLst>
                                  <p:childTnLst>
                                    <p:set>
                                      <p:cBhvr>
                                        <p:cTn id="89" dur="1" fill="hold">
                                          <p:stCondLst>
                                            <p:cond delay="0"/>
                                          </p:stCondLst>
                                        </p:cTn>
                                        <p:tgtEl>
                                          <p:spTgt spid="92"/>
                                        </p:tgtEl>
                                        <p:attrNameLst>
                                          <p:attrName>style.visibility</p:attrName>
                                        </p:attrNameLst>
                                      </p:cBhvr>
                                      <p:to>
                                        <p:strVal val="visible"/>
                                      </p:to>
                                    </p:set>
                                    <p:animEffect transition="in" filter="fade">
                                      <p:cBhvr>
                                        <p:cTn id="90" dur="500"/>
                                        <p:tgtEl>
                                          <p:spTgt spid="92"/>
                                        </p:tgtEl>
                                      </p:cBhvr>
                                    </p:animEffect>
                                    <p:anim calcmode="lin" valueType="num">
                                      <p:cBhvr>
                                        <p:cTn id="91" dur="500" fill="hold"/>
                                        <p:tgtEl>
                                          <p:spTgt spid="92"/>
                                        </p:tgtEl>
                                        <p:attrNameLst>
                                          <p:attrName>ppt_x</p:attrName>
                                        </p:attrNameLst>
                                      </p:cBhvr>
                                      <p:tavLst>
                                        <p:tav tm="0">
                                          <p:val>
                                            <p:strVal val="#ppt_x"/>
                                          </p:val>
                                        </p:tav>
                                        <p:tav tm="100000">
                                          <p:val>
                                            <p:strVal val="#ppt_x"/>
                                          </p:val>
                                        </p:tav>
                                      </p:tavLst>
                                    </p:anim>
                                    <p:anim calcmode="lin" valueType="num">
                                      <p:cBhvr>
                                        <p:cTn id="92" dur="500" fill="hold"/>
                                        <p:tgtEl>
                                          <p:spTgt spid="92"/>
                                        </p:tgtEl>
                                        <p:attrNameLst>
                                          <p:attrName>ppt_y</p:attrName>
                                        </p:attrNameLst>
                                      </p:cBhvr>
                                      <p:tavLst>
                                        <p:tav tm="0">
                                          <p:val>
                                            <p:strVal val="#ppt_y+.1"/>
                                          </p:val>
                                        </p:tav>
                                        <p:tav tm="100000">
                                          <p:val>
                                            <p:strVal val="#ppt_y"/>
                                          </p:val>
                                        </p:tav>
                                      </p:tavLst>
                                    </p:anim>
                                  </p:childTnLst>
                                </p:cTn>
                              </p:par>
                              <p:par>
                                <p:cTn id="93" presetID="47" presetClass="entr" presetSubtype="0" fill="hold" grpId="0" nodeType="withEffect">
                                  <p:stCondLst>
                                    <p:cond delay="1250"/>
                                  </p:stCondLst>
                                  <p:childTnLst>
                                    <p:set>
                                      <p:cBhvr>
                                        <p:cTn id="94" dur="1" fill="hold">
                                          <p:stCondLst>
                                            <p:cond delay="0"/>
                                          </p:stCondLst>
                                        </p:cTn>
                                        <p:tgtEl>
                                          <p:spTgt spid="94"/>
                                        </p:tgtEl>
                                        <p:attrNameLst>
                                          <p:attrName>style.visibility</p:attrName>
                                        </p:attrNameLst>
                                      </p:cBhvr>
                                      <p:to>
                                        <p:strVal val="visible"/>
                                      </p:to>
                                    </p:set>
                                    <p:animEffect transition="in" filter="fade">
                                      <p:cBhvr>
                                        <p:cTn id="95" dur="500"/>
                                        <p:tgtEl>
                                          <p:spTgt spid="94"/>
                                        </p:tgtEl>
                                      </p:cBhvr>
                                    </p:animEffect>
                                    <p:anim calcmode="lin" valueType="num">
                                      <p:cBhvr>
                                        <p:cTn id="96" dur="500" fill="hold"/>
                                        <p:tgtEl>
                                          <p:spTgt spid="94"/>
                                        </p:tgtEl>
                                        <p:attrNameLst>
                                          <p:attrName>ppt_x</p:attrName>
                                        </p:attrNameLst>
                                      </p:cBhvr>
                                      <p:tavLst>
                                        <p:tav tm="0">
                                          <p:val>
                                            <p:strVal val="#ppt_x"/>
                                          </p:val>
                                        </p:tav>
                                        <p:tav tm="100000">
                                          <p:val>
                                            <p:strVal val="#ppt_x"/>
                                          </p:val>
                                        </p:tav>
                                      </p:tavLst>
                                    </p:anim>
                                    <p:anim calcmode="lin" valueType="num">
                                      <p:cBhvr>
                                        <p:cTn id="97" dur="500" fill="hold"/>
                                        <p:tgtEl>
                                          <p:spTgt spid="94"/>
                                        </p:tgtEl>
                                        <p:attrNameLst>
                                          <p:attrName>ppt_y</p:attrName>
                                        </p:attrNameLst>
                                      </p:cBhvr>
                                      <p:tavLst>
                                        <p:tav tm="0">
                                          <p:val>
                                            <p:strVal val="#ppt_y-.1"/>
                                          </p:val>
                                        </p:tav>
                                        <p:tav tm="100000">
                                          <p:val>
                                            <p:strVal val="#ppt_y"/>
                                          </p:val>
                                        </p:tav>
                                      </p:tavLst>
                                    </p:anim>
                                  </p:childTnLst>
                                </p:cTn>
                              </p:par>
                              <p:par>
                                <p:cTn id="98" presetID="47" presetClass="entr" presetSubtype="0" fill="hold" grpId="0" nodeType="withEffect">
                                  <p:stCondLst>
                                    <p:cond delay="1250"/>
                                  </p:stCondLst>
                                  <p:childTnLst>
                                    <p:set>
                                      <p:cBhvr>
                                        <p:cTn id="99" dur="1" fill="hold">
                                          <p:stCondLst>
                                            <p:cond delay="0"/>
                                          </p:stCondLst>
                                        </p:cTn>
                                        <p:tgtEl>
                                          <p:spTgt spid="95"/>
                                        </p:tgtEl>
                                        <p:attrNameLst>
                                          <p:attrName>style.visibility</p:attrName>
                                        </p:attrNameLst>
                                      </p:cBhvr>
                                      <p:to>
                                        <p:strVal val="visible"/>
                                      </p:to>
                                    </p:set>
                                    <p:animEffect transition="in" filter="fade">
                                      <p:cBhvr>
                                        <p:cTn id="100" dur="500"/>
                                        <p:tgtEl>
                                          <p:spTgt spid="95"/>
                                        </p:tgtEl>
                                      </p:cBhvr>
                                    </p:animEffect>
                                    <p:anim calcmode="lin" valueType="num">
                                      <p:cBhvr>
                                        <p:cTn id="101" dur="500" fill="hold"/>
                                        <p:tgtEl>
                                          <p:spTgt spid="95"/>
                                        </p:tgtEl>
                                        <p:attrNameLst>
                                          <p:attrName>ppt_x</p:attrName>
                                        </p:attrNameLst>
                                      </p:cBhvr>
                                      <p:tavLst>
                                        <p:tav tm="0">
                                          <p:val>
                                            <p:strVal val="#ppt_x"/>
                                          </p:val>
                                        </p:tav>
                                        <p:tav tm="100000">
                                          <p:val>
                                            <p:strVal val="#ppt_x"/>
                                          </p:val>
                                        </p:tav>
                                      </p:tavLst>
                                    </p:anim>
                                    <p:anim calcmode="lin" valueType="num">
                                      <p:cBhvr>
                                        <p:cTn id="102" dur="500" fill="hold"/>
                                        <p:tgtEl>
                                          <p:spTgt spid="95"/>
                                        </p:tgtEl>
                                        <p:attrNameLst>
                                          <p:attrName>ppt_y</p:attrName>
                                        </p:attrNameLst>
                                      </p:cBhvr>
                                      <p:tavLst>
                                        <p:tav tm="0">
                                          <p:val>
                                            <p:strVal val="#ppt_y-.1"/>
                                          </p:val>
                                        </p:tav>
                                        <p:tav tm="100000">
                                          <p:val>
                                            <p:strVal val="#ppt_y"/>
                                          </p:val>
                                        </p:tav>
                                      </p:tavLst>
                                    </p:anim>
                                  </p:childTnLst>
                                </p:cTn>
                              </p:par>
                              <p:par>
                                <p:cTn id="103" presetID="47" presetClass="entr" presetSubtype="0" fill="hold" grpId="0" nodeType="withEffect">
                                  <p:stCondLst>
                                    <p:cond delay="1250"/>
                                  </p:stCondLst>
                                  <p:childTnLst>
                                    <p:set>
                                      <p:cBhvr>
                                        <p:cTn id="104" dur="1" fill="hold">
                                          <p:stCondLst>
                                            <p:cond delay="0"/>
                                          </p:stCondLst>
                                        </p:cTn>
                                        <p:tgtEl>
                                          <p:spTgt spid="113"/>
                                        </p:tgtEl>
                                        <p:attrNameLst>
                                          <p:attrName>style.visibility</p:attrName>
                                        </p:attrNameLst>
                                      </p:cBhvr>
                                      <p:to>
                                        <p:strVal val="visible"/>
                                      </p:to>
                                    </p:set>
                                    <p:animEffect transition="in" filter="fade">
                                      <p:cBhvr>
                                        <p:cTn id="105" dur="500"/>
                                        <p:tgtEl>
                                          <p:spTgt spid="113"/>
                                        </p:tgtEl>
                                      </p:cBhvr>
                                    </p:animEffect>
                                    <p:anim calcmode="lin" valueType="num">
                                      <p:cBhvr>
                                        <p:cTn id="106" dur="500" fill="hold"/>
                                        <p:tgtEl>
                                          <p:spTgt spid="113"/>
                                        </p:tgtEl>
                                        <p:attrNameLst>
                                          <p:attrName>ppt_x</p:attrName>
                                        </p:attrNameLst>
                                      </p:cBhvr>
                                      <p:tavLst>
                                        <p:tav tm="0">
                                          <p:val>
                                            <p:strVal val="#ppt_x"/>
                                          </p:val>
                                        </p:tav>
                                        <p:tav tm="100000">
                                          <p:val>
                                            <p:strVal val="#ppt_x"/>
                                          </p:val>
                                        </p:tav>
                                      </p:tavLst>
                                    </p:anim>
                                    <p:anim calcmode="lin" valueType="num">
                                      <p:cBhvr>
                                        <p:cTn id="107" dur="500" fill="hold"/>
                                        <p:tgtEl>
                                          <p:spTgt spid="113"/>
                                        </p:tgtEl>
                                        <p:attrNameLst>
                                          <p:attrName>ppt_y</p:attrName>
                                        </p:attrNameLst>
                                      </p:cBhvr>
                                      <p:tavLst>
                                        <p:tav tm="0">
                                          <p:val>
                                            <p:strVal val="#ppt_y-.1"/>
                                          </p:val>
                                        </p:tav>
                                        <p:tav tm="100000">
                                          <p:val>
                                            <p:strVal val="#ppt_y"/>
                                          </p:val>
                                        </p:tav>
                                      </p:tavLst>
                                    </p:anim>
                                  </p:childTnLst>
                                </p:cTn>
                              </p:par>
                              <p:par>
                                <p:cTn id="108" presetID="47" presetClass="entr" presetSubtype="0" fill="hold" grpId="0" nodeType="withEffect">
                                  <p:stCondLst>
                                    <p:cond delay="1250"/>
                                  </p:stCondLst>
                                  <p:childTnLst>
                                    <p:set>
                                      <p:cBhvr>
                                        <p:cTn id="109" dur="1" fill="hold">
                                          <p:stCondLst>
                                            <p:cond delay="0"/>
                                          </p:stCondLst>
                                        </p:cTn>
                                        <p:tgtEl>
                                          <p:spTgt spid="114"/>
                                        </p:tgtEl>
                                        <p:attrNameLst>
                                          <p:attrName>style.visibility</p:attrName>
                                        </p:attrNameLst>
                                      </p:cBhvr>
                                      <p:to>
                                        <p:strVal val="visible"/>
                                      </p:to>
                                    </p:set>
                                    <p:animEffect transition="in" filter="fade">
                                      <p:cBhvr>
                                        <p:cTn id="110" dur="500"/>
                                        <p:tgtEl>
                                          <p:spTgt spid="114"/>
                                        </p:tgtEl>
                                      </p:cBhvr>
                                    </p:animEffect>
                                    <p:anim calcmode="lin" valueType="num">
                                      <p:cBhvr>
                                        <p:cTn id="111" dur="500" fill="hold"/>
                                        <p:tgtEl>
                                          <p:spTgt spid="114"/>
                                        </p:tgtEl>
                                        <p:attrNameLst>
                                          <p:attrName>ppt_x</p:attrName>
                                        </p:attrNameLst>
                                      </p:cBhvr>
                                      <p:tavLst>
                                        <p:tav tm="0">
                                          <p:val>
                                            <p:strVal val="#ppt_x"/>
                                          </p:val>
                                        </p:tav>
                                        <p:tav tm="100000">
                                          <p:val>
                                            <p:strVal val="#ppt_x"/>
                                          </p:val>
                                        </p:tav>
                                      </p:tavLst>
                                    </p:anim>
                                    <p:anim calcmode="lin" valueType="num">
                                      <p:cBhvr>
                                        <p:cTn id="112" dur="500" fill="hold"/>
                                        <p:tgtEl>
                                          <p:spTgt spid="114"/>
                                        </p:tgtEl>
                                        <p:attrNameLst>
                                          <p:attrName>ppt_y</p:attrName>
                                        </p:attrNameLst>
                                      </p:cBhvr>
                                      <p:tavLst>
                                        <p:tav tm="0">
                                          <p:val>
                                            <p:strVal val="#ppt_y-.1"/>
                                          </p:val>
                                        </p:tav>
                                        <p:tav tm="100000">
                                          <p:val>
                                            <p:strVal val="#ppt_y"/>
                                          </p:val>
                                        </p:tav>
                                      </p:tavLst>
                                    </p:anim>
                                  </p:childTnLst>
                                </p:cTn>
                              </p:par>
                              <p:par>
                                <p:cTn id="113" presetID="47" presetClass="entr" presetSubtype="0" fill="hold" grpId="0" nodeType="withEffect">
                                  <p:stCondLst>
                                    <p:cond delay="1250"/>
                                  </p:stCondLst>
                                  <p:childTnLst>
                                    <p:set>
                                      <p:cBhvr>
                                        <p:cTn id="114" dur="1" fill="hold">
                                          <p:stCondLst>
                                            <p:cond delay="0"/>
                                          </p:stCondLst>
                                        </p:cTn>
                                        <p:tgtEl>
                                          <p:spTgt spid="115"/>
                                        </p:tgtEl>
                                        <p:attrNameLst>
                                          <p:attrName>style.visibility</p:attrName>
                                        </p:attrNameLst>
                                      </p:cBhvr>
                                      <p:to>
                                        <p:strVal val="visible"/>
                                      </p:to>
                                    </p:set>
                                    <p:animEffect transition="in" filter="fade">
                                      <p:cBhvr>
                                        <p:cTn id="115" dur="500"/>
                                        <p:tgtEl>
                                          <p:spTgt spid="115"/>
                                        </p:tgtEl>
                                      </p:cBhvr>
                                    </p:animEffect>
                                    <p:anim calcmode="lin" valueType="num">
                                      <p:cBhvr>
                                        <p:cTn id="116" dur="500" fill="hold"/>
                                        <p:tgtEl>
                                          <p:spTgt spid="115"/>
                                        </p:tgtEl>
                                        <p:attrNameLst>
                                          <p:attrName>ppt_x</p:attrName>
                                        </p:attrNameLst>
                                      </p:cBhvr>
                                      <p:tavLst>
                                        <p:tav tm="0">
                                          <p:val>
                                            <p:strVal val="#ppt_x"/>
                                          </p:val>
                                        </p:tav>
                                        <p:tav tm="100000">
                                          <p:val>
                                            <p:strVal val="#ppt_x"/>
                                          </p:val>
                                        </p:tav>
                                      </p:tavLst>
                                    </p:anim>
                                    <p:anim calcmode="lin" valueType="num">
                                      <p:cBhvr>
                                        <p:cTn id="117" dur="500" fill="hold"/>
                                        <p:tgtEl>
                                          <p:spTgt spid="115"/>
                                        </p:tgtEl>
                                        <p:attrNameLst>
                                          <p:attrName>ppt_y</p:attrName>
                                        </p:attrNameLst>
                                      </p:cBhvr>
                                      <p:tavLst>
                                        <p:tav tm="0">
                                          <p:val>
                                            <p:strVal val="#ppt_y-.1"/>
                                          </p:val>
                                        </p:tav>
                                        <p:tav tm="100000">
                                          <p:val>
                                            <p:strVal val="#ppt_y"/>
                                          </p:val>
                                        </p:tav>
                                      </p:tavLst>
                                    </p:anim>
                                  </p:childTnLst>
                                </p:cTn>
                              </p:par>
                              <p:par>
                                <p:cTn id="118" presetID="22" presetClass="entr" presetSubtype="8" fill="hold" grpId="0" nodeType="withEffect">
                                  <p:stCondLst>
                                    <p:cond delay="1750"/>
                                  </p:stCondLst>
                                  <p:childTnLst>
                                    <p:set>
                                      <p:cBhvr>
                                        <p:cTn id="119" dur="1" fill="hold">
                                          <p:stCondLst>
                                            <p:cond delay="0"/>
                                          </p:stCondLst>
                                        </p:cTn>
                                        <p:tgtEl>
                                          <p:spTgt spid="81"/>
                                        </p:tgtEl>
                                        <p:attrNameLst>
                                          <p:attrName>style.visibility</p:attrName>
                                        </p:attrNameLst>
                                      </p:cBhvr>
                                      <p:to>
                                        <p:strVal val="visible"/>
                                      </p:to>
                                    </p:set>
                                    <p:animEffect transition="in" filter="wipe(left)">
                                      <p:cBhvr>
                                        <p:cTn id="120" dur="500"/>
                                        <p:tgtEl>
                                          <p:spTgt spid="81"/>
                                        </p:tgtEl>
                                      </p:cBhvr>
                                    </p:animEffect>
                                  </p:childTnLst>
                                </p:cTn>
                              </p:par>
                              <p:par>
                                <p:cTn id="121" presetID="42" presetClass="entr" presetSubtype="0" fill="hold" grpId="0" nodeType="withEffect">
                                  <p:stCondLst>
                                    <p:cond delay="1750"/>
                                  </p:stCondLst>
                                  <p:childTnLst>
                                    <p:set>
                                      <p:cBhvr>
                                        <p:cTn id="122" dur="1" fill="hold">
                                          <p:stCondLst>
                                            <p:cond delay="0"/>
                                          </p:stCondLst>
                                        </p:cTn>
                                        <p:tgtEl>
                                          <p:spTgt spid="97"/>
                                        </p:tgtEl>
                                        <p:attrNameLst>
                                          <p:attrName>style.visibility</p:attrName>
                                        </p:attrNameLst>
                                      </p:cBhvr>
                                      <p:to>
                                        <p:strVal val="visible"/>
                                      </p:to>
                                    </p:set>
                                    <p:animEffect transition="in" filter="fade">
                                      <p:cBhvr>
                                        <p:cTn id="123" dur="500"/>
                                        <p:tgtEl>
                                          <p:spTgt spid="97"/>
                                        </p:tgtEl>
                                      </p:cBhvr>
                                    </p:animEffect>
                                    <p:anim calcmode="lin" valueType="num">
                                      <p:cBhvr>
                                        <p:cTn id="124" dur="500" fill="hold"/>
                                        <p:tgtEl>
                                          <p:spTgt spid="97"/>
                                        </p:tgtEl>
                                        <p:attrNameLst>
                                          <p:attrName>ppt_x</p:attrName>
                                        </p:attrNameLst>
                                      </p:cBhvr>
                                      <p:tavLst>
                                        <p:tav tm="0">
                                          <p:val>
                                            <p:strVal val="#ppt_x"/>
                                          </p:val>
                                        </p:tav>
                                        <p:tav tm="100000">
                                          <p:val>
                                            <p:strVal val="#ppt_x"/>
                                          </p:val>
                                        </p:tav>
                                      </p:tavLst>
                                    </p:anim>
                                    <p:anim calcmode="lin" valueType="num">
                                      <p:cBhvr>
                                        <p:cTn id="125" dur="500" fill="hold"/>
                                        <p:tgtEl>
                                          <p:spTgt spid="97"/>
                                        </p:tgtEl>
                                        <p:attrNameLst>
                                          <p:attrName>ppt_y</p:attrName>
                                        </p:attrNameLst>
                                      </p:cBhvr>
                                      <p:tavLst>
                                        <p:tav tm="0">
                                          <p:val>
                                            <p:strVal val="#ppt_y+.1"/>
                                          </p:val>
                                        </p:tav>
                                        <p:tav tm="100000">
                                          <p:val>
                                            <p:strVal val="#ppt_y"/>
                                          </p:val>
                                        </p:tav>
                                      </p:tavLst>
                                    </p:anim>
                                  </p:childTnLst>
                                </p:cTn>
                              </p:par>
                              <p:par>
                                <p:cTn id="126" presetID="42" presetClass="entr" presetSubtype="0" fill="hold" grpId="0" nodeType="withEffect">
                                  <p:stCondLst>
                                    <p:cond delay="1750"/>
                                  </p:stCondLst>
                                  <p:childTnLst>
                                    <p:set>
                                      <p:cBhvr>
                                        <p:cTn id="127" dur="1" fill="hold">
                                          <p:stCondLst>
                                            <p:cond delay="0"/>
                                          </p:stCondLst>
                                        </p:cTn>
                                        <p:tgtEl>
                                          <p:spTgt spid="106"/>
                                        </p:tgtEl>
                                        <p:attrNameLst>
                                          <p:attrName>style.visibility</p:attrName>
                                        </p:attrNameLst>
                                      </p:cBhvr>
                                      <p:to>
                                        <p:strVal val="visible"/>
                                      </p:to>
                                    </p:set>
                                    <p:animEffect transition="in" filter="fade">
                                      <p:cBhvr>
                                        <p:cTn id="128" dur="500"/>
                                        <p:tgtEl>
                                          <p:spTgt spid="106"/>
                                        </p:tgtEl>
                                      </p:cBhvr>
                                    </p:animEffect>
                                    <p:anim calcmode="lin" valueType="num">
                                      <p:cBhvr>
                                        <p:cTn id="129" dur="500" fill="hold"/>
                                        <p:tgtEl>
                                          <p:spTgt spid="106"/>
                                        </p:tgtEl>
                                        <p:attrNameLst>
                                          <p:attrName>ppt_x</p:attrName>
                                        </p:attrNameLst>
                                      </p:cBhvr>
                                      <p:tavLst>
                                        <p:tav tm="0">
                                          <p:val>
                                            <p:strVal val="#ppt_x"/>
                                          </p:val>
                                        </p:tav>
                                        <p:tav tm="100000">
                                          <p:val>
                                            <p:strVal val="#ppt_x"/>
                                          </p:val>
                                        </p:tav>
                                      </p:tavLst>
                                    </p:anim>
                                    <p:anim calcmode="lin" valueType="num">
                                      <p:cBhvr>
                                        <p:cTn id="130" dur="500" fill="hold"/>
                                        <p:tgtEl>
                                          <p:spTgt spid="106"/>
                                        </p:tgtEl>
                                        <p:attrNameLst>
                                          <p:attrName>ppt_y</p:attrName>
                                        </p:attrNameLst>
                                      </p:cBhvr>
                                      <p:tavLst>
                                        <p:tav tm="0">
                                          <p:val>
                                            <p:strVal val="#ppt_y+.1"/>
                                          </p:val>
                                        </p:tav>
                                        <p:tav tm="100000">
                                          <p:val>
                                            <p:strVal val="#ppt_y"/>
                                          </p:val>
                                        </p:tav>
                                      </p:tavLst>
                                    </p:anim>
                                  </p:childTnLst>
                                </p:cTn>
                              </p:par>
                              <p:par>
                                <p:cTn id="131" presetID="42" presetClass="entr" presetSubtype="0" fill="hold" grpId="0" nodeType="withEffect">
                                  <p:stCondLst>
                                    <p:cond delay="1750"/>
                                  </p:stCondLst>
                                  <p:childTnLst>
                                    <p:set>
                                      <p:cBhvr>
                                        <p:cTn id="132" dur="1" fill="hold">
                                          <p:stCondLst>
                                            <p:cond delay="0"/>
                                          </p:stCondLst>
                                        </p:cTn>
                                        <p:tgtEl>
                                          <p:spTgt spid="107"/>
                                        </p:tgtEl>
                                        <p:attrNameLst>
                                          <p:attrName>style.visibility</p:attrName>
                                        </p:attrNameLst>
                                      </p:cBhvr>
                                      <p:to>
                                        <p:strVal val="visible"/>
                                      </p:to>
                                    </p:set>
                                    <p:animEffect transition="in" filter="fade">
                                      <p:cBhvr>
                                        <p:cTn id="133" dur="500"/>
                                        <p:tgtEl>
                                          <p:spTgt spid="107"/>
                                        </p:tgtEl>
                                      </p:cBhvr>
                                    </p:animEffect>
                                    <p:anim calcmode="lin" valueType="num">
                                      <p:cBhvr>
                                        <p:cTn id="134" dur="500" fill="hold"/>
                                        <p:tgtEl>
                                          <p:spTgt spid="107"/>
                                        </p:tgtEl>
                                        <p:attrNameLst>
                                          <p:attrName>ppt_x</p:attrName>
                                        </p:attrNameLst>
                                      </p:cBhvr>
                                      <p:tavLst>
                                        <p:tav tm="0">
                                          <p:val>
                                            <p:strVal val="#ppt_x"/>
                                          </p:val>
                                        </p:tav>
                                        <p:tav tm="100000">
                                          <p:val>
                                            <p:strVal val="#ppt_x"/>
                                          </p:val>
                                        </p:tav>
                                      </p:tavLst>
                                    </p:anim>
                                    <p:anim calcmode="lin" valueType="num">
                                      <p:cBhvr>
                                        <p:cTn id="135" dur="500" fill="hold"/>
                                        <p:tgtEl>
                                          <p:spTgt spid="107"/>
                                        </p:tgtEl>
                                        <p:attrNameLst>
                                          <p:attrName>ppt_y</p:attrName>
                                        </p:attrNameLst>
                                      </p:cBhvr>
                                      <p:tavLst>
                                        <p:tav tm="0">
                                          <p:val>
                                            <p:strVal val="#ppt_y+.1"/>
                                          </p:val>
                                        </p:tav>
                                        <p:tav tm="100000">
                                          <p:val>
                                            <p:strVal val="#ppt_y"/>
                                          </p:val>
                                        </p:tav>
                                      </p:tavLst>
                                    </p:anim>
                                  </p:childTnLst>
                                </p:cTn>
                              </p:par>
                              <p:par>
                                <p:cTn id="136" presetID="42" presetClass="entr" presetSubtype="0" fill="hold" grpId="0" nodeType="withEffect">
                                  <p:stCondLst>
                                    <p:cond delay="1750"/>
                                  </p:stCondLst>
                                  <p:childTnLst>
                                    <p:set>
                                      <p:cBhvr>
                                        <p:cTn id="137" dur="1" fill="hold">
                                          <p:stCondLst>
                                            <p:cond delay="0"/>
                                          </p:stCondLst>
                                        </p:cTn>
                                        <p:tgtEl>
                                          <p:spTgt spid="108"/>
                                        </p:tgtEl>
                                        <p:attrNameLst>
                                          <p:attrName>style.visibility</p:attrName>
                                        </p:attrNameLst>
                                      </p:cBhvr>
                                      <p:to>
                                        <p:strVal val="visible"/>
                                      </p:to>
                                    </p:set>
                                    <p:animEffect transition="in" filter="fade">
                                      <p:cBhvr>
                                        <p:cTn id="138" dur="500"/>
                                        <p:tgtEl>
                                          <p:spTgt spid="108"/>
                                        </p:tgtEl>
                                      </p:cBhvr>
                                    </p:animEffect>
                                    <p:anim calcmode="lin" valueType="num">
                                      <p:cBhvr>
                                        <p:cTn id="139" dur="500" fill="hold"/>
                                        <p:tgtEl>
                                          <p:spTgt spid="108"/>
                                        </p:tgtEl>
                                        <p:attrNameLst>
                                          <p:attrName>ppt_x</p:attrName>
                                        </p:attrNameLst>
                                      </p:cBhvr>
                                      <p:tavLst>
                                        <p:tav tm="0">
                                          <p:val>
                                            <p:strVal val="#ppt_x"/>
                                          </p:val>
                                        </p:tav>
                                        <p:tav tm="100000">
                                          <p:val>
                                            <p:strVal val="#ppt_x"/>
                                          </p:val>
                                        </p:tav>
                                      </p:tavLst>
                                    </p:anim>
                                    <p:anim calcmode="lin" valueType="num">
                                      <p:cBhvr>
                                        <p:cTn id="140" dur="500" fill="hold"/>
                                        <p:tgtEl>
                                          <p:spTgt spid="108"/>
                                        </p:tgtEl>
                                        <p:attrNameLst>
                                          <p:attrName>ppt_y</p:attrName>
                                        </p:attrNameLst>
                                      </p:cBhvr>
                                      <p:tavLst>
                                        <p:tav tm="0">
                                          <p:val>
                                            <p:strVal val="#ppt_y+.1"/>
                                          </p:val>
                                        </p:tav>
                                        <p:tav tm="100000">
                                          <p:val>
                                            <p:strVal val="#ppt_y"/>
                                          </p:val>
                                        </p:tav>
                                      </p:tavLst>
                                    </p:anim>
                                  </p:childTnLst>
                                </p:cTn>
                              </p:par>
                              <p:par>
                                <p:cTn id="141" presetID="42" presetClass="entr" presetSubtype="0" fill="hold" grpId="0" nodeType="withEffect">
                                  <p:stCondLst>
                                    <p:cond delay="1750"/>
                                  </p:stCondLst>
                                  <p:childTnLst>
                                    <p:set>
                                      <p:cBhvr>
                                        <p:cTn id="142" dur="1" fill="hold">
                                          <p:stCondLst>
                                            <p:cond delay="0"/>
                                          </p:stCondLst>
                                        </p:cTn>
                                        <p:tgtEl>
                                          <p:spTgt spid="96"/>
                                        </p:tgtEl>
                                        <p:attrNameLst>
                                          <p:attrName>style.visibility</p:attrName>
                                        </p:attrNameLst>
                                      </p:cBhvr>
                                      <p:to>
                                        <p:strVal val="visible"/>
                                      </p:to>
                                    </p:set>
                                    <p:animEffect transition="in" filter="fade">
                                      <p:cBhvr>
                                        <p:cTn id="143" dur="500"/>
                                        <p:tgtEl>
                                          <p:spTgt spid="96"/>
                                        </p:tgtEl>
                                      </p:cBhvr>
                                    </p:animEffect>
                                    <p:anim calcmode="lin" valueType="num">
                                      <p:cBhvr>
                                        <p:cTn id="144" dur="500" fill="hold"/>
                                        <p:tgtEl>
                                          <p:spTgt spid="96"/>
                                        </p:tgtEl>
                                        <p:attrNameLst>
                                          <p:attrName>ppt_x</p:attrName>
                                        </p:attrNameLst>
                                      </p:cBhvr>
                                      <p:tavLst>
                                        <p:tav tm="0">
                                          <p:val>
                                            <p:strVal val="#ppt_x"/>
                                          </p:val>
                                        </p:tav>
                                        <p:tav tm="100000">
                                          <p:val>
                                            <p:strVal val="#ppt_x"/>
                                          </p:val>
                                        </p:tav>
                                      </p:tavLst>
                                    </p:anim>
                                    <p:anim calcmode="lin" valueType="num">
                                      <p:cBhvr>
                                        <p:cTn id="145" dur="500" fill="hold"/>
                                        <p:tgtEl>
                                          <p:spTgt spid="96"/>
                                        </p:tgtEl>
                                        <p:attrNameLst>
                                          <p:attrName>ppt_y</p:attrName>
                                        </p:attrNameLst>
                                      </p:cBhvr>
                                      <p:tavLst>
                                        <p:tav tm="0">
                                          <p:val>
                                            <p:strVal val="#ppt_y+.1"/>
                                          </p:val>
                                        </p:tav>
                                        <p:tav tm="100000">
                                          <p:val>
                                            <p:strVal val="#ppt_y"/>
                                          </p:val>
                                        </p:tav>
                                      </p:tavLst>
                                    </p:anim>
                                  </p:childTnLst>
                                </p:cTn>
                              </p:par>
                              <p:par>
                                <p:cTn id="146" presetID="22" presetClass="entr" presetSubtype="8" fill="hold" grpId="0" nodeType="withEffect">
                                  <p:stCondLst>
                                    <p:cond delay="2250"/>
                                  </p:stCondLst>
                                  <p:childTnLst>
                                    <p:set>
                                      <p:cBhvr>
                                        <p:cTn id="147" dur="1" fill="hold">
                                          <p:stCondLst>
                                            <p:cond delay="0"/>
                                          </p:stCondLst>
                                        </p:cTn>
                                        <p:tgtEl>
                                          <p:spTgt spid="83"/>
                                        </p:tgtEl>
                                        <p:attrNameLst>
                                          <p:attrName>style.visibility</p:attrName>
                                        </p:attrNameLst>
                                      </p:cBhvr>
                                      <p:to>
                                        <p:strVal val="visible"/>
                                      </p:to>
                                    </p:set>
                                    <p:animEffect transition="in" filter="wipe(left)">
                                      <p:cBhvr>
                                        <p:cTn id="148" dur="500"/>
                                        <p:tgtEl>
                                          <p:spTgt spid="83"/>
                                        </p:tgtEl>
                                      </p:cBhvr>
                                    </p:animEffect>
                                  </p:childTnLst>
                                </p:cTn>
                              </p:par>
                              <p:par>
                                <p:cTn id="149" presetID="22" presetClass="entr" presetSubtype="8" fill="hold" grpId="0" nodeType="withEffect">
                                  <p:stCondLst>
                                    <p:cond delay="2750"/>
                                  </p:stCondLst>
                                  <p:childTnLst>
                                    <p:set>
                                      <p:cBhvr>
                                        <p:cTn id="150" dur="1" fill="hold">
                                          <p:stCondLst>
                                            <p:cond delay="0"/>
                                          </p:stCondLst>
                                        </p:cTn>
                                        <p:tgtEl>
                                          <p:spTgt spid="84"/>
                                        </p:tgtEl>
                                        <p:attrNameLst>
                                          <p:attrName>style.visibility</p:attrName>
                                        </p:attrNameLst>
                                      </p:cBhvr>
                                      <p:to>
                                        <p:strVal val="visible"/>
                                      </p:to>
                                    </p:set>
                                    <p:animEffect transition="in" filter="wipe(left)">
                                      <p:cBhvr>
                                        <p:cTn id="151" dur="500"/>
                                        <p:tgtEl>
                                          <p:spTgt spid="84"/>
                                        </p:tgtEl>
                                      </p:cBhvr>
                                    </p:animEffect>
                                  </p:childTnLst>
                                </p:cTn>
                              </p:par>
                              <p:par>
                                <p:cTn id="152" presetID="47" presetClass="entr" presetSubtype="0" fill="hold" grpId="0" nodeType="withEffect">
                                  <p:stCondLst>
                                    <p:cond delay="2750"/>
                                  </p:stCondLst>
                                  <p:childTnLst>
                                    <p:set>
                                      <p:cBhvr>
                                        <p:cTn id="153" dur="1" fill="hold">
                                          <p:stCondLst>
                                            <p:cond delay="0"/>
                                          </p:stCondLst>
                                        </p:cTn>
                                        <p:tgtEl>
                                          <p:spTgt spid="98"/>
                                        </p:tgtEl>
                                        <p:attrNameLst>
                                          <p:attrName>style.visibility</p:attrName>
                                        </p:attrNameLst>
                                      </p:cBhvr>
                                      <p:to>
                                        <p:strVal val="visible"/>
                                      </p:to>
                                    </p:set>
                                    <p:animEffect transition="in" filter="fade">
                                      <p:cBhvr>
                                        <p:cTn id="154" dur="500"/>
                                        <p:tgtEl>
                                          <p:spTgt spid="98"/>
                                        </p:tgtEl>
                                      </p:cBhvr>
                                    </p:animEffect>
                                    <p:anim calcmode="lin" valueType="num">
                                      <p:cBhvr>
                                        <p:cTn id="155" dur="500" fill="hold"/>
                                        <p:tgtEl>
                                          <p:spTgt spid="98"/>
                                        </p:tgtEl>
                                        <p:attrNameLst>
                                          <p:attrName>ppt_x</p:attrName>
                                        </p:attrNameLst>
                                      </p:cBhvr>
                                      <p:tavLst>
                                        <p:tav tm="0">
                                          <p:val>
                                            <p:strVal val="#ppt_x"/>
                                          </p:val>
                                        </p:tav>
                                        <p:tav tm="100000">
                                          <p:val>
                                            <p:strVal val="#ppt_x"/>
                                          </p:val>
                                        </p:tav>
                                      </p:tavLst>
                                    </p:anim>
                                    <p:anim calcmode="lin" valueType="num">
                                      <p:cBhvr>
                                        <p:cTn id="156" dur="500" fill="hold"/>
                                        <p:tgtEl>
                                          <p:spTgt spid="98"/>
                                        </p:tgtEl>
                                        <p:attrNameLst>
                                          <p:attrName>ppt_y</p:attrName>
                                        </p:attrNameLst>
                                      </p:cBhvr>
                                      <p:tavLst>
                                        <p:tav tm="0">
                                          <p:val>
                                            <p:strVal val="#ppt_y-.1"/>
                                          </p:val>
                                        </p:tav>
                                        <p:tav tm="100000">
                                          <p:val>
                                            <p:strVal val="#ppt_y"/>
                                          </p:val>
                                        </p:tav>
                                      </p:tavLst>
                                    </p:anim>
                                  </p:childTnLst>
                                </p:cTn>
                              </p:par>
                              <p:par>
                                <p:cTn id="157" presetID="47" presetClass="entr" presetSubtype="0" fill="hold" grpId="0" nodeType="withEffect">
                                  <p:stCondLst>
                                    <p:cond delay="2750"/>
                                  </p:stCondLst>
                                  <p:childTnLst>
                                    <p:set>
                                      <p:cBhvr>
                                        <p:cTn id="158" dur="1" fill="hold">
                                          <p:stCondLst>
                                            <p:cond delay="0"/>
                                          </p:stCondLst>
                                        </p:cTn>
                                        <p:tgtEl>
                                          <p:spTgt spid="99"/>
                                        </p:tgtEl>
                                        <p:attrNameLst>
                                          <p:attrName>style.visibility</p:attrName>
                                        </p:attrNameLst>
                                      </p:cBhvr>
                                      <p:to>
                                        <p:strVal val="visible"/>
                                      </p:to>
                                    </p:set>
                                    <p:animEffect transition="in" filter="fade">
                                      <p:cBhvr>
                                        <p:cTn id="159" dur="500"/>
                                        <p:tgtEl>
                                          <p:spTgt spid="99"/>
                                        </p:tgtEl>
                                      </p:cBhvr>
                                    </p:animEffect>
                                    <p:anim calcmode="lin" valueType="num">
                                      <p:cBhvr>
                                        <p:cTn id="160" dur="500" fill="hold"/>
                                        <p:tgtEl>
                                          <p:spTgt spid="99"/>
                                        </p:tgtEl>
                                        <p:attrNameLst>
                                          <p:attrName>ppt_x</p:attrName>
                                        </p:attrNameLst>
                                      </p:cBhvr>
                                      <p:tavLst>
                                        <p:tav tm="0">
                                          <p:val>
                                            <p:strVal val="#ppt_x"/>
                                          </p:val>
                                        </p:tav>
                                        <p:tav tm="100000">
                                          <p:val>
                                            <p:strVal val="#ppt_x"/>
                                          </p:val>
                                        </p:tav>
                                      </p:tavLst>
                                    </p:anim>
                                    <p:anim calcmode="lin" valueType="num">
                                      <p:cBhvr>
                                        <p:cTn id="161" dur="500" fill="hold"/>
                                        <p:tgtEl>
                                          <p:spTgt spid="99"/>
                                        </p:tgtEl>
                                        <p:attrNameLst>
                                          <p:attrName>ppt_y</p:attrName>
                                        </p:attrNameLst>
                                      </p:cBhvr>
                                      <p:tavLst>
                                        <p:tav tm="0">
                                          <p:val>
                                            <p:strVal val="#ppt_y-.1"/>
                                          </p:val>
                                        </p:tav>
                                        <p:tav tm="100000">
                                          <p:val>
                                            <p:strVal val="#ppt_y"/>
                                          </p:val>
                                        </p:tav>
                                      </p:tavLst>
                                    </p:anim>
                                  </p:childTnLst>
                                </p:cTn>
                              </p:par>
                              <p:par>
                                <p:cTn id="162" presetID="47" presetClass="entr" presetSubtype="0" fill="hold" grpId="0" nodeType="withEffect">
                                  <p:stCondLst>
                                    <p:cond delay="2750"/>
                                  </p:stCondLst>
                                  <p:childTnLst>
                                    <p:set>
                                      <p:cBhvr>
                                        <p:cTn id="163" dur="1" fill="hold">
                                          <p:stCondLst>
                                            <p:cond delay="0"/>
                                          </p:stCondLst>
                                        </p:cTn>
                                        <p:tgtEl>
                                          <p:spTgt spid="116"/>
                                        </p:tgtEl>
                                        <p:attrNameLst>
                                          <p:attrName>style.visibility</p:attrName>
                                        </p:attrNameLst>
                                      </p:cBhvr>
                                      <p:to>
                                        <p:strVal val="visible"/>
                                      </p:to>
                                    </p:set>
                                    <p:animEffect transition="in" filter="fade">
                                      <p:cBhvr>
                                        <p:cTn id="164" dur="500"/>
                                        <p:tgtEl>
                                          <p:spTgt spid="116"/>
                                        </p:tgtEl>
                                      </p:cBhvr>
                                    </p:animEffect>
                                    <p:anim calcmode="lin" valueType="num">
                                      <p:cBhvr>
                                        <p:cTn id="165" dur="500" fill="hold"/>
                                        <p:tgtEl>
                                          <p:spTgt spid="116"/>
                                        </p:tgtEl>
                                        <p:attrNameLst>
                                          <p:attrName>ppt_x</p:attrName>
                                        </p:attrNameLst>
                                      </p:cBhvr>
                                      <p:tavLst>
                                        <p:tav tm="0">
                                          <p:val>
                                            <p:strVal val="#ppt_x"/>
                                          </p:val>
                                        </p:tav>
                                        <p:tav tm="100000">
                                          <p:val>
                                            <p:strVal val="#ppt_x"/>
                                          </p:val>
                                        </p:tav>
                                      </p:tavLst>
                                    </p:anim>
                                    <p:anim calcmode="lin" valueType="num">
                                      <p:cBhvr>
                                        <p:cTn id="166" dur="500" fill="hold"/>
                                        <p:tgtEl>
                                          <p:spTgt spid="116"/>
                                        </p:tgtEl>
                                        <p:attrNameLst>
                                          <p:attrName>ppt_y</p:attrName>
                                        </p:attrNameLst>
                                      </p:cBhvr>
                                      <p:tavLst>
                                        <p:tav tm="0">
                                          <p:val>
                                            <p:strVal val="#ppt_y-.1"/>
                                          </p:val>
                                        </p:tav>
                                        <p:tav tm="100000">
                                          <p:val>
                                            <p:strVal val="#ppt_y"/>
                                          </p:val>
                                        </p:tav>
                                      </p:tavLst>
                                    </p:anim>
                                  </p:childTnLst>
                                </p:cTn>
                              </p:par>
                              <p:par>
                                <p:cTn id="167" presetID="47" presetClass="entr" presetSubtype="0" fill="hold" grpId="0" nodeType="withEffect">
                                  <p:stCondLst>
                                    <p:cond delay="2750"/>
                                  </p:stCondLst>
                                  <p:childTnLst>
                                    <p:set>
                                      <p:cBhvr>
                                        <p:cTn id="168" dur="1" fill="hold">
                                          <p:stCondLst>
                                            <p:cond delay="0"/>
                                          </p:stCondLst>
                                        </p:cTn>
                                        <p:tgtEl>
                                          <p:spTgt spid="117"/>
                                        </p:tgtEl>
                                        <p:attrNameLst>
                                          <p:attrName>style.visibility</p:attrName>
                                        </p:attrNameLst>
                                      </p:cBhvr>
                                      <p:to>
                                        <p:strVal val="visible"/>
                                      </p:to>
                                    </p:set>
                                    <p:animEffect transition="in" filter="fade">
                                      <p:cBhvr>
                                        <p:cTn id="169" dur="500"/>
                                        <p:tgtEl>
                                          <p:spTgt spid="117"/>
                                        </p:tgtEl>
                                      </p:cBhvr>
                                    </p:animEffect>
                                    <p:anim calcmode="lin" valueType="num">
                                      <p:cBhvr>
                                        <p:cTn id="170" dur="500" fill="hold"/>
                                        <p:tgtEl>
                                          <p:spTgt spid="117"/>
                                        </p:tgtEl>
                                        <p:attrNameLst>
                                          <p:attrName>ppt_x</p:attrName>
                                        </p:attrNameLst>
                                      </p:cBhvr>
                                      <p:tavLst>
                                        <p:tav tm="0">
                                          <p:val>
                                            <p:strVal val="#ppt_x"/>
                                          </p:val>
                                        </p:tav>
                                        <p:tav tm="100000">
                                          <p:val>
                                            <p:strVal val="#ppt_x"/>
                                          </p:val>
                                        </p:tav>
                                      </p:tavLst>
                                    </p:anim>
                                    <p:anim calcmode="lin" valueType="num">
                                      <p:cBhvr>
                                        <p:cTn id="171" dur="500" fill="hold"/>
                                        <p:tgtEl>
                                          <p:spTgt spid="117"/>
                                        </p:tgtEl>
                                        <p:attrNameLst>
                                          <p:attrName>ppt_y</p:attrName>
                                        </p:attrNameLst>
                                      </p:cBhvr>
                                      <p:tavLst>
                                        <p:tav tm="0">
                                          <p:val>
                                            <p:strVal val="#ppt_y-.1"/>
                                          </p:val>
                                        </p:tav>
                                        <p:tav tm="100000">
                                          <p:val>
                                            <p:strVal val="#ppt_y"/>
                                          </p:val>
                                        </p:tav>
                                      </p:tavLst>
                                    </p:anim>
                                  </p:childTnLst>
                                </p:cTn>
                              </p:par>
                              <p:par>
                                <p:cTn id="172" presetID="47" presetClass="entr" presetSubtype="0" fill="hold" grpId="0" nodeType="withEffect">
                                  <p:stCondLst>
                                    <p:cond delay="2750"/>
                                  </p:stCondLst>
                                  <p:childTnLst>
                                    <p:set>
                                      <p:cBhvr>
                                        <p:cTn id="173" dur="1" fill="hold">
                                          <p:stCondLst>
                                            <p:cond delay="0"/>
                                          </p:stCondLst>
                                        </p:cTn>
                                        <p:tgtEl>
                                          <p:spTgt spid="118"/>
                                        </p:tgtEl>
                                        <p:attrNameLst>
                                          <p:attrName>style.visibility</p:attrName>
                                        </p:attrNameLst>
                                      </p:cBhvr>
                                      <p:to>
                                        <p:strVal val="visible"/>
                                      </p:to>
                                    </p:set>
                                    <p:animEffect transition="in" filter="fade">
                                      <p:cBhvr>
                                        <p:cTn id="174" dur="500"/>
                                        <p:tgtEl>
                                          <p:spTgt spid="118"/>
                                        </p:tgtEl>
                                      </p:cBhvr>
                                    </p:animEffect>
                                    <p:anim calcmode="lin" valueType="num">
                                      <p:cBhvr>
                                        <p:cTn id="175" dur="500" fill="hold"/>
                                        <p:tgtEl>
                                          <p:spTgt spid="118"/>
                                        </p:tgtEl>
                                        <p:attrNameLst>
                                          <p:attrName>ppt_x</p:attrName>
                                        </p:attrNameLst>
                                      </p:cBhvr>
                                      <p:tavLst>
                                        <p:tav tm="0">
                                          <p:val>
                                            <p:strVal val="#ppt_x"/>
                                          </p:val>
                                        </p:tav>
                                        <p:tav tm="100000">
                                          <p:val>
                                            <p:strVal val="#ppt_x"/>
                                          </p:val>
                                        </p:tav>
                                      </p:tavLst>
                                    </p:anim>
                                    <p:anim calcmode="lin" valueType="num">
                                      <p:cBhvr>
                                        <p:cTn id="176" dur="500" fill="hold"/>
                                        <p:tgtEl>
                                          <p:spTgt spid="118"/>
                                        </p:tgtEl>
                                        <p:attrNameLst>
                                          <p:attrName>ppt_y</p:attrName>
                                        </p:attrNameLst>
                                      </p:cBhvr>
                                      <p:tavLst>
                                        <p:tav tm="0">
                                          <p:val>
                                            <p:strVal val="#ppt_y-.1"/>
                                          </p:val>
                                        </p:tav>
                                        <p:tav tm="100000">
                                          <p:val>
                                            <p:strVal val="#ppt_y"/>
                                          </p:val>
                                        </p:tav>
                                      </p:tavLst>
                                    </p:anim>
                                  </p:childTnLst>
                                </p:cTn>
                              </p:par>
                            </p:childTnLst>
                          </p:cTn>
                        </p:par>
                        <p:par>
                          <p:cTn id="177" fill="hold">
                            <p:stCondLst>
                              <p:cond delay="3250"/>
                            </p:stCondLst>
                            <p:childTnLst>
                              <p:par>
                                <p:cTn id="178" presetID="2" presetClass="entr" presetSubtype="1" fill="hold" grpId="0" nodeType="afterEffect">
                                  <p:stCondLst>
                                    <p:cond delay="0"/>
                                  </p:stCondLst>
                                  <p:childTnLst>
                                    <p:set>
                                      <p:cBhvr>
                                        <p:cTn id="179" dur="1" fill="hold">
                                          <p:stCondLst>
                                            <p:cond delay="0"/>
                                          </p:stCondLst>
                                        </p:cTn>
                                        <p:tgtEl>
                                          <p:spTgt spid="85"/>
                                        </p:tgtEl>
                                        <p:attrNameLst>
                                          <p:attrName>style.visibility</p:attrName>
                                        </p:attrNameLst>
                                      </p:cBhvr>
                                      <p:to>
                                        <p:strVal val="visible"/>
                                      </p:to>
                                    </p:set>
                                    <p:anim calcmode="lin" valueType="num">
                                      <p:cBhvr additive="base">
                                        <p:cTn id="180" dur="500" fill="hold"/>
                                        <p:tgtEl>
                                          <p:spTgt spid="85"/>
                                        </p:tgtEl>
                                        <p:attrNameLst>
                                          <p:attrName>ppt_x</p:attrName>
                                        </p:attrNameLst>
                                      </p:cBhvr>
                                      <p:tavLst>
                                        <p:tav tm="0">
                                          <p:val>
                                            <p:strVal val="#ppt_x"/>
                                          </p:val>
                                        </p:tav>
                                        <p:tav tm="100000">
                                          <p:val>
                                            <p:strVal val="#ppt_x"/>
                                          </p:val>
                                        </p:tav>
                                      </p:tavLst>
                                    </p:anim>
                                    <p:anim calcmode="lin" valueType="num">
                                      <p:cBhvr additive="base">
                                        <p:cTn id="181" dur="500" fill="hold"/>
                                        <p:tgtEl>
                                          <p:spTgt spid="85"/>
                                        </p:tgtEl>
                                        <p:attrNameLst>
                                          <p:attrName>ppt_y</p:attrName>
                                        </p:attrNameLst>
                                      </p:cBhvr>
                                      <p:tavLst>
                                        <p:tav tm="0">
                                          <p:val>
                                            <p:strVal val="0-#ppt_h/2"/>
                                          </p:val>
                                        </p:tav>
                                        <p:tav tm="100000">
                                          <p:val>
                                            <p:strVal val="#ppt_y"/>
                                          </p:val>
                                        </p:tav>
                                      </p:tavLst>
                                    </p:anim>
                                  </p:childTnLst>
                                </p:cTn>
                              </p:par>
                              <p:par>
                                <p:cTn id="182" presetID="10" presetClass="entr" presetSubtype="0" fill="hold" grpId="0" nodeType="withEffect">
                                  <p:stCondLst>
                                    <p:cond delay="0"/>
                                  </p:stCondLst>
                                  <p:childTnLst>
                                    <p:set>
                                      <p:cBhvr>
                                        <p:cTn id="183" dur="1" fill="hold">
                                          <p:stCondLst>
                                            <p:cond delay="0"/>
                                          </p:stCondLst>
                                        </p:cTn>
                                        <p:tgtEl>
                                          <p:spTgt spid="120"/>
                                        </p:tgtEl>
                                        <p:attrNameLst>
                                          <p:attrName>style.visibility</p:attrName>
                                        </p:attrNameLst>
                                      </p:cBhvr>
                                      <p:to>
                                        <p:strVal val="visible"/>
                                      </p:to>
                                    </p:set>
                                    <p:animEffect transition="in" filter="fade">
                                      <p:cBhvr>
                                        <p:cTn id="184" dur="500"/>
                                        <p:tgtEl>
                                          <p:spTgt spid="120"/>
                                        </p:tgtEl>
                                      </p:cBhvr>
                                    </p:animEffect>
                                  </p:childTnLst>
                                </p:cTn>
                              </p:par>
                              <p:par>
                                <p:cTn id="185" presetID="10" presetClass="entr" presetSubtype="0" fill="hold" grpId="0" nodeType="withEffect">
                                  <p:stCondLst>
                                    <p:cond delay="0"/>
                                  </p:stCondLst>
                                  <p:childTnLst>
                                    <p:set>
                                      <p:cBhvr>
                                        <p:cTn id="186" dur="1" fill="hold">
                                          <p:stCondLst>
                                            <p:cond delay="0"/>
                                          </p:stCondLst>
                                        </p:cTn>
                                        <p:tgtEl>
                                          <p:spTgt spid="122"/>
                                        </p:tgtEl>
                                        <p:attrNameLst>
                                          <p:attrName>style.visibility</p:attrName>
                                        </p:attrNameLst>
                                      </p:cBhvr>
                                      <p:to>
                                        <p:strVal val="visible"/>
                                      </p:to>
                                    </p:set>
                                    <p:animEffect transition="in" filter="fade">
                                      <p:cBhvr>
                                        <p:cTn id="187" dur="500"/>
                                        <p:tgtEl>
                                          <p:spTgt spid="122"/>
                                        </p:tgtEl>
                                      </p:cBhvr>
                                    </p:animEffect>
                                  </p:childTnLst>
                                </p:cTn>
                              </p:par>
                              <p:par>
                                <p:cTn id="188" presetID="10" presetClass="entr" presetSubtype="0" fill="hold" grpId="0" nodeType="withEffect">
                                  <p:stCondLst>
                                    <p:cond delay="0"/>
                                  </p:stCondLst>
                                  <p:childTnLst>
                                    <p:set>
                                      <p:cBhvr>
                                        <p:cTn id="189" dur="1" fill="hold">
                                          <p:stCondLst>
                                            <p:cond delay="0"/>
                                          </p:stCondLst>
                                        </p:cTn>
                                        <p:tgtEl>
                                          <p:spTgt spid="124"/>
                                        </p:tgtEl>
                                        <p:attrNameLst>
                                          <p:attrName>style.visibility</p:attrName>
                                        </p:attrNameLst>
                                      </p:cBhvr>
                                      <p:to>
                                        <p:strVal val="visible"/>
                                      </p:to>
                                    </p:set>
                                    <p:animEffect transition="in" filter="fade">
                                      <p:cBhvr>
                                        <p:cTn id="190" dur="500"/>
                                        <p:tgtEl>
                                          <p:spTgt spid="124"/>
                                        </p:tgtEl>
                                      </p:cBhvr>
                                    </p:animEffect>
                                  </p:childTnLst>
                                </p:cTn>
                              </p:par>
                              <p:par>
                                <p:cTn id="191" presetID="10" presetClass="entr" presetSubtype="0" fill="hold" grpId="0" nodeType="withEffect">
                                  <p:stCondLst>
                                    <p:cond delay="0"/>
                                  </p:stCondLst>
                                  <p:childTnLst>
                                    <p:set>
                                      <p:cBhvr>
                                        <p:cTn id="192" dur="1" fill="hold">
                                          <p:stCondLst>
                                            <p:cond delay="0"/>
                                          </p:stCondLst>
                                        </p:cTn>
                                        <p:tgtEl>
                                          <p:spTgt spid="123"/>
                                        </p:tgtEl>
                                        <p:attrNameLst>
                                          <p:attrName>style.visibility</p:attrName>
                                        </p:attrNameLst>
                                      </p:cBhvr>
                                      <p:to>
                                        <p:strVal val="visible"/>
                                      </p:to>
                                    </p:set>
                                    <p:animEffect transition="in" filter="fade">
                                      <p:cBhvr>
                                        <p:cTn id="193" dur="500"/>
                                        <p:tgtEl>
                                          <p:spTgt spid="123"/>
                                        </p:tgtEl>
                                      </p:cBhvr>
                                    </p:animEffect>
                                  </p:childTnLst>
                                </p:cTn>
                              </p:par>
                              <p:par>
                                <p:cTn id="194" presetID="10" presetClass="entr" presetSubtype="0" fill="hold" grpId="0" nodeType="withEffect">
                                  <p:stCondLst>
                                    <p:cond delay="0"/>
                                  </p:stCondLst>
                                  <p:childTnLst>
                                    <p:set>
                                      <p:cBhvr>
                                        <p:cTn id="195" dur="1" fill="hold">
                                          <p:stCondLst>
                                            <p:cond delay="0"/>
                                          </p:stCondLst>
                                        </p:cTn>
                                        <p:tgtEl>
                                          <p:spTgt spid="121"/>
                                        </p:tgtEl>
                                        <p:attrNameLst>
                                          <p:attrName>style.visibility</p:attrName>
                                        </p:attrNameLst>
                                      </p:cBhvr>
                                      <p:to>
                                        <p:strVal val="visible"/>
                                      </p:to>
                                    </p:set>
                                    <p:animEffect transition="in" filter="fade">
                                      <p:cBhvr>
                                        <p:cTn id="196" dur="500"/>
                                        <p:tgtEl>
                                          <p:spTgt spid="121"/>
                                        </p:tgtEl>
                                      </p:cBhvr>
                                    </p:animEffect>
                                  </p:childTnLst>
                                </p:cTn>
                              </p:par>
                              <p:par>
                                <p:cTn id="197" presetID="10" presetClass="entr" presetSubtype="0" fill="hold" grpId="0" nodeType="withEffect">
                                  <p:stCondLst>
                                    <p:cond delay="0"/>
                                  </p:stCondLst>
                                  <p:childTnLst>
                                    <p:set>
                                      <p:cBhvr>
                                        <p:cTn id="198" dur="1" fill="hold">
                                          <p:stCondLst>
                                            <p:cond delay="0"/>
                                          </p:stCondLst>
                                        </p:cTn>
                                        <p:tgtEl>
                                          <p:spTgt spid="119"/>
                                        </p:tgtEl>
                                        <p:attrNameLst>
                                          <p:attrName>style.visibility</p:attrName>
                                        </p:attrNameLst>
                                      </p:cBhvr>
                                      <p:to>
                                        <p:strVal val="visible"/>
                                      </p:to>
                                    </p:set>
                                    <p:animEffect transition="in" filter="fade">
                                      <p:cBhvr>
                                        <p:cTn id="199" dur="500"/>
                                        <p:tgtEl>
                                          <p:spTgt spid="119"/>
                                        </p:tgtEl>
                                      </p:cBhvr>
                                    </p:animEffect>
                                  </p:childTnLst>
                                </p:cTn>
                              </p:par>
                            </p:childTnLst>
                          </p:cTn>
                        </p:par>
                        <p:par>
                          <p:cTn id="200" fill="hold">
                            <p:stCondLst>
                              <p:cond delay="3750"/>
                            </p:stCondLst>
                            <p:childTnLst>
                              <p:par>
                                <p:cTn id="201" presetID="22" presetClass="entr" presetSubtype="1" fill="hold" grpId="0" nodeType="afterEffect">
                                  <p:stCondLst>
                                    <p:cond delay="0"/>
                                  </p:stCondLst>
                                  <p:childTnLst>
                                    <p:set>
                                      <p:cBhvr>
                                        <p:cTn id="202" dur="1" fill="hold">
                                          <p:stCondLst>
                                            <p:cond delay="0"/>
                                          </p:stCondLst>
                                        </p:cTn>
                                        <p:tgtEl>
                                          <p:spTgt spid="125"/>
                                        </p:tgtEl>
                                        <p:attrNameLst>
                                          <p:attrName>style.visibility</p:attrName>
                                        </p:attrNameLst>
                                      </p:cBhvr>
                                      <p:to>
                                        <p:strVal val="visible"/>
                                      </p:to>
                                    </p:set>
                                    <p:animEffect transition="in" filter="wipe(up)">
                                      <p:cBhvr>
                                        <p:cTn id="203" dur="500"/>
                                        <p:tgtEl>
                                          <p:spTgt spid="12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2" grpId="0" animBg="1"/>
      <p:bldP spid="80" grpId="0" animBg="1"/>
      <p:bldP spid="81" grpId="0" animBg="1"/>
      <p:bldP spid="83" grpId="0" animBg="1"/>
      <p:bldP spid="84" grpId="0" animBg="1"/>
      <p:bldP spid="85" grpId="0" animBg="1"/>
      <p:bldP spid="86" grpId="0" animBg="1"/>
      <p:bldP spid="87" grpId="0" animBg="1"/>
      <p:bldP spid="88" grpId="0" animBg="1"/>
      <p:bldP spid="89" grpId="0" animBg="1"/>
      <p:bldP spid="90" grpId="0" animBg="1"/>
      <p:bldP spid="91" grpId="0" animBg="1"/>
      <p:bldP spid="92" grpId="0" animBg="1"/>
      <p:bldP spid="93" grpId="0" animBg="1"/>
      <p:bldP spid="94" grpId="0" animBg="1"/>
      <p:bldP spid="95" grpId="0" animBg="1"/>
      <p:bldP spid="96" grpId="0" animBg="1"/>
      <p:bldP spid="97" grpId="0" animBg="1"/>
      <p:bldP spid="98" grpId="0" animBg="1"/>
      <p:bldP spid="99" grpId="0" animBg="1"/>
      <p:bldP spid="100" grpId="0"/>
      <p:bldP spid="101" grpId="0"/>
      <p:bldP spid="102" grpId="0" animBg="1"/>
      <p:bldP spid="103" grpId="0"/>
      <p:bldP spid="104" grpId="0"/>
      <p:bldP spid="105" grpId="0" animBg="1"/>
      <p:bldP spid="106" grpId="0"/>
      <p:bldP spid="107" grpId="0"/>
      <p:bldP spid="108" grpId="0" animBg="1"/>
      <p:bldP spid="109" grpId="0"/>
      <p:bldP spid="110" grpId="0"/>
      <p:bldP spid="112" grpId="0" animBg="1"/>
      <p:bldP spid="113" grpId="0"/>
      <p:bldP spid="114" grpId="0"/>
      <p:bldP spid="115" grpId="0" animBg="1"/>
      <p:bldP spid="116" grpId="0"/>
      <p:bldP spid="117" grpId="0"/>
      <p:bldP spid="118" grpId="0" animBg="1"/>
      <p:bldP spid="119" grpId="0"/>
      <p:bldP spid="120" grpId="0"/>
      <p:bldP spid="121" grpId="0"/>
      <p:bldP spid="122" grpId="0"/>
      <p:bldP spid="123" grpId="0"/>
      <p:bldP spid="124" grpId="0"/>
      <p:bldP spid="125" grpId="0"/>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5"/>
          <p:cNvSpPr>
            <a:spLocks noChangeArrowheads="1"/>
          </p:cNvSpPr>
          <p:nvPr/>
        </p:nvSpPr>
        <p:spPr bwMode="auto">
          <a:xfrm>
            <a:off x="3928896" y="4201782"/>
            <a:ext cx="931333" cy="410633"/>
          </a:xfrm>
          <a:custGeom>
            <a:avLst/>
            <a:gdLst>
              <a:gd name="T0" fmla="*/ 326 w 363"/>
              <a:gd name="T1" fmla="*/ 161 h 161"/>
              <a:gd name="T2" fmla="*/ 290 w 363"/>
              <a:gd name="T3" fmla="*/ 73 h 161"/>
              <a:gd name="T4" fmla="*/ 202 w 363"/>
              <a:gd name="T5" fmla="*/ 37 h 161"/>
              <a:gd name="T6" fmla="*/ 0 w 363"/>
              <a:gd name="T7" fmla="*/ 37 h 161"/>
              <a:gd name="T8" fmla="*/ 0 w 363"/>
              <a:gd name="T9" fmla="*/ 0 h 161"/>
              <a:gd name="T10" fmla="*/ 202 w 363"/>
              <a:gd name="T11" fmla="*/ 0 h 161"/>
              <a:gd name="T12" fmla="*/ 316 w 363"/>
              <a:gd name="T13" fmla="*/ 47 h 161"/>
              <a:gd name="T14" fmla="*/ 363 w 363"/>
              <a:gd name="T15" fmla="*/ 161 h 161"/>
              <a:gd name="T16" fmla="*/ 326 w 363"/>
              <a:gd name="T17" fmla="*/ 161 h 161"/>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363"/>
              <a:gd name="T28" fmla="*/ 0 h 161"/>
              <a:gd name="T29" fmla="*/ 363 w 363"/>
              <a:gd name="T30" fmla="*/ 161 h 161"/>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363" h="161">
                <a:moveTo>
                  <a:pt x="326" y="161"/>
                </a:moveTo>
                <a:cubicBezTo>
                  <a:pt x="326" y="127"/>
                  <a:pt x="312" y="96"/>
                  <a:pt x="290" y="73"/>
                </a:cubicBezTo>
                <a:cubicBezTo>
                  <a:pt x="267" y="51"/>
                  <a:pt x="236" y="37"/>
                  <a:pt x="202" y="37"/>
                </a:cubicBezTo>
                <a:cubicBezTo>
                  <a:pt x="0" y="37"/>
                  <a:pt x="0" y="37"/>
                  <a:pt x="0" y="37"/>
                </a:cubicBezTo>
                <a:cubicBezTo>
                  <a:pt x="0" y="0"/>
                  <a:pt x="0" y="0"/>
                  <a:pt x="0" y="0"/>
                </a:cubicBezTo>
                <a:cubicBezTo>
                  <a:pt x="202" y="0"/>
                  <a:pt x="202" y="0"/>
                  <a:pt x="202" y="0"/>
                </a:cubicBezTo>
                <a:cubicBezTo>
                  <a:pt x="247" y="0"/>
                  <a:pt x="287" y="18"/>
                  <a:pt x="316" y="47"/>
                </a:cubicBezTo>
                <a:cubicBezTo>
                  <a:pt x="345" y="76"/>
                  <a:pt x="363" y="116"/>
                  <a:pt x="363" y="161"/>
                </a:cubicBezTo>
                <a:cubicBezTo>
                  <a:pt x="326" y="161"/>
                  <a:pt x="326" y="161"/>
                  <a:pt x="326" y="161"/>
                </a:cubicBezTo>
                <a:close/>
              </a:path>
            </a:pathLst>
          </a:custGeom>
          <a:solidFill>
            <a:srgbClr val="42BCD9"/>
          </a:solidFill>
          <a:ln>
            <a:noFill/>
          </a:ln>
          <a:extLst/>
        </p:spPr>
        <p:txBody>
          <a:bodyPr/>
          <a:lstStyle>
            <a:defPPr>
              <a:defRPr lang="zh-CN"/>
            </a:defPPr>
            <a:lvl1pPr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1pPr>
            <a:lvl2pPr marL="4572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2pPr>
            <a:lvl3pPr marL="9144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3pPr>
            <a:lvl4pPr marL="13716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4pPr>
            <a:lvl5pPr marL="18288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5pPr>
            <a:lvl6pPr marL="2286000" algn="l" defTabSz="914400" rtl="0" eaLnBrk="1" latinLnBrk="0" hangingPunct="1">
              <a:defRPr kern="1200">
                <a:solidFill>
                  <a:schemeClr val="tx1"/>
                </a:solidFill>
                <a:latin typeface="Calibri" pitchFamily="34" charset="0"/>
                <a:ea typeface="宋体" pitchFamily="2" charset="-122"/>
                <a:cs typeface="+mn-cs"/>
              </a:defRPr>
            </a:lvl6pPr>
            <a:lvl7pPr marL="2743200" algn="l" defTabSz="914400" rtl="0" eaLnBrk="1" latinLnBrk="0" hangingPunct="1">
              <a:defRPr kern="1200">
                <a:solidFill>
                  <a:schemeClr val="tx1"/>
                </a:solidFill>
                <a:latin typeface="Calibri" pitchFamily="34" charset="0"/>
                <a:ea typeface="宋体" pitchFamily="2" charset="-122"/>
                <a:cs typeface="+mn-cs"/>
              </a:defRPr>
            </a:lvl7pPr>
            <a:lvl8pPr marL="3200400" algn="l" defTabSz="914400" rtl="0" eaLnBrk="1" latinLnBrk="0" hangingPunct="1">
              <a:defRPr kern="1200">
                <a:solidFill>
                  <a:schemeClr val="tx1"/>
                </a:solidFill>
                <a:latin typeface="Calibri" pitchFamily="34" charset="0"/>
                <a:ea typeface="宋体" pitchFamily="2" charset="-122"/>
                <a:cs typeface="+mn-cs"/>
              </a:defRPr>
            </a:lvl8pPr>
            <a:lvl9pPr marL="3657600" algn="l" defTabSz="914400" rtl="0" eaLnBrk="1" latinLnBrk="0" hangingPunct="1">
              <a:defRPr kern="1200">
                <a:solidFill>
                  <a:schemeClr val="tx1"/>
                </a:solidFill>
                <a:latin typeface="Calibri" pitchFamily="34" charset="0"/>
                <a:ea typeface="宋体" pitchFamily="2" charset="-122"/>
                <a:cs typeface="+mn-cs"/>
              </a:defRPr>
            </a:lvl9pPr>
          </a:lstStyle>
          <a:p>
            <a:endParaRPr lang="zh-CN" altLang="zh-CN" sz="2133">
              <a:solidFill>
                <a:srgbClr val="000000"/>
              </a:solidFill>
              <a:sym typeface="宋体" pitchFamily="2" charset="-122"/>
            </a:endParaRPr>
          </a:p>
        </p:txBody>
      </p:sp>
      <p:sp>
        <p:nvSpPr>
          <p:cNvPr id="3" name="Freeform 6"/>
          <p:cNvSpPr>
            <a:spLocks noChangeArrowheads="1"/>
          </p:cNvSpPr>
          <p:nvPr/>
        </p:nvSpPr>
        <p:spPr bwMode="auto">
          <a:xfrm>
            <a:off x="5969363" y="2842881"/>
            <a:ext cx="412751" cy="416984"/>
          </a:xfrm>
          <a:custGeom>
            <a:avLst/>
            <a:gdLst>
              <a:gd name="T0" fmla="*/ 0 w 161"/>
              <a:gd name="T1" fmla="*/ 125 h 162"/>
              <a:gd name="T2" fmla="*/ 87 w 161"/>
              <a:gd name="T3" fmla="*/ 88 h 162"/>
              <a:gd name="T4" fmla="*/ 124 w 161"/>
              <a:gd name="T5" fmla="*/ 0 h 162"/>
              <a:gd name="T6" fmla="*/ 161 w 161"/>
              <a:gd name="T7" fmla="*/ 0 h 162"/>
              <a:gd name="T8" fmla="*/ 114 w 161"/>
              <a:gd name="T9" fmla="*/ 114 h 162"/>
              <a:gd name="T10" fmla="*/ 0 w 161"/>
              <a:gd name="T11" fmla="*/ 162 h 162"/>
              <a:gd name="T12" fmla="*/ 0 w 161"/>
              <a:gd name="T13" fmla="*/ 125 h 162"/>
              <a:gd name="T14" fmla="*/ 0 60000 65536"/>
              <a:gd name="T15" fmla="*/ 0 60000 65536"/>
              <a:gd name="T16" fmla="*/ 0 60000 65536"/>
              <a:gd name="T17" fmla="*/ 0 60000 65536"/>
              <a:gd name="T18" fmla="*/ 0 60000 65536"/>
              <a:gd name="T19" fmla="*/ 0 60000 65536"/>
              <a:gd name="T20" fmla="*/ 0 60000 65536"/>
              <a:gd name="T21" fmla="*/ 0 w 161"/>
              <a:gd name="T22" fmla="*/ 0 h 162"/>
              <a:gd name="T23" fmla="*/ 161 w 161"/>
              <a:gd name="T24" fmla="*/ 162 h 162"/>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161" h="162">
                <a:moveTo>
                  <a:pt x="0" y="125"/>
                </a:moveTo>
                <a:cubicBezTo>
                  <a:pt x="34" y="125"/>
                  <a:pt x="65" y="111"/>
                  <a:pt x="87" y="88"/>
                </a:cubicBezTo>
                <a:cubicBezTo>
                  <a:pt x="110" y="66"/>
                  <a:pt x="124" y="35"/>
                  <a:pt x="124" y="0"/>
                </a:cubicBezTo>
                <a:cubicBezTo>
                  <a:pt x="161" y="0"/>
                  <a:pt x="161" y="0"/>
                  <a:pt x="161" y="0"/>
                </a:cubicBezTo>
                <a:cubicBezTo>
                  <a:pt x="161" y="45"/>
                  <a:pt x="143" y="85"/>
                  <a:pt x="114" y="114"/>
                </a:cubicBezTo>
                <a:cubicBezTo>
                  <a:pt x="84" y="144"/>
                  <a:pt x="44" y="162"/>
                  <a:pt x="0" y="162"/>
                </a:cubicBezTo>
                <a:cubicBezTo>
                  <a:pt x="0" y="125"/>
                  <a:pt x="0" y="125"/>
                  <a:pt x="0" y="125"/>
                </a:cubicBezTo>
                <a:close/>
              </a:path>
            </a:pathLst>
          </a:custGeom>
          <a:solidFill>
            <a:srgbClr val="366A97"/>
          </a:solidFill>
          <a:ln>
            <a:noFill/>
          </a:ln>
          <a:extLst/>
        </p:spPr>
        <p:txBody>
          <a:bodyPr/>
          <a:lstStyle>
            <a:defPPr>
              <a:defRPr lang="zh-CN"/>
            </a:defPPr>
            <a:lvl1pPr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1pPr>
            <a:lvl2pPr marL="4572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2pPr>
            <a:lvl3pPr marL="9144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3pPr>
            <a:lvl4pPr marL="13716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4pPr>
            <a:lvl5pPr marL="18288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5pPr>
            <a:lvl6pPr marL="2286000" algn="l" defTabSz="914400" rtl="0" eaLnBrk="1" latinLnBrk="0" hangingPunct="1">
              <a:defRPr kern="1200">
                <a:solidFill>
                  <a:schemeClr val="tx1"/>
                </a:solidFill>
                <a:latin typeface="Calibri" pitchFamily="34" charset="0"/>
                <a:ea typeface="宋体" pitchFamily="2" charset="-122"/>
                <a:cs typeface="+mn-cs"/>
              </a:defRPr>
            </a:lvl6pPr>
            <a:lvl7pPr marL="2743200" algn="l" defTabSz="914400" rtl="0" eaLnBrk="1" latinLnBrk="0" hangingPunct="1">
              <a:defRPr kern="1200">
                <a:solidFill>
                  <a:schemeClr val="tx1"/>
                </a:solidFill>
                <a:latin typeface="Calibri" pitchFamily="34" charset="0"/>
                <a:ea typeface="宋体" pitchFamily="2" charset="-122"/>
                <a:cs typeface="+mn-cs"/>
              </a:defRPr>
            </a:lvl7pPr>
            <a:lvl8pPr marL="3200400" algn="l" defTabSz="914400" rtl="0" eaLnBrk="1" latinLnBrk="0" hangingPunct="1">
              <a:defRPr kern="1200">
                <a:solidFill>
                  <a:schemeClr val="tx1"/>
                </a:solidFill>
                <a:latin typeface="Calibri" pitchFamily="34" charset="0"/>
                <a:ea typeface="宋体" pitchFamily="2" charset="-122"/>
                <a:cs typeface="+mn-cs"/>
              </a:defRPr>
            </a:lvl8pPr>
            <a:lvl9pPr marL="3657600" algn="l" defTabSz="914400" rtl="0" eaLnBrk="1" latinLnBrk="0" hangingPunct="1">
              <a:defRPr kern="1200">
                <a:solidFill>
                  <a:schemeClr val="tx1"/>
                </a:solidFill>
                <a:latin typeface="Calibri" pitchFamily="34" charset="0"/>
                <a:ea typeface="宋体" pitchFamily="2" charset="-122"/>
                <a:cs typeface="+mn-cs"/>
              </a:defRPr>
            </a:lvl9pPr>
          </a:lstStyle>
          <a:p>
            <a:endParaRPr lang="zh-CN" altLang="zh-CN" sz="2133">
              <a:solidFill>
                <a:srgbClr val="000000"/>
              </a:solidFill>
              <a:sym typeface="宋体" pitchFamily="2" charset="-122"/>
            </a:endParaRPr>
          </a:p>
        </p:txBody>
      </p:sp>
      <p:sp>
        <p:nvSpPr>
          <p:cNvPr id="4" name="Freeform 7"/>
          <p:cNvSpPr>
            <a:spLocks noChangeArrowheads="1"/>
          </p:cNvSpPr>
          <p:nvPr/>
        </p:nvSpPr>
        <p:spPr bwMode="auto">
          <a:xfrm>
            <a:off x="5289914" y="2112633"/>
            <a:ext cx="825500" cy="730249"/>
          </a:xfrm>
          <a:custGeom>
            <a:avLst/>
            <a:gdLst>
              <a:gd name="T0" fmla="*/ 0 w 322"/>
              <a:gd name="T1" fmla="*/ 285 h 285"/>
              <a:gd name="T2" fmla="*/ 47 w 322"/>
              <a:gd name="T3" fmla="*/ 171 h 285"/>
              <a:gd name="T4" fmla="*/ 161 w 322"/>
              <a:gd name="T5" fmla="*/ 124 h 285"/>
              <a:gd name="T6" fmla="*/ 249 w 322"/>
              <a:gd name="T7" fmla="*/ 88 h 285"/>
              <a:gd name="T8" fmla="*/ 285 w 322"/>
              <a:gd name="T9" fmla="*/ 0 h 285"/>
              <a:gd name="T10" fmla="*/ 322 w 322"/>
              <a:gd name="T11" fmla="*/ 0 h 285"/>
              <a:gd name="T12" fmla="*/ 275 w 322"/>
              <a:gd name="T13" fmla="*/ 114 h 285"/>
              <a:gd name="T14" fmla="*/ 161 w 322"/>
              <a:gd name="T15" fmla="*/ 161 h 285"/>
              <a:gd name="T16" fmla="*/ 73 w 322"/>
              <a:gd name="T17" fmla="*/ 198 h 285"/>
              <a:gd name="T18" fmla="*/ 37 w 322"/>
              <a:gd name="T19" fmla="*/ 285 h 285"/>
              <a:gd name="T20" fmla="*/ 0 w 322"/>
              <a:gd name="T21" fmla="*/ 285 h 285"/>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w 322"/>
              <a:gd name="T34" fmla="*/ 0 h 285"/>
              <a:gd name="T35" fmla="*/ 322 w 322"/>
              <a:gd name="T36" fmla="*/ 285 h 285"/>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T33" t="T34" r="T35" b="T36"/>
            <a:pathLst>
              <a:path w="322" h="285">
                <a:moveTo>
                  <a:pt x="0" y="285"/>
                </a:moveTo>
                <a:cubicBezTo>
                  <a:pt x="0" y="241"/>
                  <a:pt x="18" y="201"/>
                  <a:pt x="47" y="171"/>
                </a:cubicBezTo>
                <a:cubicBezTo>
                  <a:pt x="76" y="142"/>
                  <a:pt x="116" y="124"/>
                  <a:pt x="161" y="124"/>
                </a:cubicBezTo>
                <a:cubicBezTo>
                  <a:pt x="195" y="124"/>
                  <a:pt x="226" y="110"/>
                  <a:pt x="249" y="88"/>
                </a:cubicBezTo>
                <a:cubicBezTo>
                  <a:pt x="271" y="65"/>
                  <a:pt x="285" y="34"/>
                  <a:pt x="285" y="0"/>
                </a:cubicBezTo>
                <a:cubicBezTo>
                  <a:pt x="322" y="0"/>
                  <a:pt x="322" y="0"/>
                  <a:pt x="322" y="0"/>
                </a:cubicBezTo>
                <a:cubicBezTo>
                  <a:pt x="322" y="45"/>
                  <a:pt x="304" y="85"/>
                  <a:pt x="275" y="114"/>
                </a:cubicBezTo>
                <a:cubicBezTo>
                  <a:pt x="246" y="143"/>
                  <a:pt x="205" y="161"/>
                  <a:pt x="161" y="161"/>
                </a:cubicBezTo>
                <a:cubicBezTo>
                  <a:pt x="126" y="161"/>
                  <a:pt x="95" y="175"/>
                  <a:pt x="73" y="198"/>
                </a:cubicBezTo>
                <a:cubicBezTo>
                  <a:pt x="50" y="220"/>
                  <a:pt x="37" y="251"/>
                  <a:pt x="37" y="285"/>
                </a:cubicBezTo>
                <a:cubicBezTo>
                  <a:pt x="0" y="285"/>
                  <a:pt x="0" y="285"/>
                  <a:pt x="0" y="285"/>
                </a:cubicBezTo>
                <a:close/>
              </a:path>
            </a:pathLst>
          </a:custGeom>
          <a:solidFill>
            <a:srgbClr val="E25667"/>
          </a:solidFill>
          <a:ln>
            <a:noFill/>
          </a:ln>
          <a:extLst/>
        </p:spPr>
        <p:txBody>
          <a:bodyPr/>
          <a:lstStyle>
            <a:defPPr>
              <a:defRPr lang="zh-CN"/>
            </a:defPPr>
            <a:lvl1pPr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1pPr>
            <a:lvl2pPr marL="4572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2pPr>
            <a:lvl3pPr marL="9144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3pPr>
            <a:lvl4pPr marL="13716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4pPr>
            <a:lvl5pPr marL="18288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5pPr>
            <a:lvl6pPr marL="2286000" algn="l" defTabSz="914400" rtl="0" eaLnBrk="1" latinLnBrk="0" hangingPunct="1">
              <a:defRPr kern="1200">
                <a:solidFill>
                  <a:schemeClr val="tx1"/>
                </a:solidFill>
                <a:latin typeface="Calibri" pitchFamily="34" charset="0"/>
                <a:ea typeface="宋体" pitchFamily="2" charset="-122"/>
                <a:cs typeface="+mn-cs"/>
              </a:defRPr>
            </a:lvl6pPr>
            <a:lvl7pPr marL="2743200" algn="l" defTabSz="914400" rtl="0" eaLnBrk="1" latinLnBrk="0" hangingPunct="1">
              <a:defRPr kern="1200">
                <a:solidFill>
                  <a:schemeClr val="tx1"/>
                </a:solidFill>
                <a:latin typeface="Calibri" pitchFamily="34" charset="0"/>
                <a:ea typeface="宋体" pitchFamily="2" charset="-122"/>
                <a:cs typeface="+mn-cs"/>
              </a:defRPr>
            </a:lvl7pPr>
            <a:lvl8pPr marL="3200400" algn="l" defTabSz="914400" rtl="0" eaLnBrk="1" latinLnBrk="0" hangingPunct="1">
              <a:defRPr kern="1200">
                <a:solidFill>
                  <a:schemeClr val="tx1"/>
                </a:solidFill>
                <a:latin typeface="Calibri" pitchFamily="34" charset="0"/>
                <a:ea typeface="宋体" pitchFamily="2" charset="-122"/>
                <a:cs typeface="+mn-cs"/>
              </a:defRPr>
            </a:lvl8pPr>
            <a:lvl9pPr marL="3657600" algn="l" defTabSz="914400" rtl="0" eaLnBrk="1" latinLnBrk="0" hangingPunct="1">
              <a:defRPr kern="1200">
                <a:solidFill>
                  <a:schemeClr val="tx1"/>
                </a:solidFill>
                <a:latin typeface="Calibri" pitchFamily="34" charset="0"/>
                <a:ea typeface="宋体" pitchFamily="2" charset="-122"/>
                <a:cs typeface="+mn-cs"/>
              </a:defRPr>
            </a:lvl9pPr>
          </a:lstStyle>
          <a:p>
            <a:endParaRPr lang="zh-CN" altLang="zh-CN" sz="2133">
              <a:solidFill>
                <a:srgbClr val="000000"/>
              </a:solidFill>
              <a:sym typeface="宋体" pitchFamily="2" charset="-122"/>
            </a:endParaRPr>
          </a:p>
        </p:txBody>
      </p:sp>
      <p:sp>
        <p:nvSpPr>
          <p:cNvPr id="5" name="Freeform 8"/>
          <p:cNvSpPr>
            <a:spLocks noChangeArrowheads="1"/>
          </p:cNvSpPr>
          <p:nvPr/>
        </p:nvSpPr>
        <p:spPr bwMode="auto">
          <a:xfrm>
            <a:off x="6540863" y="1767615"/>
            <a:ext cx="829733" cy="1077384"/>
          </a:xfrm>
          <a:custGeom>
            <a:avLst/>
            <a:gdLst>
              <a:gd name="T0" fmla="*/ 286 w 323"/>
              <a:gd name="T1" fmla="*/ 420 h 420"/>
              <a:gd name="T2" fmla="*/ 249 w 323"/>
              <a:gd name="T3" fmla="*/ 333 h 420"/>
              <a:gd name="T4" fmla="*/ 162 w 323"/>
              <a:gd name="T5" fmla="*/ 296 h 420"/>
              <a:gd name="T6" fmla="*/ 48 w 323"/>
              <a:gd name="T7" fmla="*/ 249 h 420"/>
              <a:gd name="T8" fmla="*/ 0 w 323"/>
              <a:gd name="T9" fmla="*/ 135 h 420"/>
              <a:gd name="T10" fmla="*/ 0 w 323"/>
              <a:gd name="T11" fmla="*/ 0 h 420"/>
              <a:gd name="T12" fmla="*/ 37 w 323"/>
              <a:gd name="T13" fmla="*/ 0 h 420"/>
              <a:gd name="T14" fmla="*/ 37 w 323"/>
              <a:gd name="T15" fmla="*/ 135 h 420"/>
              <a:gd name="T16" fmla="*/ 74 w 323"/>
              <a:gd name="T17" fmla="*/ 223 h 420"/>
              <a:gd name="T18" fmla="*/ 162 w 323"/>
              <a:gd name="T19" fmla="*/ 259 h 420"/>
              <a:gd name="T20" fmla="*/ 276 w 323"/>
              <a:gd name="T21" fmla="*/ 306 h 420"/>
              <a:gd name="T22" fmla="*/ 323 w 323"/>
              <a:gd name="T23" fmla="*/ 420 h 420"/>
              <a:gd name="T24" fmla="*/ 286 w 323"/>
              <a:gd name="T25" fmla="*/ 420 h 420"/>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w 323"/>
              <a:gd name="T40" fmla="*/ 0 h 420"/>
              <a:gd name="T41" fmla="*/ 323 w 323"/>
              <a:gd name="T42" fmla="*/ 420 h 420"/>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T39" t="T40" r="T41" b="T42"/>
            <a:pathLst>
              <a:path w="323" h="420">
                <a:moveTo>
                  <a:pt x="286" y="420"/>
                </a:moveTo>
                <a:cubicBezTo>
                  <a:pt x="286" y="386"/>
                  <a:pt x="272" y="355"/>
                  <a:pt x="249" y="333"/>
                </a:cubicBezTo>
                <a:cubicBezTo>
                  <a:pt x="227" y="310"/>
                  <a:pt x="196" y="296"/>
                  <a:pt x="162" y="296"/>
                </a:cubicBezTo>
                <a:cubicBezTo>
                  <a:pt x="117" y="296"/>
                  <a:pt x="77" y="278"/>
                  <a:pt x="48" y="249"/>
                </a:cubicBezTo>
                <a:cubicBezTo>
                  <a:pt x="18" y="220"/>
                  <a:pt x="0" y="180"/>
                  <a:pt x="0" y="135"/>
                </a:cubicBezTo>
                <a:cubicBezTo>
                  <a:pt x="0" y="0"/>
                  <a:pt x="0" y="0"/>
                  <a:pt x="0" y="0"/>
                </a:cubicBezTo>
                <a:cubicBezTo>
                  <a:pt x="37" y="0"/>
                  <a:pt x="37" y="0"/>
                  <a:pt x="37" y="0"/>
                </a:cubicBezTo>
                <a:cubicBezTo>
                  <a:pt x="37" y="135"/>
                  <a:pt x="37" y="135"/>
                  <a:pt x="37" y="135"/>
                </a:cubicBezTo>
                <a:cubicBezTo>
                  <a:pt x="37" y="169"/>
                  <a:pt x="51" y="200"/>
                  <a:pt x="74" y="223"/>
                </a:cubicBezTo>
                <a:cubicBezTo>
                  <a:pt x="96" y="245"/>
                  <a:pt x="127" y="259"/>
                  <a:pt x="162" y="259"/>
                </a:cubicBezTo>
                <a:cubicBezTo>
                  <a:pt x="206" y="259"/>
                  <a:pt x="246" y="277"/>
                  <a:pt x="276" y="306"/>
                </a:cubicBezTo>
                <a:cubicBezTo>
                  <a:pt x="305" y="336"/>
                  <a:pt x="323" y="376"/>
                  <a:pt x="323" y="420"/>
                </a:cubicBezTo>
                <a:cubicBezTo>
                  <a:pt x="286" y="420"/>
                  <a:pt x="286" y="420"/>
                  <a:pt x="286" y="420"/>
                </a:cubicBezTo>
                <a:close/>
              </a:path>
            </a:pathLst>
          </a:custGeom>
          <a:solidFill>
            <a:srgbClr val="E25667"/>
          </a:solidFill>
          <a:ln>
            <a:noFill/>
          </a:ln>
          <a:extLst/>
        </p:spPr>
        <p:txBody>
          <a:bodyPr/>
          <a:lstStyle>
            <a:defPPr>
              <a:defRPr lang="zh-CN"/>
            </a:defPPr>
            <a:lvl1pPr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1pPr>
            <a:lvl2pPr marL="4572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2pPr>
            <a:lvl3pPr marL="9144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3pPr>
            <a:lvl4pPr marL="13716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4pPr>
            <a:lvl5pPr marL="18288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5pPr>
            <a:lvl6pPr marL="2286000" algn="l" defTabSz="914400" rtl="0" eaLnBrk="1" latinLnBrk="0" hangingPunct="1">
              <a:defRPr kern="1200">
                <a:solidFill>
                  <a:schemeClr val="tx1"/>
                </a:solidFill>
                <a:latin typeface="Calibri" pitchFamily="34" charset="0"/>
                <a:ea typeface="宋体" pitchFamily="2" charset="-122"/>
                <a:cs typeface="+mn-cs"/>
              </a:defRPr>
            </a:lvl6pPr>
            <a:lvl7pPr marL="2743200" algn="l" defTabSz="914400" rtl="0" eaLnBrk="1" latinLnBrk="0" hangingPunct="1">
              <a:defRPr kern="1200">
                <a:solidFill>
                  <a:schemeClr val="tx1"/>
                </a:solidFill>
                <a:latin typeface="Calibri" pitchFamily="34" charset="0"/>
                <a:ea typeface="宋体" pitchFamily="2" charset="-122"/>
                <a:cs typeface="+mn-cs"/>
              </a:defRPr>
            </a:lvl7pPr>
            <a:lvl8pPr marL="3200400" algn="l" defTabSz="914400" rtl="0" eaLnBrk="1" latinLnBrk="0" hangingPunct="1">
              <a:defRPr kern="1200">
                <a:solidFill>
                  <a:schemeClr val="tx1"/>
                </a:solidFill>
                <a:latin typeface="Calibri" pitchFamily="34" charset="0"/>
                <a:ea typeface="宋体" pitchFamily="2" charset="-122"/>
                <a:cs typeface="+mn-cs"/>
              </a:defRPr>
            </a:lvl8pPr>
            <a:lvl9pPr marL="3657600" algn="l" defTabSz="914400" rtl="0" eaLnBrk="1" latinLnBrk="0" hangingPunct="1">
              <a:defRPr kern="1200">
                <a:solidFill>
                  <a:schemeClr val="tx1"/>
                </a:solidFill>
                <a:latin typeface="Calibri" pitchFamily="34" charset="0"/>
                <a:ea typeface="宋体" pitchFamily="2" charset="-122"/>
                <a:cs typeface="+mn-cs"/>
              </a:defRPr>
            </a:lvl9pPr>
          </a:lstStyle>
          <a:p>
            <a:endParaRPr lang="zh-CN" altLang="zh-CN" sz="2133">
              <a:solidFill>
                <a:srgbClr val="000000"/>
              </a:solidFill>
              <a:sym typeface="宋体" pitchFamily="2" charset="-122"/>
            </a:endParaRPr>
          </a:p>
        </p:txBody>
      </p:sp>
      <p:sp>
        <p:nvSpPr>
          <p:cNvPr id="6" name="Freeform 9"/>
          <p:cNvSpPr>
            <a:spLocks noChangeArrowheads="1"/>
          </p:cNvSpPr>
          <p:nvPr/>
        </p:nvSpPr>
        <p:spPr bwMode="auto">
          <a:xfrm>
            <a:off x="6540864" y="2432249"/>
            <a:ext cx="1147233" cy="1147233"/>
          </a:xfrm>
          <a:custGeom>
            <a:avLst/>
            <a:gdLst>
              <a:gd name="T0" fmla="*/ 447 w 447"/>
              <a:gd name="T1" fmla="*/ 37 h 447"/>
              <a:gd name="T2" fmla="*/ 359 w 447"/>
              <a:gd name="T3" fmla="*/ 74 h 447"/>
              <a:gd name="T4" fmla="*/ 323 w 447"/>
              <a:gd name="T5" fmla="*/ 161 h 447"/>
              <a:gd name="T6" fmla="*/ 276 w 447"/>
              <a:gd name="T7" fmla="*/ 275 h 447"/>
              <a:gd name="T8" fmla="*/ 162 w 447"/>
              <a:gd name="T9" fmla="*/ 323 h 447"/>
              <a:gd name="T10" fmla="*/ 74 w 447"/>
              <a:gd name="T11" fmla="*/ 359 h 447"/>
              <a:gd name="T12" fmla="*/ 37 w 447"/>
              <a:gd name="T13" fmla="*/ 447 h 447"/>
              <a:gd name="T14" fmla="*/ 0 w 447"/>
              <a:gd name="T15" fmla="*/ 447 h 447"/>
              <a:gd name="T16" fmla="*/ 48 w 447"/>
              <a:gd name="T17" fmla="*/ 333 h 447"/>
              <a:gd name="T18" fmla="*/ 162 w 447"/>
              <a:gd name="T19" fmla="*/ 286 h 447"/>
              <a:gd name="T20" fmla="*/ 249 w 447"/>
              <a:gd name="T21" fmla="*/ 249 h 447"/>
              <a:gd name="T22" fmla="*/ 286 w 447"/>
              <a:gd name="T23" fmla="*/ 161 h 447"/>
              <a:gd name="T24" fmla="*/ 333 w 447"/>
              <a:gd name="T25" fmla="*/ 47 h 447"/>
              <a:gd name="T26" fmla="*/ 447 w 447"/>
              <a:gd name="T27" fmla="*/ 0 h 447"/>
              <a:gd name="T28" fmla="*/ 447 w 447"/>
              <a:gd name="T29" fmla="*/ 37 h 447"/>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w 447"/>
              <a:gd name="T46" fmla="*/ 0 h 447"/>
              <a:gd name="T47" fmla="*/ 447 w 447"/>
              <a:gd name="T48" fmla="*/ 447 h 447"/>
            </a:gdLst>
            <a:ahLst/>
            <a:cxnLst>
              <a:cxn ang="T30">
                <a:pos x="T0" y="T1"/>
              </a:cxn>
              <a:cxn ang="T31">
                <a:pos x="T2" y="T3"/>
              </a:cxn>
              <a:cxn ang="T32">
                <a:pos x="T4" y="T5"/>
              </a:cxn>
              <a:cxn ang="T33">
                <a:pos x="T6" y="T7"/>
              </a:cxn>
              <a:cxn ang="T34">
                <a:pos x="T8" y="T9"/>
              </a:cxn>
              <a:cxn ang="T35">
                <a:pos x="T10" y="T11"/>
              </a:cxn>
              <a:cxn ang="T36">
                <a:pos x="T12" y="T13"/>
              </a:cxn>
              <a:cxn ang="T37">
                <a:pos x="T14" y="T15"/>
              </a:cxn>
              <a:cxn ang="T38">
                <a:pos x="T16" y="T17"/>
              </a:cxn>
              <a:cxn ang="T39">
                <a:pos x="T18" y="T19"/>
              </a:cxn>
              <a:cxn ang="T40">
                <a:pos x="T20" y="T21"/>
              </a:cxn>
              <a:cxn ang="T41">
                <a:pos x="T22" y="T23"/>
              </a:cxn>
              <a:cxn ang="T42">
                <a:pos x="T24" y="T25"/>
              </a:cxn>
              <a:cxn ang="T43">
                <a:pos x="T26" y="T27"/>
              </a:cxn>
              <a:cxn ang="T44">
                <a:pos x="T28" y="T29"/>
              </a:cxn>
            </a:cxnLst>
            <a:rect l="T45" t="T46" r="T47" b="T48"/>
            <a:pathLst>
              <a:path w="447" h="447">
                <a:moveTo>
                  <a:pt x="447" y="37"/>
                </a:moveTo>
                <a:cubicBezTo>
                  <a:pt x="413" y="37"/>
                  <a:pt x="382" y="51"/>
                  <a:pt x="359" y="74"/>
                </a:cubicBezTo>
                <a:cubicBezTo>
                  <a:pt x="337" y="96"/>
                  <a:pt x="323" y="127"/>
                  <a:pt x="323" y="161"/>
                </a:cubicBezTo>
                <a:cubicBezTo>
                  <a:pt x="323" y="206"/>
                  <a:pt x="305" y="246"/>
                  <a:pt x="276" y="275"/>
                </a:cubicBezTo>
                <a:cubicBezTo>
                  <a:pt x="246" y="305"/>
                  <a:pt x="206" y="323"/>
                  <a:pt x="162" y="323"/>
                </a:cubicBezTo>
                <a:cubicBezTo>
                  <a:pt x="127" y="323"/>
                  <a:pt x="96" y="337"/>
                  <a:pt x="74" y="359"/>
                </a:cubicBezTo>
                <a:cubicBezTo>
                  <a:pt x="51" y="382"/>
                  <a:pt x="37" y="413"/>
                  <a:pt x="37" y="447"/>
                </a:cubicBezTo>
                <a:cubicBezTo>
                  <a:pt x="0" y="447"/>
                  <a:pt x="0" y="447"/>
                  <a:pt x="0" y="447"/>
                </a:cubicBezTo>
                <a:cubicBezTo>
                  <a:pt x="0" y="402"/>
                  <a:pt x="18" y="362"/>
                  <a:pt x="48" y="333"/>
                </a:cubicBezTo>
                <a:cubicBezTo>
                  <a:pt x="77" y="304"/>
                  <a:pt x="117" y="286"/>
                  <a:pt x="162" y="286"/>
                </a:cubicBezTo>
                <a:cubicBezTo>
                  <a:pt x="196" y="286"/>
                  <a:pt x="227" y="272"/>
                  <a:pt x="249" y="249"/>
                </a:cubicBezTo>
                <a:cubicBezTo>
                  <a:pt x="272" y="227"/>
                  <a:pt x="286" y="196"/>
                  <a:pt x="286" y="161"/>
                </a:cubicBezTo>
                <a:cubicBezTo>
                  <a:pt x="286" y="117"/>
                  <a:pt x="304" y="77"/>
                  <a:pt x="333" y="47"/>
                </a:cubicBezTo>
                <a:cubicBezTo>
                  <a:pt x="362" y="18"/>
                  <a:pt x="403" y="0"/>
                  <a:pt x="447" y="0"/>
                </a:cubicBezTo>
                <a:cubicBezTo>
                  <a:pt x="447" y="37"/>
                  <a:pt x="447" y="37"/>
                  <a:pt x="447" y="37"/>
                </a:cubicBezTo>
                <a:close/>
              </a:path>
            </a:pathLst>
          </a:custGeom>
          <a:solidFill>
            <a:srgbClr val="366A97"/>
          </a:solidFill>
          <a:ln>
            <a:noFill/>
          </a:ln>
          <a:extLst/>
        </p:spPr>
        <p:txBody>
          <a:bodyPr/>
          <a:lstStyle>
            <a:defPPr>
              <a:defRPr lang="zh-CN"/>
            </a:defPPr>
            <a:lvl1pPr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1pPr>
            <a:lvl2pPr marL="4572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2pPr>
            <a:lvl3pPr marL="9144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3pPr>
            <a:lvl4pPr marL="13716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4pPr>
            <a:lvl5pPr marL="18288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5pPr>
            <a:lvl6pPr marL="2286000" algn="l" defTabSz="914400" rtl="0" eaLnBrk="1" latinLnBrk="0" hangingPunct="1">
              <a:defRPr kern="1200">
                <a:solidFill>
                  <a:schemeClr val="tx1"/>
                </a:solidFill>
                <a:latin typeface="Calibri" pitchFamily="34" charset="0"/>
                <a:ea typeface="宋体" pitchFamily="2" charset="-122"/>
                <a:cs typeface="+mn-cs"/>
              </a:defRPr>
            </a:lvl6pPr>
            <a:lvl7pPr marL="2743200" algn="l" defTabSz="914400" rtl="0" eaLnBrk="1" latinLnBrk="0" hangingPunct="1">
              <a:defRPr kern="1200">
                <a:solidFill>
                  <a:schemeClr val="tx1"/>
                </a:solidFill>
                <a:latin typeface="Calibri" pitchFamily="34" charset="0"/>
                <a:ea typeface="宋体" pitchFamily="2" charset="-122"/>
                <a:cs typeface="+mn-cs"/>
              </a:defRPr>
            </a:lvl7pPr>
            <a:lvl8pPr marL="3200400" algn="l" defTabSz="914400" rtl="0" eaLnBrk="1" latinLnBrk="0" hangingPunct="1">
              <a:defRPr kern="1200">
                <a:solidFill>
                  <a:schemeClr val="tx1"/>
                </a:solidFill>
                <a:latin typeface="Calibri" pitchFamily="34" charset="0"/>
                <a:ea typeface="宋体" pitchFamily="2" charset="-122"/>
                <a:cs typeface="+mn-cs"/>
              </a:defRPr>
            </a:lvl8pPr>
            <a:lvl9pPr marL="3657600" algn="l" defTabSz="914400" rtl="0" eaLnBrk="1" latinLnBrk="0" hangingPunct="1">
              <a:defRPr kern="1200">
                <a:solidFill>
                  <a:schemeClr val="tx1"/>
                </a:solidFill>
                <a:latin typeface="Calibri" pitchFamily="34" charset="0"/>
                <a:ea typeface="宋体" pitchFamily="2" charset="-122"/>
                <a:cs typeface="+mn-cs"/>
              </a:defRPr>
            </a:lvl9pPr>
          </a:lstStyle>
          <a:p>
            <a:endParaRPr lang="zh-CN" altLang="zh-CN" sz="2133">
              <a:solidFill>
                <a:srgbClr val="000000"/>
              </a:solidFill>
              <a:sym typeface="宋体" pitchFamily="2" charset="-122"/>
            </a:endParaRPr>
          </a:p>
        </p:txBody>
      </p:sp>
      <p:sp>
        <p:nvSpPr>
          <p:cNvPr id="7" name="Freeform 10"/>
          <p:cNvSpPr>
            <a:spLocks noChangeArrowheads="1"/>
          </p:cNvSpPr>
          <p:nvPr/>
        </p:nvSpPr>
        <p:spPr bwMode="auto">
          <a:xfrm>
            <a:off x="4555430" y="2112633"/>
            <a:ext cx="2815167" cy="2197100"/>
          </a:xfrm>
          <a:custGeom>
            <a:avLst/>
            <a:gdLst>
              <a:gd name="T0" fmla="*/ 37 w 1097"/>
              <a:gd name="T1" fmla="*/ 0 h 856"/>
              <a:gd name="T2" fmla="*/ 73 w 1097"/>
              <a:gd name="T3" fmla="*/ 88 h 856"/>
              <a:gd name="T4" fmla="*/ 161 w 1097"/>
              <a:gd name="T5" fmla="*/ 124 h 856"/>
              <a:gd name="T6" fmla="*/ 275 w 1097"/>
              <a:gd name="T7" fmla="*/ 171 h 856"/>
              <a:gd name="T8" fmla="*/ 323 w 1097"/>
              <a:gd name="T9" fmla="*/ 285 h 856"/>
              <a:gd name="T10" fmla="*/ 359 w 1097"/>
              <a:gd name="T11" fmla="*/ 373 h 856"/>
              <a:gd name="T12" fmla="*/ 447 w 1097"/>
              <a:gd name="T13" fmla="*/ 410 h 856"/>
              <a:gd name="T14" fmla="*/ 650 w 1097"/>
              <a:gd name="T15" fmla="*/ 410 h 856"/>
              <a:gd name="T16" fmla="*/ 764 w 1097"/>
              <a:gd name="T17" fmla="*/ 457 h 856"/>
              <a:gd name="T18" fmla="*/ 811 w 1097"/>
              <a:gd name="T19" fmla="*/ 571 h 856"/>
              <a:gd name="T20" fmla="*/ 848 w 1097"/>
              <a:gd name="T21" fmla="*/ 659 h 856"/>
              <a:gd name="T22" fmla="*/ 936 w 1097"/>
              <a:gd name="T23" fmla="*/ 695 h 856"/>
              <a:gd name="T24" fmla="*/ 1050 w 1097"/>
              <a:gd name="T25" fmla="*/ 742 h 856"/>
              <a:gd name="T26" fmla="*/ 1097 w 1097"/>
              <a:gd name="T27" fmla="*/ 856 h 856"/>
              <a:gd name="T28" fmla="*/ 1060 w 1097"/>
              <a:gd name="T29" fmla="*/ 856 h 856"/>
              <a:gd name="T30" fmla="*/ 1023 w 1097"/>
              <a:gd name="T31" fmla="*/ 769 h 856"/>
              <a:gd name="T32" fmla="*/ 936 w 1097"/>
              <a:gd name="T33" fmla="*/ 732 h 856"/>
              <a:gd name="T34" fmla="*/ 822 w 1097"/>
              <a:gd name="T35" fmla="*/ 685 h 856"/>
              <a:gd name="T36" fmla="*/ 774 w 1097"/>
              <a:gd name="T37" fmla="*/ 571 h 856"/>
              <a:gd name="T38" fmla="*/ 738 w 1097"/>
              <a:gd name="T39" fmla="*/ 483 h 856"/>
              <a:gd name="T40" fmla="*/ 650 w 1097"/>
              <a:gd name="T41" fmla="*/ 447 h 856"/>
              <a:gd name="T42" fmla="*/ 447 w 1097"/>
              <a:gd name="T43" fmla="*/ 447 h 856"/>
              <a:gd name="T44" fmla="*/ 333 w 1097"/>
              <a:gd name="T45" fmla="*/ 399 h 856"/>
              <a:gd name="T46" fmla="*/ 286 w 1097"/>
              <a:gd name="T47" fmla="*/ 285 h 856"/>
              <a:gd name="T48" fmla="*/ 249 w 1097"/>
              <a:gd name="T49" fmla="*/ 198 h 856"/>
              <a:gd name="T50" fmla="*/ 161 w 1097"/>
              <a:gd name="T51" fmla="*/ 161 h 856"/>
              <a:gd name="T52" fmla="*/ 47 w 1097"/>
              <a:gd name="T53" fmla="*/ 114 h 856"/>
              <a:gd name="T54" fmla="*/ 0 w 1097"/>
              <a:gd name="T55" fmla="*/ 0 h 856"/>
              <a:gd name="T56" fmla="*/ 37 w 1097"/>
              <a:gd name="T57" fmla="*/ 0 h 85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w 1097"/>
              <a:gd name="T88" fmla="*/ 0 h 856"/>
              <a:gd name="T89" fmla="*/ 1097 w 1097"/>
              <a:gd name="T90" fmla="*/ 856 h 856"/>
            </a:gdLst>
            <a:ahLst/>
            <a:cxnLst>
              <a:cxn ang="T58">
                <a:pos x="T0" y="T1"/>
              </a:cxn>
              <a:cxn ang="T59">
                <a:pos x="T2" y="T3"/>
              </a:cxn>
              <a:cxn ang="T60">
                <a:pos x="T4" y="T5"/>
              </a:cxn>
              <a:cxn ang="T61">
                <a:pos x="T6" y="T7"/>
              </a:cxn>
              <a:cxn ang="T62">
                <a:pos x="T8" y="T9"/>
              </a:cxn>
              <a:cxn ang="T63">
                <a:pos x="T10" y="T11"/>
              </a:cxn>
              <a:cxn ang="T64">
                <a:pos x="T12" y="T13"/>
              </a:cxn>
              <a:cxn ang="T65">
                <a:pos x="T14" y="T15"/>
              </a:cxn>
              <a:cxn ang="T66">
                <a:pos x="T16" y="T17"/>
              </a:cxn>
              <a:cxn ang="T67">
                <a:pos x="T18" y="T19"/>
              </a:cxn>
              <a:cxn ang="T68">
                <a:pos x="T20" y="T21"/>
              </a:cxn>
              <a:cxn ang="T69">
                <a:pos x="T22" y="T23"/>
              </a:cxn>
              <a:cxn ang="T70">
                <a:pos x="T24" y="T25"/>
              </a:cxn>
              <a:cxn ang="T71">
                <a:pos x="T26" y="T27"/>
              </a:cxn>
              <a:cxn ang="T72">
                <a:pos x="T28" y="T29"/>
              </a:cxn>
              <a:cxn ang="T73">
                <a:pos x="T30" y="T31"/>
              </a:cxn>
              <a:cxn ang="T74">
                <a:pos x="T32" y="T33"/>
              </a:cxn>
              <a:cxn ang="T75">
                <a:pos x="T34" y="T35"/>
              </a:cxn>
              <a:cxn ang="T76">
                <a:pos x="T36" y="T37"/>
              </a:cxn>
              <a:cxn ang="T77">
                <a:pos x="T38" y="T39"/>
              </a:cxn>
              <a:cxn ang="T78">
                <a:pos x="T40" y="T41"/>
              </a:cxn>
              <a:cxn ang="T79">
                <a:pos x="T42" y="T43"/>
              </a:cxn>
              <a:cxn ang="T80">
                <a:pos x="T44" y="T45"/>
              </a:cxn>
              <a:cxn ang="T81">
                <a:pos x="T46" y="T47"/>
              </a:cxn>
              <a:cxn ang="T82">
                <a:pos x="T48" y="T49"/>
              </a:cxn>
              <a:cxn ang="T83">
                <a:pos x="T50" y="T51"/>
              </a:cxn>
              <a:cxn ang="T84">
                <a:pos x="T52" y="T53"/>
              </a:cxn>
              <a:cxn ang="T85">
                <a:pos x="T54" y="T55"/>
              </a:cxn>
              <a:cxn ang="T86">
                <a:pos x="T56" y="T57"/>
              </a:cxn>
            </a:cxnLst>
            <a:rect l="T87" t="T88" r="T89" b="T90"/>
            <a:pathLst>
              <a:path w="1097" h="856">
                <a:moveTo>
                  <a:pt x="37" y="0"/>
                </a:moveTo>
                <a:cubicBezTo>
                  <a:pt x="37" y="34"/>
                  <a:pt x="51" y="65"/>
                  <a:pt x="73" y="88"/>
                </a:cubicBezTo>
                <a:cubicBezTo>
                  <a:pt x="96" y="110"/>
                  <a:pt x="127" y="124"/>
                  <a:pt x="161" y="124"/>
                </a:cubicBezTo>
                <a:cubicBezTo>
                  <a:pt x="206" y="124"/>
                  <a:pt x="246" y="142"/>
                  <a:pt x="275" y="171"/>
                </a:cubicBezTo>
                <a:cubicBezTo>
                  <a:pt x="304" y="201"/>
                  <a:pt x="323" y="241"/>
                  <a:pt x="323" y="285"/>
                </a:cubicBezTo>
                <a:cubicBezTo>
                  <a:pt x="323" y="320"/>
                  <a:pt x="336" y="351"/>
                  <a:pt x="359" y="373"/>
                </a:cubicBezTo>
                <a:cubicBezTo>
                  <a:pt x="381" y="396"/>
                  <a:pt x="412" y="410"/>
                  <a:pt x="447" y="410"/>
                </a:cubicBezTo>
                <a:cubicBezTo>
                  <a:pt x="650" y="410"/>
                  <a:pt x="650" y="410"/>
                  <a:pt x="650" y="410"/>
                </a:cubicBezTo>
                <a:cubicBezTo>
                  <a:pt x="695" y="410"/>
                  <a:pt x="735" y="428"/>
                  <a:pt x="764" y="457"/>
                </a:cubicBezTo>
                <a:cubicBezTo>
                  <a:pt x="793" y="486"/>
                  <a:pt x="811" y="526"/>
                  <a:pt x="811" y="571"/>
                </a:cubicBezTo>
                <a:cubicBezTo>
                  <a:pt x="811" y="605"/>
                  <a:pt x="825" y="636"/>
                  <a:pt x="848" y="659"/>
                </a:cubicBezTo>
                <a:cubicBezTo>
                  <a:pt x="870" y="681"/>
                  <a:pt x="901" y="695"/>
                  <a:pt x="936" y="695"/>
                </a:cubicBezTo>
                <a:cubicBezTo>
                  <a:pt x="980" y="695"/>
                  <a:pt x="1020" y="713"/>
                  <a:pt x="1050" y="742"/>
                </a:cubicBezTo>
                <a:cubicBezTo>
                  <a:pt x="1079" y="772"/>
                  <a:pt x="1097" y="812"/>
                  <a:pt x="1097" y="856"/>
                </a:cubicBezTo>
                <a:cubicBezTo>
                  <a:pt x="1060" y="856"/>
                  <a:pt x="1060" y="856"/>
                  <a:pt x="1060" y="856"/>
                </a:cubicBezTo>
                <a:cubicBezTo>
                  <a:pt x="1060" y="822"/>
                  <a:pt x="1046" y="791"/>
                  <a:pt x="1023" y="769"/>
                </a:cubicBezTo>
                <a:cubicBezTo>
                  <a:pt x="1001" y="746"/>
                  <a:pt x="970" y="732"/>
                  <a:pt x="936" y="732"/>
                </a:cubicBezTo>
                <a:cubicBezTo>
                  <a:pt x="891" y="732"/>
                  <a:pt x="851" y="714"/>
                  <a:pt x="822" y="685"/>
                </a:cubicBezTo>
                <a:cubicBezTo>
                  <a:pt x="792" y="656"/>
                  <a:pt x="774" y="615"/>
                  <a:pt x="774" y="571"/>
                </a:cubicBezTo>
                <a:cubicBezTo>
                  <a:pt x="774" y="537"/>
                  <a:pt x="760" y="506"/>
                  <a:pt x="738" y="483"/>
                </a:cubicBezTo>
                <a:cubicBezTo>
                  <a:pt x="716" y="461"/>
                  <a:pt x="684" y="447"/>
                  <a:pt x="650" y="447"/>
                </a:cubicBezTo>
                <a:cubicBezTo>
                  <a:pt x="447" y="447"/>
                  <a:pt x="447" y="447"/>
                  <a:pt x="447" y="447"/>
                </a:cubicBezTo>
                <a:cubicBezTo>
                  <a:pt x="402" y="447"/>
                  <a:pt x="362" y="429"/>
                  <a:pt x="333" y="399"/>
                </a:cubicBezTo>
                <a:cubicBezTo>
                  <a:pt x="304" y="370"/>
                  <a:pt x="286" y="330"/>
                  <a:pt x="286" y="285"/>
                </a:cubicBezTo>
                <a:cubicBezTo>
                  <a:pt x="286" y="251"/>
                  <a:pt x="272" y="220"/>
                  <a:pt x="249" y="198"/>
                </a:cubicBezTo>
                <a:cubicBezTo>
                  <a:pt x="227" y="175"/>
                  <a:pt x="196" y="161"/>
                  <a:pt x="161" y="161"/>
                </a:cubicBezTo>
                <a:cubicBezTo>
                  <a:pt x="117" y="161"/>
                  <a:pt x="76" y="143"/>
                  <a:pt x="47" y="114"/>
                </a:cubicBezTo>
                <a:cubicBezTo>
                  <a:pt x="18" y="85"/>
                  <a:pt x="0" y="45"/>
                  <a:pt x="0" y="0"/>
                </a:cubicBezTo>
                <a:cubicBezTo>
                  <a:pt x="37" y="0"/>
                  <a:pt x="37" y="0"/>
                  <a:pt x="37" y="0"/>
                </a:cubicBezTo>
                <a:close/>
              </a:path>
            </a:pathLst>
          </a:custGeom>
          <a:solidFill>
            <a:srgbClr val="366A97"/>
          </a:solidFill>
          <a:ln>
            <a:noFill/>
          </a:ln>
          <a:extLst/>
        </p:spPr>
        <p:txBody>
          <a:bodyPr/>
          <a:lstStyle>
            <a:defPPr>
              <a:defRPr lang="zh-CN"/>
            </a:defPPr>
            <a:lvl1pPr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1pPr>
            <a:lvl2pPr marL="4572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2pPr>
            <a:lvl3pPr marL="9144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3pPr>
            <a:lvl4pPr marL="13716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4pPr>
            <a:lvl5pPr marL="18288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5pPr>
            <a:lvl6pPr marL="2286000" algn="l" defTabSz="914400" rtl="0" eaLnBrk="1" latinLnBrk="0" hangingPunct="1">
              <a:defRPr kern="1200">
                <a:solidFill>
                  <a:schemeClr val="tx1"/>
                </a:solidFill>
                <a:latin typeface="Calibri" pitchFamily="34" charset="0"/>
                <a:ea typeface="宋体" pitchFamily="2" charset="-122"/>
                <a:cs typeface="+mn-cs"/>
              </a:defRPr>
            </a:lvl6pPr>
            <a:lvl7pPr marL="2743200" algn="l" defTabSz="914400" rtl="0" eaLnBrk="1" latinLnBrk="0" hangingPunct="1">
              <a:defRPr kern="1200">
                <a:solidFill>
                  <a:schemeClr val="tx1"/>
                </a:solidFill>
                <a:latin typeface="Calibri" pitchFamily="34" charset="0"/>
                <a:ea typeface="宋体" pitchFamily="2" charset="-122"/>
                <a:cs typeface="+mn-cs"/>
              </a:defRPr>
            </a:lvl7pPr>
            <a:lvl8pPr marL="3200400" algn="l" defTabSz="914400" rtl="0" eaLnBrk="1" latinLnBrk="0" hangingPunct="1">
              <a:defRPr kern="1200">
                <a:solidFill>
                  <a:schemeClr val="tx1"/>
                </a:solidFill>
                <a:latin typeface="Calibri" pitchFamily="34" charset="0"/>
                <a:ea typeface="宋体" pitchFamily="2" charset="-122"/>
                <a:cs typeface="+mn-cs"/>
              </a:defRPr>
            </a:lvl8pPr>
            <a:lvl9pPr marL="3657600" algn="l" defTabSz="914400" rtl="0" eaLnBrk="1" latinLnBrk="0" hangingPunct="1">
              <a:defRPr kern="1200">
                <a:solidFill>
                  <a:schemeClr val="tx1"/>
                </a:solidFill>
                <a:latin typeface="Calibri" pitchFamily="34" charset="0"/>
                <a:ea typeface="宋体" pitchFamily="2" charset="-122"/>
                <a:cs typeface="+mn-cs"/>
              </a:defRPr>
            </a:lvl9pPr>
          </a:lstStyle>
          <a:p>
            <a:endParaRPr lang="zh-CN" altLang="zh-CN" sz="2133">
              <a:solidFill>
                <a:srgbClr val="000000"/>
              </a:solidFill>
              <a:sym typeface="宋体" pitchFamily="2" charset="-122"/>
            </a:endParaRPr>
          </a:p>
        </p:txBody>
      </p:sp>
      <p:sp>
        <p:nvSpPr>
          <p:cNvPr id="8" name="Freeform 11"/>
          <p:cNvSpPr>
            <a:spLocks noChangeArrowheads="1"/>
          </p:cNvSpPr>
          <p:nvPr/>
        </p:nvSpPr>
        <p:spPr bwMode="auto">
          <a:xfrm>
            <a:off x="6020163" y="4201782"/>
            <a:ext cx="412751" cy="410633"/>
          </a:xfrm>
          <a:custGeom>
            <a:avLst/>
            <a:gdLst>
              <a:gd name="T0" fmla="*/ 161 w 161"/>
              <a:gd name="T1" fmla="*/ 37 h 161"/>
              <a:gd name="T2" fmla="*/ 73 w 161"/>
              <a:gd name="T3" fmla="*/ 73 h 161"/>
              <a:gd name="T4" fmla="*/ 37 w 161"/>
              <a:gd name="T5" fmla="*/ 161 h 161"/>
              <a:gd name="T6" fmla="*/ 0 w 161"/>
              <a:gd name="T7" fmla="*/ 161 h 161"/>
              <a:gd name="T8" fmla="*/ 47 w 161"/>
              <a:gd name="T9" fmla="*/ 47 h 161"/>
              <a:gd name="T10" fmla="*/ 161 w 161"/>
              <a:gd name="T11" fmla="*/ 0 h 161"/>
              <a:gd name="T12" fmla="*/ 161 w 161"/>
              <a:gd name="T13" fmla="*/ 37 h 161"/>
              <a:gd name="T14" fmla="*/ 0 60000 65536"/>
              <a:gd name="T15" fmla="*/ 0 60000 65536"/>
              <a:gd name="T16" fmla="*/ 0 60000 65536"/>
              <a:gd name="T17" fmla="*/ 0 60000 65536"/>
              <a:gd name="T18" fmla="*/ 0 60000 65536"/>
              <a:gd name="T19" fmla="*/ 0 60000 65536"/>
              <a:gd name="T20" fmla="*/ 0 60000 65536"/>
              <a:gd name="T21" fmla="*/ 0 w 161"/>
              <a:gd name="T22" fmla="*/ 0 h 161"/>
              <a:gd name="T23" fmla="*/ 161 w 161"/>
              <a:gd name="T24" fmla="*/ 161 h 161"/>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161" h="161">
                <a:moveTo>
                  <a:pt x="161" y="37"/>
                </a:moveTo>
                <a:cubicBezTo>
                  <a:pt x="127" y="37"/>
                  <a:pt x="96" y="51"/>
                  <a:pt x="73" y="73"/>
                </a:cubicBezTo>
                <a:cubicBezTo>
                  <a:pt x="51" y="96"/>
                  <a:pt x="37" y="127"/>
                  <a:pt x="37" y="161"/>
                </a:cubicBezTo>
                <a:cubicBezTo>
                  <a:pt x="0" y="161"/>
                  <a:pt x="0" y="161"/>
                  <a:pt x="0" y="161"/>
                </a:cubicBezTo>
                <a:cubicBezTo>
                  <a:pt x="0" y="116"/>
                  <a:pt x="18" y="76"/>
                  <a:pt x="47" y="47"/>
                </a:cubicBezTo>
                <a:cubicBezTo>
                  <a:pt x="76" y="18"/>
                  <a:pt x="117" y="0"/>
                  <a:pt x="161" y="0"/>
                </a:cubicBezTo>
                <a:cubicBezTo>
                  <a:pt x="161" y="37"/>
                  <a:pt x="161" y="37"/>
                  <a:pt x="161" y="37"/>
                </a:cubicBezTo>
                <a:close/>
              </a:path>
            </a:pathLst>
          </a:custGeom>
          <a:solidFill>
            <a:srgbClr val="FD7B8B"/>
          </a:solidFill>
          <a:ln>
            <a:noFill/>
          </a:ln>
          <a:extLst/>
        </p:spPr>
        <p:txBody>
          <a:bodyPr/>
          <a:lstStyle>
            <a:defPPr>
              <a:defRPr lang="zh-CN"/>
            </a:defPPr>
            <a:lvl1pPr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1pPr>
            <a:lvl2pPr marL="4572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2pPr>
            <a:lvl3pPr marL="9144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3pPr>
            <a:lvl4pPr marL="13716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4pPr>
            <a:lvl5pPr marL="18288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5pPr>
            <a:lvl6pPr marL="2286000" algn="l" defTabSz="914400" rtl="0" eaLnBrk="1" latinLnBrk="0" hangingPunct="1">
              <a:defRPr kern="1200">
                <a:solidFill>
                  <a:schemeClr val="tx1"/>
                </a:solidFill>
                <a:latin typeface="Calibri" pitchFamily="34" charset="0"/>
                <a:ea typeface="宋体" pitchFamily="2" charset="-122"/>
                <a:cs typeface="+mn-cs"/>
              </a:defRPr>
            </a:lvl6pPr>
            <a:lvl7pPr marL="2743200" algn="l" defTabSz="914400" rtl="0" eaLnBrk="1" latinLnBrk="0" hangingPunct="1">
              <a:defRPr kern="1200">
                <a:solidFill>
                  <a:schemeClr val="tx1"/>
                </a:solidFill>
                <a:latin typeface="Calibri" pitchFamily="34" charset="0"/>
                <a:ea typeface="宋体" pitchFamily="2" charset="-122"/>
                <a:cs typeface="+mn-cs"/>
              </a:defRPr>
            </a:lvl7pPr>
            <a:lvl8pPr marL="3200400" algn="l" defTabSz="914400" rtl="0" eaLnBrk="1" latinLnBrk="0" hangingPunct="1">
              <a:defRPr kern="1200">
                <a:solidFill>
                  <a:schemeClr val="tx1"/>
                </a:solidFill>
                <a:latin typeface="Calibri" pitchFamily="34" charset="0"/>
                <a:ea typeface="宋体" pitchFamily="2" charset="-122"/>
                <a:cs typeface="+mn-cs"/>
              </a:defRPr>
            </a:lvl8pPr>
            <a:lvl9pPr marL="3657600" algn="l" defTabSz="914400" rtl="0" eaLnBrk="1" latinLnBrk="0" hangingPunct="1">
              <a:defRPr kern="1200">
                <a:solidFill>
                  <a:schemeClr val="tx1"/>
                </a:solidFill>
                <a:latin typeface="Calibri" pitchFamily="34" charset="0"/>
                <a:ea typeface="宋体" pitchFamily="2" charset="-122"/>
                <a:cs typeface="+mn-cs"/>
              </a:defRPr>
            </a:lvl9pPr>
          </a:lstStyle>
          <a:p>
            <a:endParaRPr lang="zh-CN" altLang="zh-CN" sz="2133">
              <a:solidFill>
                <a:srgbClr val="000000"/>
              </a:solidFill>
              <a:sym typeface="宋体" pitchFamily="2" charset="-122"/>
            </a:endParaRPr>
          </a:p>
        </p:txBody>
      </p:sp>
      <p:sp>
        <p:nvSpPr>
          <p:cNvPr id="9" name="Freeform 12"/>
          <p:cNvSpPr>
            <a:spLocks noChangeArrowheads="1"/>
          </p:cNvSpPr>
          <p:nvPr/>
        </p:nvSpPr>
        <p:spPr bwMode="auto">
          <a:xfrm>
            <a:off x="5285681" y="4472715"/>
            <a:ext cx="416983" cy="554567"/>
          </a:xfrm>
          <a:custGeom>
            <a:avLst/>
            <a:gdLst>
              <a:gd name="T0" fmla="*/ 37 w 162"/>
              <a:gd name="T1" fmla="*/ 55 h 216"/>
              <a:gd name="T2" fmla="*/ 74 w 162"/>
              <a:gd name="T3" fmla="*/ 143 h 216"/>
              <a:gd name="T4" fmla="*/ 162 w 162"/>
              <a:gd name="T5" fmla="*/ 179 h 216"/>
              <a:gd name="T6" fmla="*/ 162 w 162"/>
              <a:gd name="T7" fmla="*/ 216 h 216"/>
              <a:gd name="T8" fmla="*/ 48 w 162"/>
              <a:gd name="T9" fmla="*/ 169 h 216"/>
              <a:gd name="T10" fmla="*/ 1 w 162"/>
              <a:gd name="T11" fmla="*/ 55 h 216"/>
              <a:gd name="T12" fmla="*/ 0 w 162"/>
              <a:gd name="T13" fmla="*/ 55 h 216"/>
              <a:gd name="T14" fmla="*/ 0 w 162"/>
              <a:gd name="T15" fmla="*/ 0 h 216"/>
              <a:gd name="T16" fmla="*/ 38 w 162"/>
              <a:gd name="T17" fmla="*/ 0 h 216"/>
              <a:gd name="T18" fmla="*/ 38 w 162"/>
              <a:gd name="T19" fmla="*/ 55 h 216"/>
              <a:gd name="T20" fmla="*/ 37 w 162"/>
              <a:gd name="T21" fmla="*/ 55 h 216"/>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w 162"/>
              <a:gd name="T34" fmla="*/ 0 h 216"/>
              <a:gd name="T35" fmla="*/ 162 w 162"/>
              <a:gd name="T36" fmla="*/ 216 h 216"/>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T33" t="T34" r="T35" b="T36"/>
            <a:pathLst>
              <a:path w="162" h="216">
                <a:moveTo>
                  <a:pt x="37" y="55"/>
                </a:moveTo>
                <a:cubicBezTo>
                  <a:pt x="37" y="89"/>
                  <a:pt x="51" y="120"/>
                  <a:pt x="74" y="143"/>
                </a:cubicBezTo>
                <a:cubicBezTo>
                  <a:pt x="96" y="165"/>
                  <a:pt x="127" y="179"/>
                  <a:pt x="162" y="179"/>
                </a:cubicBezTo>
                <a:cubicBezTo>
                  <a:pt x="162" y="216"/>
                  <a:pt x="162" y="216"/>
                  <a:pt x="162" y="216"/>
                </a:cubicBezTo>
                <a:cubicBezTo>
                  <a:pt x="117" y="216"/>
                  <a:pt x="77" y="198"/>
                  <a:pt x="48" y="169"/>
                </a:cubicBezTo>
                <a:cubicBezTo>
                  <a:pt x="19" y="140"/>
                  <a:pt x="1" y="99"/>
                  <a:pt x="1" y="55"/>
                </a:cubicBezTo>
                <a:cubicBezTo>
                  <a:pt x="0" y="55"/>
                  <a:pt x="0" y="55"/>
                  <a:pt x="0" y="55"/>
                </a:cubicBezTo>
                <a:cubicBezTo>
                  <a:pt x="0" y="0"/>
                  <a:pt x="0" y="0"/>
                  <a:pt x="0" y="0"/>
                </a:cubicBezTo>
                <a:cubicBezTo>
                  <a:pt x="38" y="0"/>
                  <a:pt x="38" y="0"/>
                  <a:pt x="38" y="0"/>
                </a:cubicBezTo>
                <a:cubicBezTo>
                  <a:pt x="38" y="55"/>
                  <a:pt x="38" y="55"/>
                  <a:pt x="38" y="55"/>
                </a:cubicBezTo>
                <a:cubicBezTo>
                  <a:pt x="37" y="55"/>
                  <a:pt x="37" y="55"/>
                  <a:pt x="37" y="55"/>
                </a:cubicBezTo>
                <a:close/>
              </a:path>
            </a:pathLst>
          </a:custGeom>
          <a:solidFill>
            <a:srgbClr val="FD7B8B"/>
          </a:solidFill>
          <a:ln>
            <a:noFill/>
          </a:ln>
          <a:extLst/>
        </p:spPr>
        <p:txBody>
          <a:bodyPr/>
          <a:lstStyle>
            <a:defPPr>
              <a:defRPr lang="zh-CN"/>
            </a:defPPr>
            <a:lvl1pPr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1pPr>
            <a:lvl2pPr marL="4572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2pPr>
            <a:lvl3pPr marL="9144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3pPr>
            <a:lvl4pPr marL="13716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4pPr>
            <a:lvl5pPr marL="18288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5pPr>
            <a:lvl6pPr marL="2286000" algn="l" defTabSz="914400" rtl="0" eaLnBrk="1" latinLnBrk="0" hangingPunct="1">
              <a:defRPr kern="1200">
                <a:solidFill>
                  <a:schemeClr val="tx1"/>
                </a:solidFill>
                <a:latin typeface="Calibri" pitchFamily="34" charset="0"/>
                <a:ea typeface="宋体" pitchFamily="2" charset="-122"/>
                <a:cs typeface="+mn-cs"/>
              </a:defRPr>
            </a:lvl6pPr>
            <a:lvl7pPr marL="2743200" algn="l" defTabSz="914400" rtl="0" eaLnBrk="1" latinLnBrk="0" hangingPunct="1">
              <a:defRPr kern="1200">
                <a:solidFill>
                  <a:schemeClr val="tx1"/>
                </a:solidFill>
                <a:latin typeface="Calibri" pitchFamily="34" charset="0"/>
                <a:ea typeface="宋体" pitchFamily="2" charset="-122"/>
                <a:cs typeface="+mn-cs"/>
              </a:defRPr>
            </a:lvl7pPr>
            <a:lvl8pPr marL="3200400" algn="l" defTabSz="914400" rtl="0" eaLnBrk="1" latinLnBrk="0" hangingPunct="1">
              <a:defRPr kern="1200">
                <a:solidFill>
                  <a:schemeClr val="tx1"/>
                </a:solidFill>
                <a:latin typeface="Calibri" pitchFamily="34" charset="0"/>
                <a:ea typeface="宋体" pitchFamily="2" charset="-122"/>
                <a:cs typeface="+mn-cs"/>
              </a:defRPr>
            </a:lvl8pPr>
            <a:lvl9pPr marL="3657600" algn="l" defTabSz="914400" rtl="0" eaLnBrk="1" latinLnBrk="0" hangingPunct="1">
              <a:defRPr kern="1200">
                <a:solidFill>
                  <a:schemeClr val="tx1"/>
                </a:solidFill>
                <a:latin typeface="Calibri" pitchFamily="34" charset="0"/>
                <a:ea typeface="宋体" pitchFamily="2" charset="-122"/>
                <a:cs typeface="+mn-cs"/>
              </a:defRPr>
            </a:lvl9pPr>
          </a:lstStyle>
          <a:p>
            <a:endParaRPr lang="zh-CN" altLang="zh-CN" sz="2133">
              <a:solidFill>
                <a:srgbClr val="000000"/>
              </a:solidFill>
              <a:sym typeface="宋体" pitchFamily="2" charset="-122"/>
            </a:endParaRPr>
          </a:p>
        </p:txBody>
      </p:sp>
      <p:sp>
        <p:nvSpPr>
          <p:cNvPr id="10" name="Freeform 13"/>
          <p:cNvSpPr>
            <a:spLocks noChangeArrowheads="1"/>
          </p:cNvSpPr>
          <p:nvPr/>
        </p:nvSpPr>
        <p:spPr bwMode="auto">
          <a:xfrm>
            <a:off x="4970297" y="3164615"/>
            <a:ext cx="1462617" cy="1862667"/>
          </a:xfrm>
          <a:custGeom>
            <a:avLst/>
            <a:gdLst>
              <a:gd name="T0" fmla="*/ 447 w 571"/>
              <a:gd name="T1" fmla="*/ 447 h 726"/>
              <a:gd name="T2" fmla="*/ 447 w 571"/>
              <a:gd name="T3" fmla="*/ 565 h 726"/>
              <a:gd name="T4" fmla="*/ 483 w 571"/>
              <a:gd name="T5" fmla="*/ 653 h 726"/>
              <a:gd name="T6" fmla="*/ 571 w 571"/>
              <a:gd name="T7" fmla="*/ 689 h 726"/>
              <a:gd name="T8" fmla="*/ 571 w 571"/>
              <a:gd name="T9" fmla="*/ 726 h 726"/>
              <a:gd name="T10" fmla="*/ 457 w 571"/>
              <a:gd name="T11" fmla="*/ 679 h 726"/>
              <a:gd name="T12" fmla="*/ 410 w 571"/>
              <a:gd name="T13" fmla="*/ 565 h 726"/>
              <a:gd name="T14" fmla="*/ 410 w 571"/>
              <a:gd name="T15" fmla="*/ 447 h 726"/>
              <a:gd name="T16" fmla="*/ 410 w 571"/>
              <a:gd name="T17" fmla="*/ 446 h 726"/>
              <a:gd name="T18" fmla="*/ 374 w 571"/>
              <a:gd name="T19" fmla="*/ 359 h 726"/>
              <a:gd name="T20" fmla="*/ 286 w 571"/>
              <a:gd name="T21" fmla="*/ 322 h 726"/>
              <a:gd name="T22" fmla="*/ 172 w 571"/>
              <a:gd name="T23" fmla="*/ 275 h 726"/>
              <a:gd name="T24" fmla="*/ 125 w 571"/>
              <a:gd name="T25" fmla="*/ 161 h 726"/>
              <a:gd name="T26" fmla="*/ 88 w 571"/>
              <a:gd name="T27" fmla="*/ 73 h 726"/>
              <a:gd name="T28" fmla="*/ 0 w 571"/>
              <a:gd name="T29" fmla="*/ 37 h 726"/>
              <a:gd name="T30" fmla="*/ 0 w 571"/>
              <a:gd name="T31" fmla="*/ 0 h 726"/>
              <a:gd name="T32" fmla="*/ 114 w 571"/>
              <a:gd name="T33" fmla="*/ 47 h 726"/>
              <a:gd name="T34" fmla="*/ 162 w 571"/>
              <a:gd name="T35" fmla="*/ 161 h 726"/>
              <a:gd name="T36" fmla="*/ 198 w 571"/>
              <a:gd name="T37" fmla="*/ 249 h 726"/>
              <a:gd name="T38" fmla="*/ 286 w 571"/>
              <a:gd name="T39" fmla="*/ 285 h 726"/>
              <a:gd name="T40" fmla="*/ 400 w 571"/>
              <a:gd name="T41" fmla="*/ 332 h 726"/>
              <a:gd name="T42" fmla="*/ 447 w 571"/>
              <a:gd name="T43" fmla="*/ 446 h 726"/>
              <a:gd name="T44" fmla="*/ 447 w 571"/>
              <a:gd name="T45" fmla="*/ 447 h 72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w 571"/>
              <a:gd name="T70" fmla="*/ 0 h 726"/>
              <a:gd name="T71" fmla="*/ 571 w 571"/>
              <a:gd name="T72" fmla="*/ 726 h 726"/>
            </a:gdLst>
            <a:ahLst/>
            <a:cxnLst>
              <a:cxn ang="T46">
                <a:pos x="T0" y="T1"/>
              </a:cxn>
              <a:cxn ang="T47">
                <a:pos x="T2" y="T3"/>
              </a:cxn>
              <a:cxn ang="T48">
                <a:pos x="T4" y="T5"/>
              </a:cxn>
              <a:cxn ang="T49">
                <a:pos x="T6" y="T7"/>
              </a:cxn>
              <a:cxn ang="T50">
                <a:pos x="T8" y="T9"/>
              </a:cxn>
              <a:cxn ang="T51">
                <a:pos x="T10" y="T11"/>
              </a:cxn>
              <a:cxn ang="T52">
                <a:pos x="T12" y="T13"/>
              </a:cxn>
              <a:cxn ang="T53">
                <a:pos x="T14" y="T15"/>
              </a:cxn>
              <a:cxn ang="T54">
                <a:pos x="T16" y="T17"/>
              </a:cxn>
              <a:cxn ang="T55">
                <a:pos x="T18" y="T19"/>
              </a:cxn>
              <a:cxn ang="T56">
                <a:pos x="T20" y="T21"/>
              </a:cxn>
              <a:cxn ang="T57">
                <a:pos x="T22" y="T23"/>
              </a:cxn>
              <a:cxn ang="T58">
                <a:pos x="T24" y="T25"/>
              </a:cxn>
              <a:cxn ang="T59">
                <a:pos x="T26" y="T27"/>
              </a:cxn>
              <a:cxn ang="T60">
                <a:pos x="T28" y="T29"/>
              </a:cxn>
              <a:cxn ang="T61">
                <a:pos x="T30" y="T31"/>
              </a:cxn>
              <a:cxn ang="T62">
                <a:pos x="T32" y="T33"/>
              </a:cxn>
              <a:cxn ang="T63">
                <a:pos x="T34" y="T35"/>
              </a:cxn>
              <a:cxn ang="T64">
                <a:pos x="T36" y="T37"/>
              </a:cxn>
              <a:cxn ang="T65">
                <a:pos x="T38" y="T39"/>
              </a:cxn>
              <a:cxn ang="T66">
                <a:pos x="T40" y="T41"/>
              </a:cxn>
              <a:cxn ang="T67">
                <a:pos x="T42" y="T43"/>
              </a:cxn>
              <a:cxn ang="T68">
                <a:pos x="T44" y="T45"/>
              </a:cxn>
            </a:cxnLst>
            <a:rect l="T69" t="T70" r="T71" b="T72"/>
            <a:pathLst>
              <a:path w="571" h="726">
                <a:moveTo>
                  <a:pt x="447" y="447"/>
                </a:moveTo>
                <a:cubicBezTo>
                  <a:pt x="447" y="565"/>
                  <a:pt x="447" y="565"/>
                  <a:pt x="447" y="565"/>
                </a:cubicBezTo>
                <a:cubicBezTo>
                  <a:pt x="447" y="599"/>
                  <a:pt x="461" y="630"/>
                  <a:pt x="483" y="653"/>
                </a:cubicBezTo>
                <a:cubicBezTo>
                  <a:pt x="506" y="675"/>
                  <a:pt x="537" y="689"/>
                  <a:pt x="571" y="689"/>
                </a:cubicBezTo>
                <a:cubicBezTo>
                  <a:pt x="571" y="726"/>
                  <a:pt x="571" y="726"/>
                  <a:pt x="571" y="726"/>
                </a:cubicBezTo>
                <a:cubicBezTo>
                  <a:pt x="527" y="726"/>
                  <a:pt x="487" y="708"/>
                  <a:pt x="457" y="679"/>
                </a:cubicBezTo>
                <a:cubicBezTo>
                  <a:pt x="428" y="650"/>
                  <a:pt x="410" y="609"/>
                  <a:pt x="410" y="565"/>
                </a:cubicBezTo>
                <a:cubicBezTo>
                  <a:pt x="410" y="447"/>
                  <a:pt x="410" y="447"/>
                  <a:pt x="410" y="447"/>
                </a:cubicBezTo>
                <a:cubicBezTo>
                  <a:pt x="410" y="446"/>
                  <a:pt x="410" y="446"/>
                  <a:pt x="410" y="446"/>
                </a:cubicBezTo>
                <a:cubicBezTo>
                  <a:pt x="410" y="412"/>
                  <a:pt x="396" y="381"/>
                  <a:pt x="374" y="359"/>
                </a:cubicBezTo>
                <a:cubicBezTo>
                  <a:pt x="351" y="336"/>
                  <a:pt x="320" y="322"/>
                  <a:pt x="286" y="322"/>
                </a:cubicBezTo>
                <a:cubicBezTo>
                  <a:pt x="241" y="322"/>
                  <a:pt x="201" y="304"/>
                  <a:pt x="172" y="275"/>
                </a:cubicBezTo>
                <a:cubicBezTo>
                  <a:pt x="143" y="246"/>
                  <a:pt x="125" y="205"/>
                  <a:pt x="125" y="161"/>
                </a:cubicBezTo>
                <a:cubicBezTo>
                  <a:pt x="125" y="127"/>
                  <a:pt x="111" y="96"/>
                  <a:pt x="88" y="73"/>
                </a:cubicBezTo>
                <a:cubicBezTo>
                  <a:pt x="66" y="51"/>
                  <a:pt x="35" y="37"/>
                  <a:pt x="0" y="37"/>
                </a:cubicBezTo>
                <a:cubicBezTo>
                  <a:pt x="0" y="0"/>
                  <a:pt x="0" y="0"/>
                  <a:pt x="0" y="0"/>
                </a:cubicBezTo>
                <a:cubicBezTo>
                  <a:pt x="45" y="0"/>
                  <a:pt x="85" y="18"/>
                  <a:pt x="114" y="47"/>
                </a:cubicBezTo>
                <a:cubicBezTo>
                  <a:pt x="143" y="76"/>
                  <a:pt x="162" y="116"/>
                  <a:pt x="162" y="161"/>
                </a:cubicBezTo>
                <a:cubicBezTo>
                  <a:pt x="162" y="195"/>
                  <a:pt x="175" y="226"/>
                  <a:pt x="198" y="249"/>
                </a:cubicBezTo>
                <a:cubicBezTo>
                  <a:pt x="220" y="271"/>
                  <a:pt x="251" y="285"/>
                  <a:pt x="286" y="285"/>
                </a:cubicBezTo>
                <a:cubicBezTo>
                  <a:pt x="330" y="285"/>
                  <a:pt x="371" y="303"/>
                  <a:pt x="400" y="332"/>
                </a:cubicBezTo>
                <a:cubicBezTo>
                  <a:pt x="429" y="362"/>
                  <a:pt x="447" y="402"/>
                  <a:pt x="447" y="446"/>
                </a:cubicBezTo>
                <a:cubicBezTo>
                  <a:pt x="447" y="447"/>
                  <a:pt x="447" y="447"/>
                  <a:pt x="447" y="447"/>
                </a:cubicBezTo>
                <a:close/>
              </a:path>
            </a:pathLst>
          </a:custGeom>
          <a:solidFill>
            <a:srgbClr val="FD7B8B"/>
          </a:solidFill>
          <a:ln>
            <a:noFill/>
          </a:ln>
          <a:extLst/>
        </p:spPr>
        <p:txBody>
          <a:bodyPr/>
          <a:lstStyle>
            <a:defPPr>
              <a:defRPr lang="zh-CN"/>
            </a:defPPr>
            <a:lvl1pPr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1pPr>
            <a:lvl2pPr marL="4572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2pPr>
            <a:lvl3pPr marL="9144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3pPr>
            <a:lvl4pPr marL="13716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4pPr>
            <a:lvl5pPr marL="18288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5pPr>
            <a:lvl6pPr marL="2286000" algn="l" defTabSz="914400" rtl="0" eaLnBrk="1" latinLnBrk="0" hangingPunct="1">
              <a:defRPr kern="1200">
                <a:solidFill>
                  <a:schemeClr val="tx1"/>
                </a:solidFill>
                <a:latin typeface="Calibri" pitchFamily="34" charset="0"/>
                <a:ea typeface="宋体" pitchFamily="2" charset="-122"/>
                <a:cs typeface="+mn-cs"/>
              </a:defRPr>
            </a:lvl6pPr>
            <a:lvl7pPr marL="2743200" algn="l" defTabSz="914400" rtl="0" eaLnBrk="1" latinLnBrk="0" hangingPunct="1">
              <a:defRPr kern="1200">
                <a:solidFill>
                  <a:schemeClr val="tx1"/>
                </a:solidFill>
                <a:latin typeface="Calibri" pitchFamily="34" charset="0"/>
                <a:ea typeface="宋体" pitchFamily="2" charset="-122"/>
                <a:cs typeface="+mn-cs"/>
              </a:defRPr>
            </a:lvl7pPr>
            <a:lvl8pPr marL="3200400" algn="l" defTabSz="914400" rtl="0" eaLnBrk="1" latinLnBrk="0" hangingPunct="1">
              <a:defRPr kern="1200">
                <a:solidFill>
                  <a:schemeClr val="tx1"/>
                </a:solidFill>
                <a:latin typeface="Calibri" pitchFamily="34" charset="0"/>
                <a:ea typeface="宋体" pitchFamily="2" charset="-122"/>
                <a:cs typeface="+mn-cs"/>
              </a:defRPr>
            </a:lvl8pPr>
            <a:lvl9pPr marL="3657600" algn="l" defTabSz="914400" rtl="0" eaLnBrk="1" latinLnBrk="0" hangingPunct="1">
              <a:defRPr kern="1200">
                <a:solidFill>
                  <a:schemeClr val="tx1"/>
                </a:solidFill>
                <a:latin typeface="Calibri" pitchFamily="34" charset="0"/>
                <a:ea typeface="宋体" pitchFamily="2" charset="-122"/>
                <a:cs typeface="+mn-cs"/>
              </a:defRPr>
            </a:lvl9pPr>
          </a:lstStyle>
          <a:p>
            <a:endParaRPr lang="zh-CN" altLang="zh-CN" sz="2133">
              <a:solidFill>
                <a:srgbClr val="000000"/>
              </a:solidFill>
              <a:sym typeface="宋体" pitchFamily="2" charset="-122"/>
            </a:endParaRPr>
          </a:p>
        </p:txBody>
      </p:sp>
      <p:sp>
        <p:nvSpPr>
          <p:cNvPr id="11" name="Freeform 14"/>
          <p:cNvSpPr>
            <a:spLocks noChangeArrowheads="1"/>
          </p:cNvSpPr>
          <p:nvPr/>
        </p:nvSpPr>
        <p:spPr bwMode="auto">
          <a:xfrm>
            <a:off x="6020163" y="3164615"/>
            <a:ext cx="2400300" cy="2182284"/>
          </a:xfrm>
          <a:custGeom>
            <a:avLst/>
            <a:gdLst>
              <a:gd name="T0" fmla="*/ 0 w 936"/>
              <a:gd name="T1" fmla="*/ 850 h 850"/>
              <a:gd name="T2" fmla="*/ 47 w 936"/>
              <a:gd name="T3" fmla="*/ 736 h 850"/>
              <a:gd name="T4" fmla="*/ 161 w 936"/>
              <a:gd name="T5" fmla="*/ 689 h 850"/>
              <a:gd name="T6" fmla="*/ 365 w 936"/>
              <a:gd name="T7" fmla="*/ 689 h 850"/>
              <a:gd name="T8" fmla="*/ 452 w 936"/>
              <a:gd name="T9" fmla="*/ 653 h 850"/>
              <a:gd name="T10" fmla="*/ 489 w 936"/>
              <a:gd name="T11" fmla="*/ 565 h 850"/>
              <a:gd name="T12" fmla="*/ 489 w 936"/>
              <a:gd name="T13" fmla="*/ 446 h 850"/>
              <a:gd name="T14" fmla="*/ 536 w 936"/>
              <a:gd name="T15" fmla="*/ 332 h 850"/>
              <a:gd name="T16" fmla="*/ 650 w 936"/>
              <a:gd name="T17" fmla="*/ 285 h 850"/>
              <a:gd name="T18" fmla="*/ 738 w 936"/>
              <a:gd name="T19" fmla="*/ 249 h 850"/>
              <a:gd name="T20" fmla="*/ 774 w 936"/>
              <a:gd name="T21" fmla="*/ 161 h 850"/>
              <a:gd name="T22" fmla="*/ 822 w 936"/>
              <a:gd name="T23" fmla="*/ 47 h 850"/>
              <a:gd name="T24" fmla="*/ 936 w 936"/>
              <a:gd name="T25" fmla="*/ 0 h 850"/>
              <a:gd name="T26" fmla="*/ 936 w 936"/>
              <a:gd name="T27" fmla="*/ 37 h 850"/>
              <a:gd name="T28" fmla="*/ 848 w 936"/>
              <a:gd name="T29" fmla="*/ 73 h 850"/>
              <a:gd name="T30" fmla="*/ 811 w 936"/>
              <a:gd name="T31" fmla="*/ 161 h 850"/>
              <a:gd name="T32" fmla="*/ 764 w 936"/>
              <a:gd name="T33" fmla="*/ 275 h 850"/>
              <a:gd name="T34" fmla="*/ 650 w 936"/>
              <a:gd name="T35" fmla="*/ 322 h 850"/>
              <a:gd name="T36" fmla="*/ 562 w 936"/>
              <a:gd name="T37" fmla="*/ 359 h 850"/>
              <a:gd name="T38" fmla="*/ 526 w 936"/>
              <a:gd name="T39" fmla="*/ 446 h 850"/>
              <a:gd name="T40" fmla="*/ 526 w 936"/>
              <a:gd name="T41" fmla="*/ 565 h 850"/>
              <a:gd name="T42" fmla="*/ 479 w 936"/>
              <a:gd name="T43" fmla="*/ 679 h 850"/>
              <a:gd name="T44" fmla="*/ 365 w 936"/>
              <a:gd name="T45" fmla="*/ 726 h 850"/>
              <a:gd name="T46" fmla="*/ 161 w 936"/>
              <a:gd name="T47" fmla="*/ 726 h 850"/>
              <a:gd name="T48" fmla="*/ 73 w 936"/>
              <a:gd name="T49" fmla="*/ 763 h 850"/>
              <a:gd name="T50" fmla="*/ 37 w 936"/>
              <a:gd name="T51" fmla="*/ 850 h 850"/>
              <a:gd name="T52" fmla="*/ 0 w 936"/>
              <a:gd name="T53" fmla="*/ 850 h 850"/>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w 936"/>
              <a:gd name="T82" fmla="*/ 0 h 850"/>
              <a:gd name="T83" fmla="*/ 936 w 936"/>
              <a:gd name="T84" fmla="*/ 850 h 850"/>
            </a:gdLst>
            <a:ahLst/>
            <a:cxnLst>
              <a:cxn ang="T54">
                <a:pos x="T0" y="T1"/>
              </a:cxn>
              <a:cxn ang="T55">
                <a:pos x="T2" y="T3"/>
              </a:cxn>
              <a:cxn ang="T56">
                <a:pos x="T4" y="T5"/>
              </a:cxn>
              <a:cxn ang="T57">
                <a:pos x="T6" y="T7"/>
              </a:cxn>
              <a:cxn ang="T58">
                <a:pos x="T8" y="T9"/>
              </a:cxn>
              <a:cxn ang="T59">
                <a:pos x="T10" y="T11"/>
              </a:cxn>
              <a:cxn ang="T60">
                <a:pos x="T12" y="T13"/>
              </a:cxn>
              <a:cxn ang="T61">
                <a:pos x="T14" y="T15"/>
              </a:cxn>
              <a:cxn ang="T62">
                <a:pos x="T16" y="T17"/>
              </a:cxn>
              <a:cxn ang="T63">
                <a:pos x="T18" y="T19"/>
              </a:cxn>
              <a:cxn ang="T64">
                <a:pos x="T20" y="T21"/>
              </a:cxn>
              <a:cxn ang="T65">
                <a:pos x="T22" y="T23"/>
              </a:cxn>
              <a:cxn ang="T66">
                <a:pos x="T24" y="T25"/>
              </a:cxn>
              <a:cxn ang="T67">
                <a:pos x="T26" y="T27"/>
              </a:cxn>
              <a:cxn ang="T68">
                <a:pos x="T28" y="T29"/>
              </a:cxn>
              <a:cxn ang="T69">
                <a:pos x="T30" y="T31"/>
              </a:cxn>
              <a:cxn ang="T70">
                <a:pos x="T32" y="T33"/>
              </a:cxn>
              <a:cxn ang="T71">
                <a:pos x="T34" y="T35"/>
              </a:cxn>
              <a:cxn ang="T72">
                <a:pos x="T36" y="T37"/>
              </a:cxn>
              <a:cxn ang="T73">
                <a:pos x="T38" y="T39"/>
              </a:cxn>
              <a:cxn ang="T74">
                <a:pos x="T40" y="T41"/>
              </a:cxn>
              <a:cxn ang="T75">
                <a:pos x="T42" y="T43"/>
              </a:cxn>
              <a:cxn ang="T76">
                <a:pos x="T44" y="T45"/>
              </a:cxn>
              <a:cxn ang="T77">
                <a:pos x="T46" y="T47"/>
              </a:cxn>
              <a:cxn ang="T78">
                <a:pos x="T48" y="T49"/>
              </a:cxn>
              <a:cxn ang="T79">
                <a:pos x="T50" y="T51"/>
              </a:cxn>
              <a:cxn ang="T80">
                <a:pos x="T52" y="T53"/>
              </a:cxn>
            </a:cxnLst>
            <a:rect l="T81" t="T82" r="T83" b="T84"/>
            <a:pathLst>
              <a:path w="936" h="850">
                <a:moveTo>
                  <a:pt x="0" y="850"/>
                </a:moveTo>
                <a:cubicBezTo>
                  <a:pt x="0" y="806"/>
                  <a:pt x="18" y="766"/>
                  <a:pt x="47" y="736"/>
                </a:cubicBezTo>
                <a:cubicBezTo>
                  <a:pt x="76" y="707"/>
                  <a:pt x="117" y="689"/>
                  <a:pt x="161" y="689"/>
                </a:cubicBezTo>
                <a:cubicBezTo>
                  <a:pt x="365" y="689"/>
                  <a:pt x="365" y="689"/>
                  <a:pt x="365" y="689"/>
                </a:cubicBezTo>
                <a:cubicBezTo>
                  <a:pt x="399" y="689"/>
                  <a:pt x="430" y="675"/>
                  <a:pt x="452" y="653"/>
                </a:cubicBezTo>
                <a:cubicBezTo>
                  <a:pt x="475" y="630"/>
                  <a:pt x="489" y="599"/>
                  <a:pt x="489" y="565"/>
                </a:cubicBezTo>
                <a:cubicBezTo>
                  <a:pt x="489" y="446"/>
                  <a:pt x="489" y="446"/>
                  <a:pt x="489" y="446"/>
                </a:cubicBezTo>
                <a:cubicBezTo>
                  <a:pt x="489" y="402"/>
                  <a:pt x="507" y="362"/>
                  <a:pt x="536" y="332"/>
                </a:cubicBezTo>
                <a:cubicBezTo>
                  <a:pt x="565" y="303"/>
                  <a:pt x="606" y="285"/>
                  <a:pt x="650" y="285"/>
                </a:cubicBezTo>
                <a:cubicBezTo>
                  <a:pt x="684" y="285"/>
                  <a:pt x="715" y="271"/>
                  <a:pt x="738" y="249"/>
                </a:cubicBezTo>
                <a:cubicBezTo>
                  <a:pt x="760" y="226"/>
                  <a:pt x="774" y="195"/>
                  <a:pt x="774" y="161"/>
                </a:cubicBezTo>
                <a:cubicBezTo>
                  <a:pt x="774" y="116"/>
                  <a:pt x="792" y="76"/>
                  <a:pt x="822" y="47"/>
                </a:cubicBezTo>
                <a:cubicBezTo>
                  <a:pt x="851" y="18"/>
                  <a:pt x="891" y="0"/>
                  <a:pt x="936" y="0"/>
                </a:cubicBezTo>
                <a:cubicBezTo>
                  <a:pt x="936" y="37"/>
                  <a:pt x="936" y="37"/>
                  <a:pt x="936" y="37"/>
                </a:cubicBezTo>
                <a:cubicBezTo>
                  <a:pt x="901" y="37"/>
                  <a:pt x="870" y="51"/>
                  <a:pt x="848" y="73"/>
                </a:cubicBezTo>
                <a:cubicBezTo>
                  <a:pt x="825" y="96"/>
                  <a:pt x="811" y="127"/>
                  <a:pt x="811" y="161"/>
                </a:cubicBezTo>
                <a:cubicBezTo>
                  <a:pt x="811" y="205"/>
                  <a:pt x="793" y="246"/>
                  <a:pt x="764" y="275"/>
                </a:cubicBezTo>
                <a:cubicBezTo>
                  <a:pt x="735" y="304"/>
                  <a:pt x="695" y="322"/>
                  <a:pt x="650" y="322"/>
                </a:cubicBezTo>
                <a:cubicBezTo>
                  <a:pt x="616" y="322"/>
                  <a:pt x="585" y="336"/>
                  <a:pt x="562" y="359"/>
                </a:cubicBezTo>
                <a:cubicBezTo>
                  <a:pt x="540" y="381"/>
                  <a:pt x="526" y="412"/>
                  <a:pt x="526" y="446"/>
                </a:cubicBezTo>
                <a:cubicBezTo>
                  <a:pt x="526" y="565"/>
                  <a:pt x="526" y="565"/>
                  <a:pt x="526" y="565"/>
                </a:cubicBezTo>
                <a:cubicBezTo>
                  <a:pt x="526" y="609"/>
                  <a:pt x="508" y="650"/>
                  <a:pt x="479" y="679"/>
                </a:cubicBezTo>
                <a:cubicBezTo>
                  <a:pt x="449" y="708"/>
                  <a:pt x="409" y="726"/>
                  <a:pt x="365" y="726"/>
                </a:cubicBezTo>
                <a:cubicBezTo>
                  <a:pt x="161" y="726"/>
                  <a:pt x="161" y="726"/>
                  <a:pt x="161" y="726"/>
                </a:cubicBezTo>
                <a:cubicBezTo>
                  <a:pt x="127" y="726"/>
                  <a:pt x="96" y="740"/>
                  <a:pt x="73" y="763"/>
                </a:cubicBezTo>
                <a:cubicBezTo>
                  <a:pt x="51" y="785"/>
                  <a:pt x="37" y="816"/>
                  <a:pt x="37" y="850"/>
                </a:cubicBezTo>
                <a:cubicBezTo>
                  <a:pt x="0" y="850"/>
                  <a:pt x="0" y="850"/>
                  <a:pt x="0" y="850"/>
                </a:cubicBezTo>
                <a:close/>
              </a:path>
            </a:pathLst>
          </a:custGeom>
          <a:solidFill>
            <a:srgbClr val="E25667"/>
          </a:solidFill>
          <a:ln>
            <a:noFill/>
          </a:ln>
          <a:extLst/>
        </p:spPr>
        <p:txBody>
          <a:bodyPr/>
          <a:lstStyle>
            <a:defPPr>
              <a:defRPr lang="zh-CN"/>
            </a:defPPr>
            <a:lvl1pPr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1pPr>
            <a:lvl2pPr marL="4572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2pPr>
            <a:lvl3pPr marL="9144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3pPr>
            <a:lvl4pPr marL="13716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4pPr>
            <a:lvl5pPr marL="18288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5pPr>
            <a:lvl6pPr marL="2286000" algn="l" defTabSz="914400" rtl="0" eaLnBrk="1" latinLnBrk="0" hangingPunct="1">
              <a:defRPr kern="1200">
                <a:solidFill>
                  <a:schemeClr val="tx1"/>
                </a:solidFill>
                <a:latin typeface="Calibri" pitchFamily="34" charset="0"/>
                <a:ea typeface="宋体" pitchFamily="2" charset="-122"/>
                <a:cs typeface="+mn-cs"/>
              </a:defRPr>
            </a:lvl6pPr>
            <a:lvl7pPr marL="2743200" algn="l" defTabSz="914400" rtl="0" eaLnBrk="1" latinLnBrk="0" hangingPunct="1">
              <a:defRPr kern="1200">
                <a:solidFill>
                  <a:schemeClr val="tx1"/>
                </a:solidFill>
                <a:latin typeface="Calibri" pitchFamily="34" charset="0"/>
                <a:ea typeface="宋体" pitchFamily="2" charset="-122"/>
                <a:cs typeface="+mn-cs"/>
              </a:defRPr>
            </a:lvl7pPr>
            <a:lvl8pPr marL="3200400" algn="l" defTabSz="914400" rtl="0" eaLnBrk="1" latinLnBrk="0" hangingPunct="1">
              <a:defRPr kern="1200">
                <a:solidFill>
                  <a:schemeClr val="tx1"/>
                </a:solidFill>
                <a:latin typeface="Calibri" pitchFamily="34" charset="0"/>
                <a:ea typeface="宋体" pitchFamily="2" charset="-122"/>
                <a:cs typeface="+mn-cs"/>
              </a:defRPr>
            </a:lvl8pPr>
            <a:lvl9pPr marL="3657600" algn="l" defTabSz="914400" rtl="0" eaLnBrk="1" latinLnBrk="0" hangingPunct="1">
              <a:defRPr kern="1200">
                <a:solidFill>
                  <a:schemeClr val="tx1"/>
                </a:solidFill>
                <a:latin typeface="Calibri" pitchFamily="34" charset="0"/>
                <a:ea typeface="宋体" pitchFamily="2" charset="-122"/>
                <a:cs typeface="+mn-cs"/>
              </a:defRPr>
            </a:lvl9pPr>
          </a:lstStyle>
          <a:p>
            <a:endParaRPr lang="zh-CN" altLang="zh-CN" sz="2133">
              <a:solidFill>
                <a:srgbClr val="000000"/>
              </a:solidFill>
              <a:sym typeface="宋体" pitchFamily="2" charset="-122"/>
            </a:endParaRPr>
          </a:p>
        </p:txBody>
      </p:sp>
      <p:sp>
        <p:nvSpPr>
          <p:cNvPr id="12" name="Freeform 15"/>
          <p:cNvSpPr>
            <a:spLocks noChangeArrowheads="1"/>
          </p:cNvSpPr>
          <p:nvPr/>
        </p:nvSpPr>
        <p:spPr bwMode="auto">
          <a:xfrm>
            <a:off x="4034730" y="3365699"/>
            <a:ext cx="2080684" cy="2641600"/>
          </a:xfrm>
          <a:custGeom>
            <a:avLst/>
            <a:gdLst>
              <a:gd name="T0" fmla="*/ 774 w 811"/>
              <a:gd name="T1" fmla="*/ 1030 h 1030"/>
              <a:gd name="T2" fmla="*/ 774 w 811"/>
              <a:gd name="T3" fmla="*/ 772 h 1030"/>
              <a:gd name="T4" fmla="*/ 738 w 811"/>
              <a:gd name="T5" fmla="*/ 685 h 1030"/>
              <a:gd name="T6" fmla="*/ 650 w 811"/>
              <a:gd name="T7" fmla="*/ 648 h 1030"/>
              <a:gd name="T8" fmla="*/ 446 w 811"/>
              <a:gd name="T9" fmla="*/ 648 h 1030"/>
              <a:gd name="T10" fmla="*/ 332 w 811"/>
              <a:gd name="T11" fmla="*/ 601 h 1030"/>
              <a:gd name="T12" fmla="*/ 285 w 811"/>
              <a:gd name="T13" fmla="*/ 487 h 1030"/>
              <a:gd name="T14" fmla="*/ 285 w 811"/>
              <a:gd name="T15" fmla="*/ 285 h 1030"/>
              <a:gd name="T16" fmla="*/ 285 w 811"/>
              <a:gd name="T17" fmla="*/ 285 h 1030"/>
              <a:gd name="T18" fmla="*/ 249 w 811"/>
              <a:gd name="T19" fmla="*/ 198 h 1030"/>
              <a:gd name="T20" fmla="*/ 161 w 811"/>
              <a:gd name="T21" fmla="*/ 161 h 1030"/>
              <a:gd name="T22" fmla="*/ 47 w 811"/>
              <a:gd name="T23" fmla="*/ 114 h 1030"/>
              <a:gd name="T24" fmla="*/ 0 w 811"/>
              <a:gd name="T25" fmla="*/ 0 h 1030"/>
              <a:gd name="T26" fmla="*/ 37 w 811"/>
              <a:gd name="T27" fmla="*/ 0 h 1030"/>
              <a:gd name="T28" fmla="*/ 73 w 811"/>
              <a:gd name="T29" fmla="*/ 88 h 1030"/>
              <a:gd name="T30" fmla="*/ 161 w 811"/>
              <a:gd name="T31" fmla="*/ 124 h 1030"/>
              <a:gd name="T32" fmla="*/ 275 w 811"/>
              <a:gd name="T33" fmla="*/ 171 h 1030"/>
              <a:gd name="T34" fmla="*/ 322 w 811"/>
              <a:gd name="T35" fmla="*/ 285 h 1030"/>
              <a:gd name="T36" fmla="*/ 322 w 811"/>
              <a:gd name="T37" fmla="*/ 285 h 1030"/>
              <a:gd name="T38" fmla="*/ 322 w 811"/>
              <a:gd name="T39" fmla="*/ 487 h 1030"/>
              <a:gd name="T40" fmla="*/ 359 w 811"/>
              <a:gd name="T41" fmla="*/ 575 h 1030"/>
              <a:gd name="T42" fmla="*/ 446 w 811"/>
              <a:gd name="T43" fmla="*/ 611 h 1030"/>
              <a:gd name="T44" fmla="*/ 650 w 811"/>
              <a:gd name="T45" fmla="*/ 611 h 1030"/>
              <a:gd name="T46" fmla="*/ 764 w 811"/>
              <a:gd name="T47" fmla="*/ 658 h 1030"/>
              <a:gd name="T48" fmla="*/ 811 w 811"/>
              <a:gd name="T49" fmla="*/ 772 h 1030"/>
              <a:gd name="T50" fmla="*/ 811 w 811"/>
              <a:gd name="T51" fmla="*/ 1030 h 1030"/>
              <a:gd name="T52" fmla="*/ 774 w 811"/>
              <a:gd name="T53" fmla="*/ 1030 h 1030"/>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w 811"/>
              <a:gd name="T82" fmla="*/ 0 h 1030"/>
              <a:gd name="T83" fmla="*/ 811 w 811"/>
              <a:gd name="T84" fmla="*/ 1030 h 1030"/>
            </a:gdLst>
            <a:ahLst/>
            <a:cxnLst>
              <a:cxn ang="T54">
                <a:pos x="T0" y="T1"/>
              </a:cxn>
              <a:cxn ang="T55">
                <a:pos x="T2" y="T3"/>
              </a:cxn>
              <a:cxn ang="T56">
                <a:pos x="T4" y="T5"/>
              </a:cxn>
              <a:cxn ang="T57">
                <a:pos x="T6" y="T7"/>
              </a:cxn>
              <a:cxn ang="T58">
                <a:pos x="T8" y="T9"/>
              </a:cxn>
              <a:cxn ang="T59">
                <a:pos x="T10" y="T11"/>
              </a:cxn>
              <a:cxn ang="T60">
                <a:pos x="T12" y="T13"/>
              </a:cxn>
              <a:cxn ang="T61">
                <a:pos x="T14" y="T15"/>
              </a:cxn>
              <a:cxn ang="T62">
                <a:pos x="T16" y="T17"/>
              </a:cxn>
              <a:cxn ang="T63">
                <a:pos x="T18" y="T19"/>
              </a:cxn>
              <a:cxn ang="T64">
                <a:pos x="T20" y="T21"/>
              </a:cxn>
              <a:cxn ang="T65">
                <a:pos x="T22" y="T23"/>
              </a:cxn>
              <a:cxn ang="T66">
                <a:pos x="T24" y="T25"/>
              </a:cxn>
              <a:cxn ang="T67">
                <a:pos x="T26" y="T27"/>
              </a:cxn>
              <a:cxn ang="T68">
                <a:pos x="T28" y="T29"/>
              </a:cxn>
              <a:cxn ang="T69">
                <a:pos x="T30" y="T31"/>
              </a:cxn>
              <a:cxn ang="T70">
                <a:pos x="T32" y="T33"/>
              </a:cxn>
              <a:cxn ang="T71">
                <a:pos x="T34" y="T35"/>
              </a:cxn>
              <a:cxn ang="T72">
                <a:pos x="T36" y="T37"/>
              </a:cxn>
              <a:cxn ang="T73">
                <a:pos x="T38" y="T39"/>
              </a:cxn>
              <a:cxn ang="T74">
                <a:pos x="T40" y="T41"/>
              </a:cxn>
              <a:cxn ang="T75">
                <a:pos x="T42" y="T43"/>
              </a:cxn>
              <a:cxn ang="T76">
                <a:pos x="T44" y="T45"/>
              </a:cxn>
              <a:cxn ang="T77">
                <a:pos x="T46" y="T47"/>
              </a:cxn>
              <a:cxn ang="T78">
                <a:pos x="T48" y="T49"/>
              </a:cxn>
              <a:cxn ang="T79">
                <a:pos x="T50" y="T51"/>
              </a:cxn>
              <a:cxn ang="T80">
                <a:pos x="T52" y="T53"/>
              </a:cxn>
            </a:cxnLst>
            <a:rect l="T81" t="T82" r="T83" b="T84"/>
            <a:pathLst>
              <a:path w="811" h="1030">
                <a:moveTo>
                  <a:pt x="774" y="1030"/>
                </a:moveTo>
                <a:cubicBezTo>
                  <a:pt x="774" y="772"/>
                  <a:pt x="774" y="772"/>
                  <a:pt x="774" y="772"/>
                </a:cubicBezTo>
                <a:cubicBezTo>
                  <a:pt x="774" y="738"/>
                  <a:pt x="760" y="707"/>
                  <a:pt x="738" y="685"/>
                </a:cubicBezTo>
                <a:cubicBezTo>
                  <a:pt x="715" y="662"/>
                  <a:pt x="684" y="648"/>
                  <a:pt x="650" y="648"/>
                </a:cubicBezTo>
                <a:cubicBezTo>
                  <a:pt x="446" y="648"/>
                  <a:pt x="446" y="648"/>
                  <a:pt x="446" y="648"/>
                </a:cubicBezTo>
                <a:cubicBezTo>
                  <a:pt x="402" y="648"/>
                  <a:pt x="362" y="630"/>
                  <a:pt x="332" y="601"/>
                </a:cubicBezTo>
                <a:cubicBezTo>
                  <a:pt x="303" y="572"/>
                  <a:pt x="285" y="531"/>
                  <a:pt x="285" y="487"/>
                </a:cubicBezTo>
                <a:cubicBezTo>
                  <a:pt x="285" y="285"/>
                  <a:pt x="285" y="285"/>
                  <a:pt x="285" y="285"/>
                </a:cubicBezTo>
                <a:cubicBezTo>
                  <a:pt x="285" y="285"/>
                  <a:pt x="285" y="285"/>
                  <a:pt x="285" y="285"/>
                </a:cubicBezTo>
                <a:cubicBezTo>
                  <a:pt x="285" y="251"/>
                  <a:pt x="271" y="220"/>
                  <a:pt x="249" y="198"/>
                </a:cubicBezTo>
                <a:cubicBezTo>
                  <a:pt x="226" y="175"/>
                  <a:pt x="195" y="161"/>
                  <a:pt x="161" y="161"/>
                </a:cubicBezTo>
                <a:cubicBezTo>
                  <a:pt x="116" y="161"/>
                  <a:pt x="76" y="143"/>
                  <a:pt x="47" y="114"/>
                </a:cubicBezTo>
                <a:cubicBezTo>
                  <a:pt x="18" y="85"/>
                  <a:pt x="0" y="44"/>
                  <a:pt x="0" y="0"/>
                </a:cubicBezTo>
                <a:cubicBezTo>
                  <a:pt x="37" y="0"/>
                  <a:pt x="37" y="0"/>
                  <a:pt x="37" y="0"/>
                </a:cubicBezTo>
                <a:cubicBezTo>
                  <a:pt x="37" y="34"/>
                  <a:pt x="51" y="65"/>
                  <a:pt x="73" y="88"/>
                </a:cubicBezTo>
                <a:cubicBezTo>
                  <a:pt x="96" y="110"/>
                  <a:pt x="127" y="124"/>
                  <a:pt x="161" y="124"/>
                </a:cubicBezTo>
                <a:cubicBezTo>
                  <a:pt x="205" y="124"/>
                  <a:pt x="246" y="142"/>
                  <a:pt x="275" y="171"/>
                </a:cubicBezTo>
                <a:cubicBezTo>
                  <a:pt x="304" y="201"/>
                  <a:pt x="322" y="241"/>
                  <a:pt x="322" y="285"/>
                </a:cubicBezTo>
                <a:cubicBezTo>
                  <a:pt x="322" y="285"/>
                  <a:pt x="322" y="285"/>
                  <a:pt x="322" y="285"/>
                </a:cubicBezTo>
                <a:cubicBezTo>
                  <a:pt x="322" y="487"/>
                  <a:pt x="322" y="487"/>
                  <a:pt x="322" y="487"/>
                </a:cubicBezTo>
                <a:cubicBezTo>
                  <a:pt x="322" y="521"/>
                  <a:pt x="336" y="552"/>
                  <a:pt x="359" y="575"/>
                </a:cubicBezTo>
                <a:cubicBezTo>
                  <a:pt x="381" y="597"/>
                  <a:pt x="412" y="611"/>
                  <a:pt x="446" y="611"/>
                </a:cubicBezTo>
                <a:cubicBezTo>
                  <a:pt x="650" y="611"/>
                  <a:pt x="650" y="611"/>
                  <a:pt x="650" y="611"/>
                </a:cubicBezTo>
                <a:cubicBezTo>
                  <a:pt x="694" y="611"/>
                  <a:pt x="735" y="629"/>
                  <a:pt x="764" y="658"/>
                </a:cubicBezTo>
                <a:cubicBezTo>
                  <a:pt x="793" y="688"/>
                  <a:pt x="811" y="728"/>
                  <a:pt x="811" y="772"/>
                </a:cubicBezTo>
                <a:cubicBezTo>
                  <a:pt x="811" y="1030"/>
                  <a:pt x="811" y="1030"/>
                  <a:pt x="811" y="1030"/>
                </a:cubicBezTo>
                <a:cubicBezTo>
                  <a:pt x="774" y="1030"/>
                  <a:pt x="774" y="1030"/>
                  <a:pt x="774" y="1030"/>
                </a:cubicBezTo>
                <a:close/>
              </a:path>
            </a:pathLst>
          </a:custGeom>
          <a:solidFill>
            <a:srgbClr val="42BCD9"/>
          </a:solidFill>
          <a:ln>
            <a:noFill/>
          </a:ln>
          <a:extLst/>
        </p:spPr>
        <p:txBody>
          <a:bodyPr/>
          <a:lstStyle>
            <a:defPPr>
              <a:defRPr lang="zh-CN"/>
            </a:defPPr>
            <a:lvl1pPr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1pPr>
            <a:lvl2pPr marL="4572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2pPr>
            <a:lvl3pPr marL="9144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3pPr>
            <a:lvl4pPr marL="13716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4pPr>
            <a:lvl5pPr marL="18288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5pPr>
            <a:lvl6pPr marL="2286000" algn="l" defTabSz="914400" rtl="0" eaLnBrk="1" latinLnBrk="0" hangingPunct="1">
              <a:defRPr kern="1200">
                <a:solidFill>
                  <a:schemeClr val="tx1"/>
                </a:solidFill>
                <a:latin typeface="Calibri" pitchFamily="34" charset="0"/>
                <a:ea typeface="宋体" pitchFamily="2" charset="-122"/>
                <a:cs typeface="+mn-cs"/>
              </a:defRPr>
            </a:lvl6pPr>
            <a:lvl7pPr marL="2743200" algn="l" defTabSz="914400" rtl="0" eaLnBrk="1" latinLnBrk="0" hangingPunct="1">
              <a:defRPr kern="1200">
                <a:solidFill>
                  <a:schemeClr val="tx1"/>
                </a:solidFill>
                <a:latin typeface="Calibri" pitchFamily="34" charset="0"/>
                <a:ea typeface="宋体" pitchFamily="2" charset="-122"/>
                <a:cs typeface="+mn-cs"/>
              </a:defRPr>
            </a:lvl7pPr>
            <a:lvl8pPr marL="3200400" algn="l" defTabSz="914400" rtl="0" eaLnBrk="1" latinLnBrk="0" hangingPunct="1">
              <a:defRPr kern="1200">
                <a:solidFill>
                  <a:schemeClr val="tx1"/>
                </a:solidFill>
                <a:latin typeface="Calibri" pitchFamily="34" charset="0"/>
                <a:ea typeface="宋体" pitchFamily="2" charset="-122"/>
                <a:cs typeface="+mn-cs"/>
              </a:defRPr>
            </a:lvl8pPr>
            <a:lvl9pPr marL="3657600" algn="l" defTabSz="914400" rtl="0" eaLnBrk="1" latinLnBrk="0" hangingPunct="1">
              <a:defRPr kern="1200">
                <a:solidFill>
                  <a:schemeClr val="tx1"/>
                </a:solidFill>
                <a:latin typeface="Calibri" pitchFamily="34" charset="0"/>
                <a:ea typeface="宋体" pitchFamily="2" charset="-122"/>
                <a:cs typeface="+mn-cs"/>
              </a:defRPr>
            </a:lvl9pPr>
          </a:lstStyle>
          <a:p>
            <a:endParaRPr lang="zh-CN" altLang="zh-CN" sz="2133">
              <a:solidFill>
                <a:srgbClr val="000000"/>
              </a:solidFill>
              <a:sym typeface="宋体" pitchFamily="2" charset="-122"/>
            </a:endParaRPr>
          </a:p>
        </p:txBody>
      </p:sp>
      <p:sp>
        <p:nvSpPr>
          <p:cNvPr id="13" name="Oval 16"/>
          <p:cNvSpPr>
            <a:spLocks noChangeArrowheads="1"/>
          </p:cNvSpPr>
          <p:nvPr/>
        </p:nvSpPr>
        <p:spPr bwMode="auto">
          <a:xfrm>
            <a:off x="6363063" y="1316766"/>
            <a:ext cx="452967" cy="448733"/>
          </a:xfrm>
          <a:prstGeom prst="ellipse">
            <a:avLst/>
          </a:prstGeom>
          <a:noFill/>
          <a:ln w="43" cap="flat" cmpd="sng">
            <a:solidFill>
              <a:srgbClr val="E25667"/>
            </a:solidFill>
            <a:round/>
            <a:headEnd/>
            <a:tailEnd/>
          </a:ln>
          <a:extLst>
            <a:ext uri="{909E8E84-426E-40DD-AFC4-6F175D3DCCD1}">
              <a14:hiddenFill xmlns:a14="http://schemas.microsoft.com/office/drawing/2010/main">
                <a:solidFill>
                  <a:srgbClr val="FFFFFF"/>
                </a:solidFill>
              </a14:hiddenFill>
            </a:ext>
          </a:extLst>
        </p:spPr>
        <p:txBody>
          <a:bodyPr/>
          <a:lstStyle>
            <a:defPPr>
              <a:defRPr lang="zh-CN"/>
            </a:defPPr>
            <a:lvl1pPr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1pPr>
            <a:lvl2pPr marL="4572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2pPr>
            <a:lvl3pPr marL="9144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3pPr>
            <a:lvl4pPr marL="13716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4pPr>
            <a:lvl5pPr marL="18288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5pPr>
            <a:lvl6pPr marL="2286000" algn="l" defTabSz="914400" rtl="0" eaLnBrk="1" latinLnBrk="0" hangingPunct="1">
              <a:defRPr kern="1200">
                <a:solidFill>
                  <a:schemeClr val="tx1"/>
                </a:solidFill>
                <a:latin typeface="Calibri" pitchFamily="34" charset="0"/>
                <a:ea typeface="宋体" pitchFamily="2" charset="-122"/>
                <a:cs typeface="+mn-cs"/>
              </a:defRPr>
            </a:lvl6pPr>
            <a:lvl7pPr marL="2743200" algn="l" defTabSz="914400" rtl="0" eaLnBrk="1" latinLnBrk="0" hangingPunct="1">
              <a:defRPr kern="1200">
                <a:solidFill>
                  <a:schemeClr val="tx1"/>
                </a:solidFill>
                <a:latin typeface="Calibri" pitchFamily="34" charset="0"/>
                <a:ea typeface="宋体" pitchFamily="2" charset="-122"/>
                <a:cs typeface="+mn-cs"/>
              </a:defRPr>
            </a:lvl7pPr>
            <a:lvl8pPr marL="3200400" algn="l" defTabSz="914400" rtl="0" eaLnBrk="1" latinLnBrk="0" hangingPunct="1">
              <a:defRPr kern="1200">
                <a:solidFill>
                  <a:schemeClr val="tx1"/>
                </a:solidFill>
                <a:latin typeface="Calibri" pitchFamily="34" charset="0"/>
                <a:ea typeface="宋体" pitchFamily="2" charset="-122"/>
                <a:cs typeface="+mn-cs"/>
              </a:defRPr>
            </a:lvl8pPr>
            <a:lvl9pPr marL="3657600" algn="l" defTabSz="914400" rtl="0" eaLnBrk="1" latinLnBrk="0" hangingPunct="1">
              <a:defRPr kern="1200">
                <a:solidFill>
                  <a:schemeClr val="tx1"/>
                </a:solidFill>
                <a:latin typeface="Calibri" pitchFamily="34" charset="0"/>
                <a:ea typeface="宋体" pitchFamily="2" charset="-122"/>
                <a:cs typeface="+mn-cs"/>
              </a:defRPr>
            </a:lvl9pPr>
          </a:lstStyle>
          <a:p>
            <a:endParaRPr lang="zh-CN" altLang="zh-CN" sz="2400">
              <a:solidFill>
                <a:srgbClr val="000000"/>
              </a:solidFill>
              <a:sym typeface="宋体" pitchFamily="2" charset="-122"/>
            </a:endParaRPr>
          </a:p>
        </p:txBody>
      </p:sp>
      <p:sp>
        <p:nvSpPr>
          <p:cNvPr id="14" name="Oval 17"/>
          <p:cNvSpPr>
            <a:spLocks noChangeArrowheads="1"/>
          </p:cNvSpPr>
          <p:nvPr/>
        </p:nvSpPr>
        <p:spPr bwMode="auto">
          <a:xfrm>
            <a:off x="7688097" y="2254449"/>
            <a:ext cx="452967" cy="446617"/>
          </a:xfrm>
          <a:prstGeom prst="ellipse">
            <a:avLst/>
          </a:prstGeom>
          <a:noFill/>
          <a:ln w="43" cap="flat" cmpd="sng">
            <a:solidFill>
              <a:schemeClr val="accent1"/>
            </a:solidFill>
            <a:round/>
            <a:headEnd/>
            <a:tailEnd/>
          </a:ln>
          <a:extLst>
            <a:ext uri="{909E8E84-426E-40DD-AFC4-6F175D3DCCD1}">
              <a14:hiddenFill xmlns:a14="http://schemas.microsoft.com/office/drawing/2010/main">
                <a:solidFill>
                  <a:srgbClr val="FFFFFF"/>
                </a:solidFill>
              </a14:hiddenFill>
            </a:ext>
          </a:extLst>
        </p:spPr>
        <p:txBody>
          <a:bodyPr/>
          <a:lstStyle>
            <a:defPPr>
              <a:defRPr lang="zh-CN"/>
            </a:defPPr>
            <a:lvl1pPr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1pPr>
            <a:lvl2pPr marL="4572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2pPr>
            <a:lvl3pPr marL="9144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3pPr>
            <a:lvl4pPr marL="13716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4pPr>
            <a:lvl5pPr marL="18288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5pPr>
            <a:lvl6pPr marL="2286000" algn="l" defTabSz="914400" rtl="0" eaLnBrk="1" latinLnBrk="0" hangingPunct="1">
              <a:defRPr kern="1200">
                <a:solidFill>
                  <a:schemeClr val="tx1"/>
                </a:solidFill>
                <a:latin typeface="Calibri" pitchFamily="34" charset="0"/>
                <a:ea typeface="宋体" pitchFamily="2" charset="-122"/>
                <a:cs typeface="+mn-cs"/>
              </a:defRPr>
            </a:lvl6pPr>
            <a:lvl7pPr marL="2743200" algn="l" defTabSz="914400" rtl="0" eaLnBrk="1" latinLnBrk="0" hangingPunct="1">
              <a:defRPr kern="1200">
                <a:solidFill>
                  <a:schemeClr val="tx1"/>
                </a:solidFill>
                <a:latin typeface="Calibri" pitchFamily="34" charset="0"/>
                <a:ea typeface="宋体" pitchFamily="2" charset="-122"/>
                <a:cs typeface="+mn-cs"/>
              </a:defRPr>
            </a:lvl7pPr>
            <a:lvl8pPr marL="3200400" algn="l" defTabSz="914400" rtl="0" eaLnBrk="1" latinLnBrk="0" hangingPunct="1">
              <a:defRPr kern="1200">
                <a:solidFill>
                  <a:schemeClr val="tx1"/>
                </a:solidFill>
                <a:latin typeface="Calibri" pitchFamily="34" charset="0"/>
                <a:ea typeface="宋体" pitchFamily="2" charset="-122"/>
                <a:cs typeface="+mn-cs"/>
              </a:defRPr>
            </a:lvl8pPr>
            <a:lvl9pPr marL="3657600" algn="l" defTabSz="914400" rtl="0" eaLnBrk="1" latinLnBrk="0" hangingPunct="1">
              <a:defRPr kern="1200">
                <a:solidFill>
                  <a:schemeClr val="tx1"/>
                </a:solidFill>
                <a:latin typeface="Calibri" pitchFamily="34" charset="0"/>
                <a:ea typeface="宋体" pitchFamily="2" charset="-122"/>
                <a:cs typeface="+mn-cs"/>
              </a:defRPr>
            </a:lvl9pPr>
          </a:lstStyle>
          <a:p>
            <a:endParaRPr lang="zh-CN" altLang="zh-CN" sz="2400">
              <a:solidFill>
                <a:srgbClr val="000000"/>
              </a:solidFill>
              <a:sym typeface="宋体" pitchFamily="2" charset="-122"/>
            </a:endParaRPr>
          </a:p>
        </p:txBody>
      </p:sp>
      <p:sp>
        <p:nvSpPr>
          <p:cNvPr id="15" name="Oval 18"/>
          <p:cNvSpPr>
            <a:spLocks noChangeArrowheads="1"/>
          </p:cNvSpPr>
          <p:nvPr/>
        </p:nvSpPr>
        <p:spPr bwMode="auto">
          <a:xfrm>
            <a:off x="8420463" y="2984700"/>
            <a:ext cx="450851" cy="450849"/>
          </a:xfrm>
          <a:prstGeom prst="ellipse">
            <a:avLst/>
          </a:prstGeom>
          <a:noFill/>
          <a:ln w="43" cap="flat" cmpd="sng">
            <a:solidFill>
              <a:srgbClr val="E25667"/>
            </a:solidFill>
            <a:round/>
            <a:headEnd/>
            <a:tailEnd/>
          </a:ln>
          <a:extLst>
            <a:ext uri="{909E8E84-426E-40DD-AFC4-6F175D3DCCD1}">
              <a14:hiddenFill xmlns:a14="http://schemas.microsoft.com/office/drawing/2010/main">
                <a:solidFill>
                  <a:srgbClr val="FFFFFF"/>
                </a:solidFill>
              </a14:hiddenFill>
            </a:ext>
          </a:extLst>
        </p:spPr>
        <p:txBody>
          <a:bodyPr/>
          <a:lstStyle>
            <a:defPPr>
              <a:defRPr lang="zh-CN"/>
            </a:defPPr>
            <a:lvl1pPr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1pPr>
            <a:lvl2pPr marL="4572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2pPr>
            <a:lvl3pPr marL="9144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3pPr>
            <a:lvl4pPr marL="13716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4pPr>
            <a:lvl5pPr marL="18288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5pPr>
            <a:lvl6pPr marL="2286000" algn="l" defTabSz="914400" rtl="0" eaLnBrk="1" latinLnBrk="0" hangingPunct="1">
              <a:defRPr kern="1200">
                <a:solidFill>
                  <a:schemeClr val="tx1"/>
                </a:solidFill>
                <a:latin typeface="Calibri" pitchFamily="34" charset="0"/>
                <a:ea typeface="宋体" pitchFamily="2" charset="-122"/>
                <a:cs typeface="+mn-cs"/>
              </a:defRPr>
            </a:lvl6pPr>
            <a:lvl7pPr marL="2743200" algn="l" defTabSz="914400" rtl="0" eaLnBrk="1" latinLnBrk="0" hangingPunct="1">
              <a:defRPr kern="1200">
                <a:solidFill>
                  <a:schemeClr val="tx1"/>
                </a:solidFill>
                <a:latin typeface="Calibri" pitchFamily="34" charset="0"/>
                <a:ea typeface="宋体" pitchFamily="2" charset="-122"/>
                <a:cs typeface="+mn-cs"/>
              </a:defRPr>
            </a:lvl7pPr>
            <a:lvl8pPr marL="3200400" algn="l" defTabSz="914400" rtl="0" eaLnBrk="1" latinLnBrk="0" hangingPunct="1">
              <a:defRPr kern="1200">
                <a:solidFill>
                  <a:schemeClr val="tx1"/>
                </a:solidFill>
                <a:latin typeface="Calibri" pitchFamily="34" charset="0"/>
                <a:ea typeface="宋体" pitchFamily="2" charset="-122"/>
                <a:cs typeface="+mn-cs"/>
              </a:defRPr>
            </a:lvl8pPr>
            <a:lvl9pPr marL="3657600" algn="l" defTabSz="914400" rtl="0" eaLnBrk="1" latinLnBrk="0" hangingPunct="1">
              <a:defRPr kern="1200">
                <a:solidFill>
                  <a:schemeClr val="tx1"/>
                </a:solidFill>
                <a:latin typeface="Calibri" pitchFamily="34" charset="0"/>
                <a:ea typeface="宋体" pitchFamily="2" charset="-122"/>
                <a:cs typeface="+mn-cs"/>
              </a:defRPr>
            </a:lvl9pPr>
          </a:lstStyle>
          <a:p>
            <a:endParaRPr lang="zh-CN" altLang="zh-CN" sz="2400">
              <a:solidFill>
                <a:srgbClr val="000000"/>
              </a:solidFill>
              <a:sym typeface="宋体" pitchFamily="2" charset="-122"/>
            </a:endParaRPr>
          </a:p>
        </p:txBody>
      </p:sp>
      <p:sp>
        <p:nvSpPr>
          <p:cNvPr id="16" name="Oval 19"/>
          <p:cNvSpPr>
            <a:spLocks noChangeArrowheads="1"/>
          </p:cNvSpPr>
          <p:nvPr/>
        </p:nvSpPr>
        <p:spPr bwMode="auto">
          <a:xfrm>
            <a:off x="5109996" y="4021866"/>
            <a:ext cx="450851" cy="450849"/>
          </a:xfrm>
          <a:prstGeom prst="ellipse">
            <a:avLst/>
          </a:prstGeom>
          <a:noFill/>
          <a:ln w="43" cap="flat" cmpd="sng">
            <a:solidFill>
              <a:srgbClr val="FD7B8B"/>
            </a:solidFill>
            <a:round/>
            <a:headEnd/>
            <a:tailEnd/>
          </a:ln>
          <a:extLst>
            <a:ext uri="{909E8E84-426E-40DD-AFC4-6F175D3DCCD1}">
              <a14:hiddenFill xmlns:a14="http://schemas.microsoft.com/office/drawing/2010/main">
                <a:solidFill>
                  <a:srgbClr val="FFFFFF"/>
                </a:solidFill>
              </a14:hiddenFill>
            </a:ext>
          </a:extLst>
        </p:spPr>
        <p:txBody>
          <a:bodyPr/>
          <a:lstStyle>
            <a:defPPr>
              <a:defRPr lang="zh-CN"/>
            </a:defPPr>
            <a:lvl1pPr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1pPr>
            <a:lvl2pPr marL="4572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2pPr>
            <a:lvl3pPr marL="9144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3pPr>
            <a:lvl4pPr marL="13716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4pPr>
            <a:lvl5pPr marL="18288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5pPr>
            <a:lvl6pPr marL="2286000" algn="l" defTabSz="914400" rtl="0" eaLnBrk="1" latinLnBrk="0" hangingPunct="1">
              <a:defRPr kern="1200">
                <a:solidFill>
                  <a:schemeClr val="tx1"/>
                </a:solidFill>
                <a:latin typeface="Calibri" pitchFamily="34" charset="0"/>
                <a:ea typeface="宋体" pitchFamily="2" charset="-122"/>
                <a:cs typeface="+mn-cs"/>
              </a:defRPr>
            </a:lvl6pPr>
            <a:lvl7pPr marL="2743200" algn="l" defTabSz="914400" rtl="0" eaLnBrk="1" latinLnBrk="0" hangingPunct="1">
              <a:defRPr kern="1200">
                <a:solidFill>
                  <a:schemeClr val="tx1"/>
                </a:solidFill>
                <a:latin typeface="Calibri" pitchFamily="34" charset="0"/>
                <a:ea typeface="宋体" pitchFamily="2" charset="-122"/>
                <a:cs typeface="+mn-cs"/>
              </a:defRPr>
            </a:lvl7pPr>
            <a:lvl8pPr marL="3200400" algn="l" defTabSz="914400" rtl="0" eaLnBrk="1" latinLnBrk="0" hangingPunct="1">
              <a:defRPr kern="1200">
                <a:solidFill>
                  <a:schemeClr val="tx1"/>
                </a:solidFill>
                <a:latin typeface="Calibri" pitchFamily="34" charset="0"/>
                <a:ea typeface="宋体" pitchFamily="2" charset="-122"/>
                <a:cs typeface="+mn-cs"/>
              </a:defRPr>
            </a:lvl8pPr>
            <a:lvl9pPr marL="3657600" algn="l" defTabSz="914400" rtl="0" eaLnBrk="1" latinLnBrk="0" hangingPunct="1">
              <a:defRPr kern="1200">
                <a:solidFill>
                  <a:schemeClr val="tx1"/>
                </a:solidFill>
                <a:latin typeface="Calibri" pitchFamily="34" charset="0"/>
                <a:ea typeface="宋体" pitchFamily="2" charset="-122"/>
                <a:cs typeface="+mn-cs"/>
              </a:defRPr>
            </a:lvl9pPr>
          </a:lstStyle>
          <a:p>
            <a:endParaRPr lang="zh-CN" altLang="zh-CN" sz="2400">
              <a:solidFill>
                <a:srgbClr val="000000"/>
              </a:solidFill>
              <a:sym typeface="宋体" pitchFamily="2" charset="-122"/>
            </a:endParaRPr>
          </a:p>
        </p:txBody>
      </p:sp>
      <p:sp>
        <p:nvSpPr>
          <p:cNvPr id="17" name="Oval 20"/>
          <p:cNvSpPr>
            <a:spLocks noChangeArrowheads="1"/>
          </p:cNvSpPr>
          <p:nvPr/>
        </p:nvSpPr>
        <p:spPr bwMode="auto">
          <a:xfrm>
            <a:off x="3852697" y="2912733"/>
            <a:ext cx="452967" cy="452967"/>
          </a:xfrm>
          <a:prstGeom prst="ellipse">
            <a:avLst/>
          </a:prstGeom>
          <a:noFill/>
          <a:ln w="43" cap="flat" cmpd="sng">
            <a:solidFill>
              <a:srgbClr val="42BCD9"/>
            </a:solidFill>
            <a:round/>
            <a:headEnd/>
            <a:tailEnd/>
          </a:ln>
          <a:extLst>
            <a:ext uri="{909E8E84-426E-40DD-AFC4-6F175D3DCCD1}">
              <a14:hiddenFill xmlns:a14="http://schemas.microsoft.com/office/drawing/2010/main">
                <a:solidFill>
                  <a:srgbClr val="FFFFFF"/>
                </a:solidFill>
              </a14:hiddenFill>
            </a:ext>
          </a:extLst>
        </p:spPr>
        <p:txBody>
          <a:bodyPr/>
          <a:lstStyle>
            <a:defPPr>
              <a:defRPr lang="zh-CN"/>
            </a:defPPr>
            <a:lvl1pPr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1pPr>
            <a:lvl2pPr marL="4572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2pPr>
            <a:lvl3pPr marL="9144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3pPr>
            <a:lvl4pPr marL="13716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4pPr>
            <a:lvl5pPr marL="18288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5pPr>
            <a:lvl6pPr marL="2286000" algn="l" defTabSz="914400" rtl="0" eaLnBrk="1" latinLnBrk="0" hangingPunct="1">
              <a:defRPr kern="1200">
                <a:solidFill>
                  <a:schemeClr val="tx1"/>
                </a:solidFill>
                <a:latin typeface="Calibri" pitchFamily="34" charset="0"/>
                <a:ea typeface="宋体" pitchFamily="2" charset="-122"/>
                <a:cs typeface="+mn-cs"/>
              </a:defRPr>
            </a:lvl6pPr>
            <a:lvl7pPr marL="2743200" algn="l" defTabSz="914400" rtl="0" eaLnBrk="1" latinLnBrk="0" hangingPunct="1">
              <a:defRPr kern="1200">
                <a:solidFill>
                  <a:schemeClr val="tx1"/>
                </a:solidFill>
                <a:latin typeface="Calibri" pitchFamily="34" charset="0"/>
                <a:ea typeface="宋体" pitchFamily="2" charset="-122"/>
                <a:cs typeface="+mn-cs"/>
              </a:defRPr>
            </a:lvl7pPr>
            <a:lvl8pPr marL="3200400" algn="l" defTabSz="914400" rtl="0" eaLnBrk="1" latinLnBrk="0" hangingPunct="1">
              <a:defRPr kern="1200">
                <a:solidFill>
                  <a:schemeClr val="tx1"/>
                </a:solidFill>
                <a:latin typeface="Calibri" pitchFamily="34" charset="0"/>
                <a:ea typeface="宋体" pitchFamily="2" charset="-122"/>
                <a:cs typeface="+mn-cs"/>
              </a:defRPr>
            </a:lvl8pPr>
            <a:lvl9pPr marL="3657600" algn="l" defTabSz="914400" rtl="0" eaLnBrk="1" latinLnBrk="0" hangingPunct="1">
              <a:defRPr kern="1200">
                <a:solidFill>
                  <a:schemeClr val="tx1"/>
                </a:solidFill>
                <a:latin typeface="Calibri" pitchFamily="34" charset="0"/>
                <a:ea typeface="宋体" pitchFamily="2" charset="-122"/>
                <a:cs typeface="+mn-cs"/>
              </a:defRPr>
            </a:lvl9pPr>
          </a:lstStyle>
          <a:p>
            <a:endParaRPr lang="zh-CN" altLang="zh-CN" sz="2400">
              <a:solidFill>
                <a:srgbClr val="000000"/>
              </a:solidFill>
              <a:sym typeface="宋体" pitchFamily="2" charset="-122"/>
            </a:endParaRPr>
          </a:p>
        </p:txBody>
      </p:sp>
      <p:sp>
        <p:nvSpPr>
          <p:cNvPr id="18" name="Oval 21"/>
          <p:cNvSpPr>
            <a:spLocks noChangeArrowheads="1"/>
          </p:cNvSpPr>
          <p:nvPr/>
        </p:nvSpPr>
        <p:spPr bwMode="auto">
          <a:xfrm>
            <a:off x="5844480" y="1661782"/>
            <a:ext cx="446616" cy="452967"/>
          </a:xfrm>
          <a:prstGeom prst="ellipse">
            <a:avLst/>
          </a:prstGeom>
          <a:noFill/>
          <a:ln w="43" cap="flat" cmpd="sng">
            <a:solidFill>
              <a:srgbClr val="E25667"/>
            </a:solidFill>
            <a:round/>
            <a:headEnd/>
            <a:tailEnd/>
          </a:ln>
          <a:extLst>
            <a:ext uri="{909E8E84-426E-40DD-AFC4-6F175D3DCCD1}">
              <a14:hiddenFill xmlns:a14="http://schemas.microsoft.com/office/drawing/2010/main">
                <a:solidFill>
                  <a:srgbClr val="FFFFFF"/>
                </a:solidFill>
              </a14:hiddenFill>
            </a:ext>
          </a:extLst>
        </p:spPr>
        <p:txBody>
          <a:bodyPr/>
          <a:lstStyle>
            <a:defPPr>
              <a:defRPr lang="zh-CN"/>
            </a:defPPr>
            <a:lvl1pPr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1pPr>
            <a:lvl2pPr marL="4572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2pPr>
            <a:lvl3pPr marL="9144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3pPr>
            <a:lvl4pPr marL="13716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4pPr>
            <a:lvl5pPr marL="18288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5pPr>
            <a:lvl6pPr marL="2286000" algn="l" defTabSz="914400" rtl="0" eaLnBrk="1" latinLnBrk="0" hangingPunct="1">
              <a:defRPr kern="1200">
                <a:solidFill>
                  <a:schemeClr val="tx1"/>
                </a:solidFill>
                <a:latin typeface="Calibri" pitchFamily="34" charset="0"/>
                <a:ea typeface="宋体" pitchFamily="2" charset="-122"/>
                <a:cs typeface="+mn-cs"/>
              </a:defRPr>
            </a:lvl6pPr>
            <a:lvl7pPr marL="2743200" algn="l" defTabSz="914400" rtl="0" eaLnBrk="1" latinLnBrk="0" hangingPunct="1">
              <a:defRPr kern="1200">
                <a:solidFill>
                  <a:schemeClr val="tx1"/>
                </a:solidFill>
                <a:latin typeface="Calibri" pitchFamily="34" charset="0"/>
                <a:ea typeface="宋体" pitchFamily="2" charset="-122"/>
                <a:cs typeface="+mn-cs"/>
              </a:defRPr>
            </a:lvl7pPr>
            <a:lvl8pPr marL="3200400" algn="l" defTabSz="914400" rtl="0" eaLnBrk="1" latinLnBrk="0" hangingPunct="1">
              <a:defRPr kern="1200">
                <a:solidFill>
                  <a:schemeClr val="tx1"/>
                </a:solidFill>
                <a:latin typeface="Calibri" pitchFamily="34" charset="0"/>
                <a:ea typeface="宋体" pitchFamily="2" charset="-122"/>
                <a:cs typeface="+mn-cs"/>
              </a:defRPr>
            </a:lvl8pPr>
            <a:lvl9pPr marL="3657600" algn="l" defTabSz="914400" rtl="0" eaLnBrk="1" latinLnBrk="0" hangingPunct="1">
              <a:defRPr kern="1200">
                <a:solidFill>
                  <a:schemeClr val="tx1"/>
                </a:solidFill>
                <a:latin typeface="Calibri" pitchFamily="34" charset="0"/>
                <a:ea typeface="宋体" pitchFamily="2" charset="-122"/>
                <a:cs typeface="+mn-cs"/>
              </a:defRPr>
            </a:lvl9pPr>
          </a:lstStyle>
          <a:p>
            <a:endParaRPr lang="zh-CN" altLang="zh-CN" sz="2400">
              <a:solidFill>
                <a:srgbClr val="000000"/>
              </a:solidFill>
              <a:sym typeface="宋体" pitchFamily="2" charset="-122"/>
            </a:endParaRPr>
          </a:p>
        </p:txBody>
      </p:sp>
      <p:sp>
        <p:nvSpPr>
          <p:cNvPr id="19" name="Oval 22"/>
          <p:cNvSpPr>
            <a:spLocks noChangeArrowheads="1"/>
          </p:cNvSpPr>
          <p:nvPr/>
        </p:nvSpPr>
        <p:spPr bwMode="auto">
          <a:xfrm>
            <a:off x="4377630" y="1661782"/>
            <a:ext cx="448733" cy="452967"/>
          </a:xfrm>
          <a:prstGeom prst="ellipse">
            <a:avLst/>
          </a:prstGeom>
          <a:noFill/>
          <a:ln w="43" cap="flat" cmpd="sng">
            <a:solidFill>
              <a:schemeClr val="accent1"/>
            </a:solidFill>
            <a:round/>
            <a:headEnd/>
            <a:tailEnd/>
          </a:ln>
          <a:extLst>
            <a:ext uri="{909E8E84-426E-40DD-AFC4-6F175D3DCCD1}">
              <a14:hiddenFill xmlns:a14="http://schemas.microsoft.com/office/drawing/2010/main">
                <a:solidFill>
                  <a:srgbClr val="FFFFFF"/>
                </a:solidFill>
              </a14:hiddenFill>
            </a:ext>
          </a:extLst>
        </p:spPr>
        <p:txBody>
          <a:bodyPr/>
          <a:lstStyle>
            <a:defPPr>
              <a:defRPr lang="zh-CN"/>
            </a:defPPr>
            <a:lvl1pPr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1pPr>
            <a:lvl2pPr marL="4572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2pPr>
            <a:lvl3pPr marL="9144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3pPr>
            <a:lvl4pPr marL="13716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4pPr>
            <a:lvl5pPr marL="18288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5pPr>
            <a:lvl6pPr marL="2286000" algn="l" defTabSz="914400" rtl="0" eaLnBrk="1" latinLnBrk="0" hangingPunct="1">
              <a:defRPr kern="1200">
                <a:solidFill>
                  <a:schemeClr val="tx1"/>
                </a:solidFill>
                <a:latin typeface="Calibri" pitchFamily="34" charset="0"/>
                <a:ea typeface="宋体" pitchFamily="2" charset="-122"/>
                <a:cs typeface="+mn-cs"/>
              </a:defRPr>
            </a:lvl6pPr>
            <a:lvl7pPr marL="2743200" algn="l" defTabSz="914400" rtl="0" eaLnBrk="1" latinLnBrk="0" hangingPunct="1">
              <a:defRPr kern="1200">
                <a:solidFill>
                  <a:schemeClr val="tx1"/>
                </a:solidFill>
                <a:latin typeface="Calibri" pitchFamily="34" charset="0"/>
                <a:ea typeface="宋体" pitchFamily="2" charset="-122"/>
                <a:cs typeface="+mn-cs"/>
              </a:defRPr>
            </a:lvl7pPr>
            <a:lvl8pPr marL="3200400" algn="l" defTabSz="914400" rtl="0" eaLnBrk="1" latinLnBrk="0" hangingPunct="1">
              <a:defRPr kern="1200">
                <a:solidFill>
                  <a:schemeClr val="tx1"/>
                </a:solidFill>
                <a:latin typeface="Calibri" pitchFamily="34" charset="0"/>
                <a:ea typeface="宋体" pitchFamily="2" charset="-122"/>
                <a:cs typeface="+mn-cs"/>
              </a:defRPr>
            </a:lvl8pPr>
            <a:lvl9pPr marL="3657600" algn="l" defTabSz="914400" rtl="0" eaLnBrk="1" latinLnBrk="0" hangingPunct="1">
              <a:defRPr kern="1200">
                <a:solidFill>
                  <a:schemeClr val="tx1"/>
                </a:solidFill>
                <a:latin typeface="Calibri" pitchFamily="34" charset="0"/>
                <a:ea typeface="宋体" pitchFamily="2" charset="-122"/>
                <a:cs typeface="+mn-cs"/>
              </a:defRPr>
            </a:lvl9pPr>
          </a:lstStyle>
          <a:p>
            <a:endParaRPr lang="zh-CN" altLang="zh-CN" sz="2400">
              <a:solidFill>
                <a:srgbClr val="000000"/>
              </a:solidFill>
              <a:sym typeface="宋体" pitchFamily="2" charset="-122"/>
            </a:endParaRPr>
          </a:p>
        </p:txBody>
      </p:sp>
      <p:sp>
        <p:nvSpPr>
          <p:cNvPr id="20" name="Oval 23"/>
          <p:cNvSpPr>
            <a:spLocks noChangeArrowheads="1"/>
          </p:cNvSpPr>
          <p:nvPr/>
        </p:nvSpPr>
        <p:spPr bwMode="auto">
          <a:xfrm>
            <a:off x="4519447" y="2984700"/>
            <a:ext cx="448733" cy="450849"/>
          </a:xfrm>
          <a:prstGeom prst="ellipse">
            <a:avLst/>
          </a:prstGeom>
          <a:noFill/>
          <a:ln w="43" cap="flat" cmpd="sng">
            <a:solidFill>
              <a:srgbClr val="FD7B8B"/>
            </a:solidFill>
            <a:round/>
            <a:headEnd/>
            <a:tailEnd/>
          </a:ln>
          <a:extLst>
            <a:ext uri="{909E8E84-426E-40DD-AFC4-6F175D3DCCD1}">
              <a14:hiddenFill xmlns:a14="http://schemas.microsoft.com/office/drawing/2010/main">
                <a:solidFill>
                  <a:srgbClr val="FFFFFF"/>
                </a:solidFill>
              </a14:hiddenFill>
            </a:ext>
          </a:extLst>
        </p:spPr>
        <p:txBody>
          <a:bodyPr/>
          <a:lstStyle>
            <a:defPPr>
              <a:defRPr lang="zh-CN"/>
            </a:defPPr>
            <a:lvl1pPr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1pPr>
            <a:lvl2pPr marL="4572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2pPr>
            <a:lvl3pPr marL="9144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3pPr>
            <a:lvl4pPr marL="13716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4pPr>
            <a:lvl5pPr marL="18288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5pPr>
            <a:lvl6pPr marL="2286000" algn="l" defTabSz="914400" rtl="0" eaLnBrk="1" latinLnBrk="0" hangingPunct="1">
              <a:defRPr kern="1200">
                <a:solidFill>
                  <a:schemeClr val="tx1"/>
                </a:solidFill>
                <a:latin typeface="Calibri" pitchFamily="34" charset="0"/>
                <a:ea typeface="宋体" pitchFamily="2" charset="-122"/>
                <a:cs typeface="+mn-cs"/>
              </a:defRPr>
            </a:lvl6pPr>
            <a:lvl7pPr marL="2743200" algn="l" defTabSz="914400" rtl="0" eaLnBrk="1" latinLnBrk="0" hangingPunct="1">
              <a:defRPr kern="1200">
                <a:solidFill>
                  <a:schemeClr val="tx1"/>
                </a:solidFill>
                <a:latin typeface="Calibri" pitchFamily="34" charset="0"/>
                <a:ea typeface="宋体" pitchFamily="2" charset="-122"/>
                <a:cs typeface="+mn-cs"/>
              </a:defRPr>
            </a:lvl7pPr>
            <a:lvl8pPr marL="3200400" algn="l" defTabSz="914400" rtl="0" eaLnBrk="1" latinLnBrk="0" hangingPunct="1">
              <a:defRPr kern="1200">
                <a:solidFill>
                  <a:schemeClr val="tx1"/>
                </a:solidFill>
                <a:latin typeface="Calibri" pitchFamily="34" charset="0"/>
                <a:ea typeface="宋体" pitchFamily="2" charset="-122"/>
                <a:cs typeface="+mn-cs"/>
              </a:defRPr>
            </a:lvl8pPr>
            <a:lvl9pPr marL="3657600" algn="l" defTabSz="914400" rtl="0" eaLnBrk="1" latinLnBrk="0" hangingPunct="1">
              <a:defRPr kern="1200">
                <a:solidFill>
                  <a:schemeClr val="tx1"/>
                </a:solidFill>
                <a:latin typeface="Calibri" pitchFamily="34" charset="0"/>
                <a:ea typeface="宋体" pitchFamily="2" charset="-122"/>
                <a:cs typeface="+mn-cs"/>
              </a:defRPr>
            </a:lvl9pPr>
          </a:lstStyle>
          <a:p>
            <a:endParaRPr lang="zh-CN" altLang="zh-CN" sz="2400">
              <a:solidFill>
                <a:srgbClr val="000000"/>
              </a:solidFill>
              <a:sym typeface="宋体" pitchFamily="2" charset="-122"/>
            </a:endParaRPr>
          </a:p>
        </p:txBody>
      </p:sp>
      <p:sp>
        <p:nvSpPr>
          <p:cNvPr id="21" name="Oval 24"/>
          <p:cNvSpPr>
            <a:spLocks noChangeArrowheads="1"/>
          </p:cNvSpPr>
          <p:nvPr/>
        </p:nvSpPr>
        <p:spPr bwMode="auto">
          <a:xfrm>
            <a:off x="6111180" y="2394148"/>
            <a:ext cx="446616" cy="448733"/>
          </a:xfrm>
          <a:prstGeom prst="ellipse">
            <a:avLst/>
          </a:prstGeom>
          <a:noFill/>
          <a:ln w="43" cap="flat" cmpd="sng">
            <a:solidFill>
              <a:schemeClr val="accent1"/>
            </a:solidFill>
            <a:round/>
            <a:headEnd/>
            <a:tailEnd/>
          </a:ln>
          <a:extLst>
            <a:ext uri="{909E8E84-426E-40DD-AFC4-6F175D3DCCD1}">
              <a14:hiddenFill xmlns:a14="http://schemas.microsoft.com/office/drawing/2010/main">
                <a:solidFill>
                  <a:srgbClr val="FFFFFF"/>
                </a:solidFill>
              </a14:hiddenFill>
            </a:ext>
          </a:extLst>
        </p:spPr>
        <p:txBody>
          <a:bodyPr/>
          <a:lstStyle>
            <a:defPPr>
              <a:defRPr lang="zh-CN"/>
            </a:defPPr>
            <a:lvl1pPr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1pPr>
            <a:lvl2pPr marL="4572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2pPr>
            <a:lvl3pPr marL="9144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3pPr>
            <a:lvl4pPr marL="13716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4pPr>
            <a:lvl5pPr marL="18288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5pPr>
            <a:lvl6pPr marL="2286000" algn="l" defTabSz="914400" rtl="0" eaLnBrk="1" latinLnBrk="0" hangingPunct="1">
              <a:defRPr kern="1200">
                <a:solidFill>
                  <a:schemeClr val="tx1"/>
                </a:solidFill>
                <a:latin typeface="Calibri" pitchFamily="34" charset="0"/>
                <a:ea typeface="宋体" pitchFamily="2" charset="-122"/>
                <a:cs typeface="+mn-cs"/>
              </a:defRPr>
            </a:lvl6pPr>
            <a:lvl7pPr marL="2743200" algn="l" defTabSz="914400" rtl="0" eaLnBrk="1" latinLnBrk="0" hangingPunct="1">
              <a:defRPr kern="1200">
                <a:solidFill>
                  <a:schemeClr val="tx1"/>
                </a:solidFill>
                <a:latin typeface="Calibri" pitchFamily="34" charset="0"/>
                <a:ea typeface="宋体" pitchFamily="2" charset="-122"/>
                <a:cs typeface="+mn-cs"/>
              </a:defRPr>
            </a:lvl7pPr>
            <a:lvl8pPr marL="3200400" algn="l" defTabSz="914400" rtl="0" eaLnBrk="1" latinLnBrk="0" hangingPunct="1">
              <a:defRPr kern="1200">
                <a:solidFill>
                  <a:schemeClr val="tx1"/>
                </a:solidFill>
                <a:latin typeface="Calibri" pitchFamily="34" charset="0"/>
                <a:ea typeface="宋体" pitchFamily="2" charset="-122"/>
                <a:cs typeface="+mn-cs"/>
              </a:defRPr>
            </a:lvl8pPr>
            <a:lvl9pPr marL="3657600" algn="l" defTabSz="914400" rtl="0" eaLnBrk="1" latinLnBrk="0" hangingPunct="1">
              <a:defRPr kern="1200">
                <a:solidFill>
                  <a:schemeClr val="tx1"/>
                </a:solidFill>
                <a:latin typeface="Calibri" pitchFamily="34" charset="0"/>
                <a:ea typeface="宋体" pitchFamily="2" charset="-122"/>
                <a:cs typeface="+mn-cs"/>
              </a:defRPr>
            </a:lvl9pPr>
          </a:lstStyle>
          <a:p>
            <a:endParaRPr lang="zh-CN" altLang="zh-CN" sz="2400">
              <a:solidFill>
                <a:srgbClr val="000000"/>
              </a:solidFill>
              <a:sym typeface="宋体" pitchFamily="2" charset="-122"/>
            </a:endParaRPr>
          </a:p>
        </p:txBody>
      </p:sp>
      <p:sp>
        <p:nvSpPr>
          <p:cNvPr id="22" name="Oval 25"/>
          <p:cNvSpPr>
            <a:spLocks noChangeArrowheads="1"/>
          </p:cNvSpPr>
          <p:nvPr/>
        </p:nvSpPr>
        <p:spPr bwMode="auto">
          <a:xfrm>
            <a:off x="3480163" y="4021866"/>
            <a:ext cx="452967" cy="450849"/>
          </a:xfrm>
          <a:prstGeom prst="ellipse">
            <a:avLst/>
          </a:prstGeom>
          <a:noFill/>
          <a:ln w="43" cap="flat" cmpd="sng">
            <a:solidFill>
              <a:srgbClr val="42BCD9"/>
            </a:solidFill>
            <a:round/>
            <a:headEnd/>
            <a:tailEnd/>
          </a:ln>
          <a:extLst>
            <a:ext uri="{909E8E84-426E-40DD-AFC4-6F175D3DCCD1}">
              <a14:hiddenFill xmlns:a14="http://schemas.microsoft.com/office/drawing/2010/main">
                <a:solidFill>
                  <a:srgbClr val="FFFFFF"/>
                </a:solidFill>
              </a14:hiddenFill>
            </a:ext>
          </a:extLst>
        </p:spPr>
        <p:txBody>
          <a:bodyPr/>
          <a:lstStyle>
            <a:defPPr>
              <a:defRPr lang="zh-CN"/>
            </a:defPPr>
            <a:lvl1pPr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1pPr>
            <a:lvl2pPr marL="4572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2pPr>
            <a:lvl3pPr marL="9144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3pPr>
            <a:lvl4pPr marL="13716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4pPr>
            <a:lvl5pPr marL="18288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5pPr>
            <a:lvl6pPr marL="2286000" algn="l" defTabSz="914400" rtl="0" eaLnBrk="1" latinLnBrk="0" hangingPunct="1">
              <a:defRPr kern="1200">
                <a:solidFill>
                  <a:schemeClr val="tx1"/>
                </a:solidFill>
                <a:latin typeface="Calibri" pitchFamily="34" charset="0"/>
                <a:ea typeface="宋体" pitchFamily="2" charset="-122"/>
                <a:cs typeface="+mn-cs"/>
              </a:defRPr>
            </a:lvl6pPr>
            <a:lvl7pPr marL="2743200" algn="l" defTabSz="914400" rtl="0" eaLnBrk="1" latinLnBrk="0" hangingPunct="1">
              <a:defRPr kern="1200">
                <a:solidFill>
                  <a:schemeClr val="tx1"/>
                </a:solidFill>
                <a:latin typeface="Calibri" pitchFamily="34" charset="0"/>
                <a:ea typeface="宋体" pitchFamily="2" charset="-122"/>
                <a:cs typeface="+mn-cs"/>
              </a:defRPr>
            </a:lvl7pPr>
            <a:lvl8pPr marL="3200400" algn="l" defTabSz="914400" rtl="0" eaLnBrk="1" latinLnBrk="0" hangingPunct="1">
              <a:defRPr kern="1200">
                <a:solidFill>
                  <a:schemeClr val="tx1"/>
                </a:solidFill>
                <a:latin typeface="Calibri" pitchFamily="34" charset="0"/>
                <a:ea typeface="宋体" pitchFamily="2" charset="-122"/>
                <a:cs typeface="+mn-cs"/>
              </a:defRPr>
            </a:lvl8pPr>
            <a:lvl9pPr marL="3657600" algn="l" defTabSz="914400" rtl="0" eaLnBrk="1" latinLnBrk="0" hangingPunct="1">
              <a:defRPr kern="1200">
                <a:solidFill>
                  <a:schemeClr val="tx1"/>
                </a:solidFill>
                <a:latin typeface="Calibri" pitchFamily="34" charset="0"/>
                <a:ea typeface="宋体" pitchFamily="2" charset="-122"/>
                <a:cs typeface="+mn-cs"/>
              </a:defRPr>
            </a:lvl9pPr>
          </a:lstStyle>
          <a:p>
            <a:endParaRPr lang="zh-CN" altLang="zh-CN" sz="2400">
              <a:solidFill>
                <a:srgbClr val="000000"/>
              </a:solidFill>
              <a:sym typeface="宋体" pitchFamily="2" charset="-122"/>
            </a:endParaRPr>
          </a:p>
        </p:txBody>
      </p:sp>
      <p:sp>
        <p:nvSpPr>
          <p:cNvPr id="23" name="Oval 26"/>
          <p:cNvSpPr>
            <a:spLocks noChangeArrowheads="1"/>
          </p:cNvSpPr>
          <p:nvPr/>
        </p:nvSpPr>
        <p:spPr bwMode="auto">
          <a:xfrm>
            <a:off x="6432914" y="4021866"/>
            <a:ext cx="450849" cy="450849"/>
          </a:xfrm>
          <a:prstGeom prst="ellipse">
            <a:avLst/>
          </a:prstGeom>
          <a:noFill/>
          <a:ln w="43" cap="flat" cmpd="sng">
            <a:solidFill>
              <a:srgbClr val="FD7B8B"/>
            </a:solidFill>
            <a:round/>
            <a:headEnd/>
            <a:tailEnd/>
          </a:ln>
          <a:extLst>
            <a:ext uri="{909E8E84-426E-40DD-AFC4-6F175D3DCCD1}">
              <a14:hiddenFill xmlns:a14="http://schemas.microsoft.com/office/drawing/2010/main">
                <a:solidFill>
                  <a:srgbClr val="FFFFFF"/>
                </a:solidFill>
              </a14:hiddenFill>
            </a:ext>
          </a:extLst>
        </p:spPr>
        <p:txBody>
          <a:bodyPr/>
          <a:lstStyle>
            <a:defPPr>
              <a:defRPr lang="zh-CN"/>
            </a:defPPr>
            <a:lvl1pPr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1pPr>
            <a:lvl2pPr marL="4572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2pPr>
            <a:lvl3pPr marL="9144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3pPr>
            <a:lvl4pPr marL="13716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4pPr>
            <a:lvl5pPr marL="18288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5pPr>
            <a:lvl6pPr marL="2286000" algn="l" defTabSz="914400" rtl="0" eaLnBrk="1" latinLnBrk="0" hangingPunct="1">
              <a:defRPr kern="1200">
                <a:solidFill>
                  <a:schemeClr val="tx1"/>
                </a:solidFill>
                <a:latin typeface="Calibri" pitchFamily="34" charset="0"/>
                <a:ea typeface="宋体" pitchFamily="2" charset="-122"/>
                <a:cs typeface="+mn-cs"/>
              </a:defRPr>
            </a:lvl6pPr>
            <a:lvl7pPr marL="2743200" algn="l" defTabSz="914400" rtl="0" eaLnBrk="1" latinLnBrk="0" hangingPunct="1">
              <a:defRPr kern="1200">
                <a:solidFill>
                  <a:schemeClr val="tx1"/>
                </a:solidFill>
                <a:latin typeface="Calibri" pitchFamily="34" charset="0"/>
                <a:ea typeface="宋体" pitchFamily="2" charset="-122"/>
                <a:cs typeface="+mn-cs"/>
              </a:defRPr>
            </a:lvl7pPr>
            <a:lvl8pPr marL="3200400" algn="l" defTabSz="914400" rtl="0" eaLnBrk="1" latinLnBrk="0" hangingPunct="1">
              <a:defRPr kern="1200">
                <a:solidFill>
                  <a:schemeClr val="tx1"/>
                </a:solidFill>
                <a:latin typeface="Calibri" pitchFamily="34" charset="0"/>
                <a:ea typeface="宋体" pitchFamily="2" charset="-122"/>
                <a:cs typeface="+mn-cs"/>
              </a:defRPr>
            </a:lvl8pPr>
            <a:lvl9pPr marL="3657600" algn="l" defTabSz="914400" rtl="0" eaLnBrk="1" latinLnBrk="0" hangingPunct="1">
              <a:defRPr kern="1200">
                <a:solidFill>
                  <a:schemeClr val="tx1"/>
                </a:solidFill>
                <a:latin typeface="Calibri" pitchFamily="34" charset="0"/>
                <a:ea typeface="宋体" pitchFamily="2" charset="-122"/>
                <a:cs typeface="+mn-cs"/>
              </a:defRPr>
            </a:lvl9pPr>
          </a:lstStyle>
          <a:p>
            <a:endParaRPr lang="zh-CN" altLang="zh-CN" sz="2400">
              <a:solidFill>
                <a:srgbClr val="000000"/>
              </a:solidFill>
              <a:sym typeface="宋体" pitchFamily="2" charset="-122"/>
            </a:endParaRPr>
          </a:p>
        </p:txBody>
      </p:sp>
      <p:sp>
        <p:nvSpPr>
          <p:cNvPr id="24" name="Oval 27"/>
          <p:cNvSpPr>
            <a:spLocks noChangeArrowheads="1"/>
          </p:cNvSpPr>
          <p:nvPr/>
        </p:nvSpPr>
        <p:spPr bwMode="auto">
          <a:xfrm>
            <a:off x="5844480" y="6007299"/>
            <a:ext cx="446616" cy="452967"/>
          </a:xfrm>
          <a:prstGeom prst="ellipse">
            <a:avLst/>
          </a:prstGeom>
          <a:solidFill>
            <a:schemeClr val="bg1"/>
          </a:solidFill>
          <a:ln w="9525" cmpd="sng">
            <a:solidFill>
              <a:srgbClr val="7F7F7F"/>
            </a:solidFill>
            <a:bevel/>
            <a:headEnd/>
            <a:tailEnd/>
          </a:ln>
        </p:spPr>
        <p:txBody>
          <a:bodyPr/>
          <a:lstStyle>
            <a:defPPr>
              <a:defRPr lang="zh-CN"/>
            </a:defPPr>
            <a:lvl1pPr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1pPr>
            <a:lvl2pPr marL="4572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2pPr>
            <a:lvl3pPr marL="9144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3pPr>
            <a:lvl4pPr marL="13716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4pPr>
            <a:lvl5pPr marL="18288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5pPr>
            <a:lvl6pPr marL="2286000" algn="l" defTabSz="914400" rtl="0" eaLnBrk="1" latinLnBrk="0" hangingPunct="1">
              <a:defRPr kern="1200">
                <a:solidFill>
                  <a:schemeClr val="tx1"/>
                </a:solidFill>
                <a:latin typeface="Calibri" pitchFamily="34" charset="0"/>
                <a:ea typeface="宋体" pitchFamily="2" charset="-122"/>
                <a:cs typeface="+mn-cs"/>
              </a:defRPr>
            </a:lvl6pPr>
            <a:lvl7pPr marL="2743200" algn="l" defTabSz="914400" rtl="0" eaLnBrk="1" latinLnBrk="0" hangingPunct="1">
              <a:defRPr kern="1200">
                <a:solidFill>
                  <a:schemeClr val="tx1"/>
                </a:solidFill>
                <a:latin typeface="Calibri" pitchFamily="34" charset="0"/>
                <a:ea typeface="宋体" pitchFamily="2" charset="-122"/>
                <a:cs typeface="+mn-cs"/>
              </a:defRPr>
            </a:lvl7pPr>
            <a:lvl8pPr marL="3200400" algn="l" defTabSz="914400" rtl="0" eaLnBrk="1" latinLnBrk="0" hangingPunct="1">
              <a:defRPr kern="1200">
                <a:solidFill>
                  <a:schemeClr val="tx1"/>
                </a:solidFill>
                <a:latin typeface="Calibri" pitchFamily="34" charset="0"/>
                <a:ea typeface="宋体" pitchFamily="2" charset="-122"/>
                <a:cs typeface="+mn-cs"/>
              </a:defRPr>
            </a:lvl8pPr>
            <a:lvl9pPr marL="3657600" algn="l" defTabSz="914400" rtl="0" eaLnBrk="1" latinLnBrk="0" hangingPunct="1">
              <a:defRPr kern="1200">
                <a:solidFill>
                  <a:schemeClr val="tx1"/>
                </a:solidFill>
                <a:latin typeface="Calibri" pitchFamily="34" charset="0"/>
                <a:ea typeface="宋体" pitchFamily="2" charset="-122"/>
                <a:cs typeface="+mn-cs"/>
              </a:defRPr>
            </a:lvl9pPr>
          </a:lstStyle>
          <a:p>
            <a:endParaRPr lang="zh-CN" altLang="zh-CN" sz="2133">
              <a:solidFill>
                <a:srgbClr val="000000"/>
              </a:solidFill>
              <a:sym typeface="宋体" pitchFamily="2" charset="-122"/>
            </a:endParaRPr>
          </a:p>
        </p:txBody>
      </p:sp>
      <p:sp>
        <p:nvSpPr>
          <p:cNvPr id="25" name="Freeform 28"/>
          <p:cNvSpPr>
            <a:spLocks noEditPoints="1" noChangeArrowheads="1"/>
          </p:cNvSpPr>
          <p:nvPr/>
        </p:nvSpPr>
        <p:spPr bwMode="auto">
          <a:xfrm>
            <a:off x="5979947" y="6094081"/>
            <a:ext cx="177800" cy="279400"/>
          </a:xfrm>
          <a:custGeom>
            <a:avLst/>
            <a:gdLst>
              <a:gd name="T0" fmla="*/ 35 w 69"/>
              <a:gd name="T1" fmla="*/ 110 h 110"/>
              <a:gd name="T2" fmla="*/ 15 w 69"/>
              <a:gd name="T3" fmla="*/ 56 h 110"/>
              <a:gd name="T4" fmla="*/ 14 w 69"/>
              <a:gd name="T5" fmla="*/ 86 h 110"/>
              <a:gd name="T6" fmla="*/ 10 w 69"/>
              <a:gd name="T7" fmla="*/ 38 h 110"/>
              <a:gd name="T8" fmla="*/ 35 w 69"/>
              <a:gd name="T9" fmla="*/ 33 h 110"/>
              <a:gd name="T10" fmla="*/ 59 w 69"/>
              <a:gd name="T11" fmla="*/ 38 h 110"/>
              <a:gd name="T12" fmla="*/ 55 w 69"/>
              <a:gd name="T13" fmla="*/ 86 h 110"/>
              <a:gd name="T14" fmla="*/ 55 w 69"/>
              <a:gd name="T15" fmla="*/ 56 h 110"/>
              <a:gd name="T16" fmla="*/ 35 w 69"/>
              <a:gd name="T17" fmla="*/ 110 h 110"/>
              <a:gd name="T18" fmla="*/ 35 w 69"/>
              <a:gd name="T19" fmla="*/ 0 h 110"/>
              <a:gd name="T20" fmla="*/ 49 w 69"/>
              <a:gd name="T21" fmla="*/ 14 h 110"/>
              <a:gd name="T22" fmla="*/ 35 w 69"/>
              <a:gd name="T23" fmla="*/ 29 h 110"/>
              <a:gd name="T24" fmla="*/ 20 w 69"/>
              <a:gd name="T25" fmla="*/ 14 h 110"/>
              <a:gd name="T26" fmla="*/ 35 w 69"/>
              <a:gd name="T27" fmla="*/ 0 h 110"/>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w 69"/>
              <a:gd name="T43" fmla="*/ 0 h 110"/>
              <a:gd name="T44" fmla="*/ 69 w 69"/>
              <a:gd name="T45" fmla="*/ 110 h 110"/>
            </a:gdLst>
            <a:ahLst/>
            <a:cxnLst>
              <a:cxn ang="T28">
                <a:pos x="T0" y="T1"/>
              </a:cxn>
              <a:cxn ang="T29">
                <a:pos x="T2" y="T3"/>
              </a:cxn>
              <a:cxn ang="T30">
                <a:pos x="T4" y="T5"/>
              </a:cxn>
              <a:cxn ang="T31">
                <a:pos x="T6" y="T7"/>
              </a:cxn>
              <a:cxn ang="T32">
                <a:pos x="T8" y="T9"/>
              </a:cxn>
              <a:cxn ang="T33">
                <a:pos x="T10" y="T11"/>
              </a:cxn>
              <a:cxn ang="T34">
                <a:pos x="T12" y="T13"/>
              </a:cxn>
              <a:cxn ang="T35">
                <a:pos x="T14" y="T15"/>
              </a:cxn>
              <a:cxn ang="T36">
                <a:pos x="T16" y="T17"/>
              </a:cxn>
              <a:cxn ang="T37">
                <a:pos x="T18" y="T19"/>
              </a:cxn>
              <a:cxn ang="T38">
                <a:pos x="T20" y="T21"/>
              </a:cxn>
              <a:cxn ang="T39">
                <a:pos x="T22" y="T23"/>
              </a:cxn>
              <a:cxn ang="T40">
                <a:pos x="T24" y="T25"/>
              </a:cxn>
              <a:cxn ang="T41">
                <a:pos x="T26" y="T27"/>
              </a:cxn>
            </a:cxnLst>
            <a:rect l="T42" t="T43" r="T44" b="T45"/>
            <a:pathLst>
              <a:path w="69" h="110">
                <a:moveTo>
                  <a:pt x="35" y="110"/>
                </a:moveTo>
                <a:cubicBezTo>
                  <a:pt x="8" y="88"/>
                  <a:pt x="24" y="71"/>
                  <a:pt x="15" y="56"/>
                </a:cubicBezTo>
                <a:cubicBezTo>
                  <a:pt x="13" y="66"/>
                  <a:pt x="11" y="72"/>
                  <a:pt x="14" y="86"/>
                </a:cubicBezTo>
                <a:cubicBezTo>
                  <a:pt x="1" y="72"/>
                  <a:pt x="0" y="44"/>
                  <a:pt x="10" y="38"/>
                </a:cubicBezTo>
                <a:cubicBezTo>
                  <a:pt x="20" y="32"/>
                  <a:pt x="26" y="33"/>
                  <a:pt x="35" y="33"/>
                </a:cubicBezTo>
                <a:cubicBezTo>
                  <a:pt x="43" y="33"/>
                  <a:pt x="49" y="32"/>
                  <a:pt x="59" y="38"/>
                </a:cubicBezTo>
                <a:cubicBezTo>
                  <a:pt x="69" y="44"/>
                  <a:pt x="68" y="72"/>
                  <a:pt x="55" y="86"/>
                </a:cubicBezTo>
                <a:cubicBezTo>
                  <a:pt x="58" y="72"/>
                  <a:pt x="56" y="66"/>
                  <a:pt x="55" y="56"/>
                </a:cubicBezTo>
                <a:cubicBezTo>
                  <a:pt x="45" y="71"/>
                  <a:pt x="61" y="88"/>
                  <a:pt x="35" y="110"/>
                </a:cubicBezTo>
                <a:close/>
                <a:moveTo>
                  <a:pt x="35" y="0"/>
                </a:moveTo>
                <a:cubicBezTo>
                  <a:pt x="42" y="0"/>
                  <a:pt x="49" y="6"/>
                  <a:pt x="49" y="14"/>
                </a:cubicBezTo>
                <a:cubicBezTo>
                  <a:pt x="49" y="22"/>
                  <a:pt x="42" y="29"/>
                  <a:pt x="35" y="29"/>
                </a:cubicBezTo>
                <a:cubicBezTo>
                  <a:pt x="27" y="29"/>
                  <a:pt x="20" y="22"/>
                  <a:pt x="20" y="14"/>
                </a:cubicBezTo>
                <a:cubicBezTo>
                  <a:pt x="20" y="6"/>
                  <a:pt x="27" y="0"/>
                  <a:pt x="35" y="0"/>
                </a:cubicBezTo>
                <a:close/>
              </a:path>
            </a:pathLst>
          </a:custGeom>
          <a:solidFill>
            <a:srgbClr val="7F7F7F"/>
          </a:solidFill>
          <a:ln>
            <a:noFill/>
          </a:ln>
          <a:extLst>
            <a:ext uri="{91240B29-F687-4F45-9708-019B960494DF}">
              <a14:hiddenLine xmlns:a14="http://schemas.microsoft.com/office/drawing/2010/main" w="9525" cmpd="sng">
                <a:solidFill>
                  <a:srgbClr val="000000"/>
                </a:solidFill>
                <a:bevel/>
                <a:headEnd/>
                <a:tailEnd/>
              </a14:hiddenLine>
            </a:ext>
          </a:extLst>
        </p:spPr>
        <p:txBody>
          <a:bodyPr/>
          <a:lstStyle>
            <a:defPPr>
              <a:defRPr lang="zh-CN"/>
            </a:defPPr>
            <a:lvl1pPr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1pPr>
            <a:lvl2pPr marL="4572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2pPr>
            <a:lvl3pPr marL="9144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3pPr>
            <a:lvl4pPr marL="13716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4pPr>
            <a:lvl5pPr marL="18288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5pPr>
            <a:lvl6pPr marL="2286000" algn="l" defTabSz="914400" rtl="0" eaLnBrk="1" latinLnBrk="0" hangingPunct="1">
              <a:defRPr kern="1200">
                <a:solidFill>
                  <a:schemeClr val="tx1"/>
                </a:solidFill>
                <a:latin typeface="Calibri" pitchFamily="34" charset="0"/>
                <a:ea typeface="宋体" pitchFamily="2" charset="-122"/>
                <a:cs typeface="+mn-cs"/>
              </a:defRPr>
            </a:lvl6pPr>
            <a:lvl7pPr marL="2743200" algn="l" defTabSz="914400" rtl="0" eaLnBrk="1" latinLnBrk="0" hangingPunct="1">
              <a:defRPr kern="1200">
                <a:solidFill>
                  <a:schemeClr val="tx1"/>
                </a:solidFill>
                <a:latin typeface="Calibri" pitchFamily="34" charset="0"/>
                <a:ea typeface="宋体" pitchFamily="2" charset="-122"/>
                <a:cs typeface="+mn-cs"/>
              </a:defRPr>
            </a:lvl7pPr>
            <a:lvl8pPr marL="3200400" algn="l" defTabSz="914400" rtl="0" eaLnBrk="1" latinLnBrk="0" hangingPunct="1">
              <a:defRPr kern="1200">
                <a:solidFill>
                  <a:schemeClr val="tx1"/>
                </a:solidFill>
                <a:latin typeface="Calibri" pitchFamily="34" charset="0"/>
                <a:ea typeface="宋体" pitchFamily="2" charset="-122"/>
                <a:cs typeface="+mn-cs"/>
              </a:defRPr>
            </a:lvl8pPr>
            <a:lvl9pPr marL="3657600" algn="l" defTabSz="914400" rtl="0" eaLnBrk="1" latinLnBrk="0" hangingPunct="1">
              <a:defRPr kern="1200">
                <a:solidFill>
                  <a:schemeClr val="tx1"/>
                </a:solidFill>
                <a:latin typeface="Calibri" pitchFamily="34" charset="0"/>
                <a:ea typeface="宋体" pitchFamily="2" charset="-122"/>
                <a:cs typeface="+mn-cs"/>
              </a:defRPr>
            </a:lvl9pPr>
          </a:lstStyle>
          <a:p>
            <a:endParaRPr lang="zh-CN" altLang="zh-CN" sz="2133">
              <a:solidFill>
                <a:srgbClr val="000000"/>
              </a:solidFill>
              <a:sym typeface="宋体" pitchFamily="2" charset="-122"/>
            </a:endParaRPr>
          </a:p>
        </p:txBody>
      </p:sp>
      <p:sp>
        <p:nvSpPr>
          <p:cNvPr id="26" name="Freeform 29"/>
          <p:cNvSpPr>
            <a:spLocks noEditPoints="1" noChangeArrowheads="1"/>
          </p:cNvSpPr>
          <p:nvPr/>
        </p:nvSpPr>
        <p:spPr bwMode="auto">
          <a:xfrm>
            <a:off x="3992397" y="2997399"/>
            <a:ext cx="173567" cy="281516"/>
          </a:xfrm>
          <a:custGeom>
            <a:avLst/>
            <a:gdLst>
              <a:gd name="T0" fmla="*/ 34 w 68"/>
              <a:gd name="T1" fmla="*/ 110 h 110"/>
              <a:gd name="T2" fmla="*/ 14 w 68"/>
              <a:gd name="T3" fmla="*/ 56 h 110"/>
              <a:gd name="T4" fmla="*/ 13 w 68"/>
              <a:gd name="T5" fmla="*/ 86 h 110"/>
              <a:gd name="T6" fmla="*/ 10 w 68"/>
              <a:gd name="T7" fmla="*/ 38 h 110"/>
              <a:gd name="T8" fmla="*/ 34 w 68"/>
              <a:gd name="T9" fmla="*/ 34 h 110"/>
              <a:gd name="T10" fmla="*/ 58 w 68"/>
              <a:gd name="T11" fmla="*/ 38 h 110"/>
              <a:gd name="T12" fmla="*/ 55 w 68"/>
              <a:gd name="T13" fmla="*/ 86 h 110"/>
              <a:gd name="T14" fmla="*/ 54 w 68"/>
              <a:gd name="T15" fmla="*/ 56 h 110"/>
              <a:gd name="T16" fmla="*/ 34 w 68"/>
              <a:gd name="T17" fmla="*/ 110 h 110"/>
              <a:gd name="T18" fmla="*/ 34 w 68"/>
              <a:gd name="T19" fmla="*/ 0 h 110"/>
              <a:gd name="T20" fmla="*/ 48 w 68"/>
              <a:gd name="T21" fmla="*/ 15 h 110"/>
              <a:gd name="T22" fmla="*/ 34 w 68"/>
              <a:gd name="T23" fmla="*/ 29 h 110"/>
              <a:gd name="T24" fmla="*/ 20 w 68"/>
              <a:gd name="T25" fmla="*/ 15 h 110"/>
              <a:gd name="T26" fmla="*/ 34 w 68"/>
              <a:gd name="T27" fmla="*/ 0 h 110"/>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w 68"/>
              <a:gd name="T43" fmla="*/ 0 h 110"/>
              <a:gd name="T44" fmla="*/ 68 w 68"/>
              <a:gd name="T45" fmla="*/ 110 h 110"/>
            </a:gdLst>
            <a:ahLst/>
            <a:cxnLst>
              <a:cxn ang="T28">
                <a:pos x="T0" y="T1"/>
              </a:cxn>
              <a:cxn ang="T29">
                <a:pos x="T2" y="T3"/>
              </a:cxn>
              <a:cxn ang="T30">
                <a:pos x="T4" y="T5"/>
              </a:cxn>
              <a:cxn ang="T31">
                <a:pos x="T6" y="T7"/>
              </a:cxn>
              <a:cxn ang="T32">
                <a:pos x="T8" y="T9"/>
              </a:cxn>
              <a:cxn ang="T33">
                <a:pos x="T10" y="T11"/>
              </a:cxn>
              <a:cxn ang="T34">
                <a:pos x="T12" y="T13"/>
              </a:cxn>
              <a:cxn ang="T35">
                <a:pos x="T14" y="T15"/>
              </a:cxn>
              <a:cxn ang="T36">
                <a:pos x="T16" y="T17"/>
              </a:cxn>
              <a:cxn ang="T37">
                <a:pos x="T18" y="T19"/>
              </a:cxn>
              <a:cxn ang="T38">
                <a:pos x="T20" y="T21"/>
              </a:cxn>
              <a:cxn ang="T39">
                <a:pos x="T22" y="T23"/>
              </a:cxn>
              <a:cxn ang="T40">
                <a:pos x="T24" y="T25"/>
              </a:cxn>
              <a:cxn ang="T41">
                <a:pos x="T26" y="T27"/>
              </a:cxn>
            </a:cxnLst>
            <a:rect l="T42" t="T43" r="T44" b="T45"/>
            <a:pathLst>
              <a:path w="68" h="110">
                <a:moveTo>
                  <a:pt x="34" y="110"/>
                </a:moveTo>
                <a:cubicBezTo>
                  <a:pt x="8" y="89"/>
                  <a:pt x="23" y="72"/>
                  <a:pt x="14" y="56"/>
                </a:cubicBezTo>
                <a:cubicBezTo>
                  <a:pt x="12" y="66"/>
                  <a:pt x="11" y="72"/>
                  <a:pt x="13" y="86"/>
                </a:cubicBezTo>
                <a:cubicBezTo>
                  <a:pt x="0" y="72"/>
                  <a:pt x="0" y="45"/>
                  <a:pt x="10" y="38"/>
                </a:cubicBezTo>
                <a:cubicBezTo>
                  <a:pt x="19" y="33"/>
                  <a:pt x="26" y="34"/>
                  <a:pt x="34" y="34"/>
                </a:cubicBezTo>
                <a:cubicBezTo>
                  <a:pt x="43" y="34"/>
                  <a:pt x="49" y="33"/>
                  <a:pt x="58" y="38"/>
                </a:cubicBezTo>
                <a:cubicBezTo>
                  <a:pt x="68" y="45"/>
                  <a:pt x="68" y="72"/>
                  <a:pt x="55" y="86"/>
                </a:cubicBezTo>
                <a:cubicBezTo>
                  <a:pt x="57" y="72"/>
                  <a:pt x="56" y="66"/>
                  <a:pt x="54" y="56"/>
                </a:cubicBezTo>
                <a:cubicBezTo>
                  <a:pt x="45" y="72"/>
                  <a:pt x="61" y="89"/>
                  <a:pt x="34" y="110"/>
                </a:cubicBezTo>
                <a:close/>
                <a:moveTo>
                  <a:pt x="34" y="0"/>
                </a:moveTo>
                <a:cubicBezTo>
                  <a:pt x="42" y="0"/>
                  <a:pt x="48" y="7"/>
                  <a:pt x="48" y="15"/>
                </a:cubicBezTo>
                <a:cubicBezTo>
                  <a:pt x="48" y="22"/>
                  <a:pt x="42" y="29"/>
                  <a:pt x="34" y="29"/>
                </a:cubicBezTo>
                <a:cubicBezTo>
                  <a:pt x="26" y="29"/>
                  <a:pt x="20" y="22"/>
                  <a:pt x="20" y="15"/>
                </a:cubicBezTo>
                <a:cubicBezTo>
                  <a:pt x="20" y="7"/>
                  <a:pt x="26" y="0"/>
                  <a:pt x="34" y="0"/>
                </a:cubicBezTo>
                <a:close/>
              </a:path>
            </a:pathLst>
          </a:custGeom>
          <a:solidFill>
            <a:srgbClr val="42BCD9"/>
          </a:solidFill>
          <a:ln>
            <a:noFill/>
          </a:ln>
          <a:extLst/>
        </p:spPr>
        <p:txBody>
          <a:bodyPr/>
          <a:lstStyle>
            <a:defPPr>
              <a:defRPr lang="zh-CN"/>
            </a:defPPr>
            <a:lvl1pPr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1pPr>
            <a:lvl2pPr marL="4572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2pPr>
            <a:lvl3pPr marL="9144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3pPr>
            <a:lvl4pPr marL="13716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4pPr>
            <a:lvl5pPr marL="18288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5pPr>
            <a:lvl6pPr marL="2286000" algn="l" defTabSz="914400" rtl="0" eaLnBrk="1" latinLnBrk="0" hangingPunct="1">
              <a:defRPr kern="1200">
                <a:solidFill>
                  <a:schemeClr val="tx1"/>
                </a:solidFill>
                <a:latin typeface="Calibri" pitchFamily="34" charset="0"/>
                <a:ea typeface="宋体" pitchFamily="2" charset="-122"/>
                <a:cs typeface="+mn-cs"/>
              </a:defRPr>
            </a:lvl6pPr>
            <a:lvl7pPr marL="2743200" algn="l" defTabSz="914400" rtl="0" eaLnBrk="1" latinLnBrk="0" hangingPunct="1">
              <a:defRPr kern="1200">
                <a:solidFill>
                  <a:schemeClr val="tx1"/>
                </a:solidFill>
                <a:latin typeface="Calibri" pitchFamily="34" charset="0"/>
                <a:ea typeface="宋体" pitchFamily="2" charset="-122"/>
                <a:cs typeface="+mn-cs"/>
              </a:defRPr>
            </a:lvl7pPr>
            <a:lvl8pPr marL="3200400" algn="l" defTabSz="914400" rtl="0" eaLnBrk="1" latinLnBrk="0" hangingPunct="1">
              <a:defRPr kern="1200">
                <a:solidFill>
                  <a:schemeClr val="tx1"/>
                </a:solidFill>
                <a:latin typeface="Calibri" pitchFamily="34" charset="0"/>
                <a:ea typeface="宋体" pitchFamily="2" charset="-122"/>
                <a:cs typeface="+mn-cs"/>
              </a:defRPr>
            </a:lvl8pPr>
            <a:lvl9pPr marL="3657600" algn="l" defTabSz="914400" rtl="0" eaLnBrk="1" latinLnBrk="0" hangingPunct="1">
              <a:defRPr kern="1200">
                <a:solidFill>
                  <a:schemeClr val="tx1"/>
                </a:solidFill>
                <a:latin typeface="Calibri" pitchFamily="34" charset="0"/>
                <a:ea typeface="宋体" pitchFamily="2" charset="-122"/>
                <a:cs typeface="+mn-cs"/>
              </a:defRPr>
            </a:lvl9pPr>
          </a:lstStyle>
          <a:p>
            <a:endParaRPr lang="zh-CN" altLang="zh-CN" sz="2133">
              <a:solidFill>
                <a:srgbClr val="000000"/>
              </a:solidFill>
              <a:sym typeface="宋体" pitchFamily="2" charset="-122"/>
            </a:endParaRPr>
          </a:p>
        </p:txBody>
      </p:sp>
      <p:sp>
        <p:nvSpPr>
          <p:cNvPr id="27" name="Freeform 30"/>
          <p:cNvSpPr>
            <a:spLocks noEditPoints="1" noChangeArrowheads="1"/>
          </p:cNvSpPr>
          <p:nvPr/>
        </p:nvSpPr>
        <p:spPr bwMode="auto">
          <a:xfrm>
            <a:off x="5979947" y="1744333"/>
            <a:ext cx="177800" cy="283633"/>
          </a:xfrm>
          <a:custGeom>
            <a:avLst/>
            <a:gdLst>
              <a:gd name="T0" fmla="*/ 35 w 69"/>
              <a:gd name="T1" fmla="*/ 110 h 110"/>
              <a:gd name="T2" fmla="*/ 15 w 69"/>
              <a:gd name="T3" fmla="*/ 56 h 110"/>
              <a:gd name="T4" fmla="*/ 14 w 69"/>
              <a:gd name="T5" fmla="*/ 86 h 110"/>
              <a:gd name="T6" fmla="*/ 10 w 69"/>
              <a:gd name="T7" fmla="*/ 38 h 110"/>
              <a:gd name="T8" fmla="*/ 35 w 69"/>
              <a:gd name="T9" fmla="*/ 34 h 110"/>
              <a:gd name="T10" fmla="*/ 59 w 69"/>
              <a:gd name="T11" fmla="*/ 38 h 110"/>
              <a:gd name="T12" fmla="*/ 55 w 69"/>
              <a:gd name="T13" fmla="*/ 86 h 110"/>
              <a:gd name="T14" fmla="*/ 55 w 69"/>
              <a:gd name="T15" fmla="*/ 56 h 110"/>
              <a:gd name="T16" fmla="*/ 35 w 69"/>
              <a:gd name="T17" fmla="*/ 110 h 110"/>
              <a:gd name="T18" fmla="*/ 35 w 69"/>
              <a:gd name="T19" fmla="*/ 0 h 110"/>
              <a:gd name="T20" fmla="*/ 49 w 69"/>
              <a:gd name="T21" fmla="*/ 15 h 110"/>
              <a:gd name="T22" fmla="*/ 35 w 69"/>
              <a:gd name="T23" fmla="*/ 29 h 110"/>
              <a:gd name="T24" fmla="*/ 20 w 69"/>
              <a:gd name="T25" fmla="*/ 15 h 110"/>
              <a:gd name="T26" fmla="*/ 35 w 69"/>
              <a:gd name="T27" fmla="*/ 0 h 110"/>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w 69"/>
              <a:gd name="T43" fmla="*/ 0 h 110"/>
              <a:gd name="T44" fmla="*/ 69 w 69"/>
              <a:gd name="T45" fmla="*/ 110 h 110"/>
            </a:gdLst>
            <a:ahLst/>
            <a:cxnLst>
              <a:cxn ang="T28">
                <a:pos x="T0" y="T1"/>
              </a:cxn>
              <a:cxn ang="T29">
                <a:pos x="T2" y="T3"/>
              </a:cxn>
              <a:cxn ang="T30">
                <a:pos x="T4" y="T5"/>
              </a:cxn>
              <a:cxn ang="T31">
                <a:pos x="T6" y="T7"/>
              </a:cxn>
              <a:cxn ang="T32">
                <a:pos x="T8" y="T9"/>
              </a:cxn>
              <a:cxn ang="T33">
                <a:pos x="T10" y="T11"/>
              </a:cxn>
              <a:cxn ang="T34">
                <a:pos x="T12" y="T13"/>
              </a:cxn>
              <a:cxn ang="T35">
                <a:pos x="T14" y="T15"/>
              </a:cxn>
              <a:cxn ang="T36">
                <a:pos x="T16" y="T17"/>
              </a:cxn>
              <a:cxn ang="T37">
                <a:pos x="T18" y="T19"/>
              </a:cxn>
              <a:cxn ang="T38">
                <a:pos x="T20" y="T21"/>
              </a:cxn>
              <a:cxn ang="T39">
                <a:pos x="T22" y="T23"/>
              </a:cxn>
              <a:cxn ang="T40">
                <a:pos x="T24" y="T25"/>
              </a:cxn>
              <a:cxn ang="T41">
                <a:pos x="T26" y="T27"/>
              </a:cxn>
            </a:cxnLst>
            <a:rect l="T42" t="T43" r="T44" b="T45"/>
            <a:pathLst>
              <a:path w="69" h="110">
                <a:moveTo>
                  <a:pt x="35" y="110"/>
                </a:moveTo>
                <a:cubicBezTo>
                  <a:pt x="8" y="89"/>
                  <a:pt x="24" y="72"/>
                  <a:pt x="15" y="56"/>
                </a:cubicBezTo>
                <a:cubicBezTo>
                  <a:pt x="13" y="66"/>
                  <a:pt x="11" y="72"/>
                  <a:pt x="14" y="86"/>
                </a:cubicBezTo>
                <a:cubicBezTo>
                  <a:pt x="1" y="72"/>
                  <a:pt x="0" y="45"/>
                  <a:pt x="10" y="38"/>
                </a:cubicBezTo>
                <a:cubicBezTo>
                  <a:pt x="20" y="33"/>
                  <a:pt x="26" y="34"/>
                  <a:pt x="35" y="34"/>
                </a:cubicBezTo>
                <a:cubicBezTo>
                  <a:pt x="43" y="34"/>
                  <a:pt x="49" y="33"/>
                  <a:pt x="59" y="38"/>
                </a:cubicBezTo>
                <a:cubicBezTo>
                  <a:pt x="69" y="45"/>
                  <a:pt x="68" y="72"/>
                  <a:pt x="55" y="86"/>
                </a:cubicBezTo>
                <a:cubicBezTo>
                  <a:pt x="58" y="72"/>
                  <a:pt x="56" y="66"/>
                  <a:pt x="55" y="56"/>
                </a:cubicBezTo>
                <a:cubicBezTo>
                  <a:pt x="45" y="72"/>
                  <a:pt x="61" y="89"/>
                  <a:pt x="35" y="110"/>
                </a:cubicBezTo>
                <a:close/>
                <a:moveTo>
                  <a:pt x="35" y="0"/>
                </a:moveTo>
                <a:cubicBezTo>
                  <a:pt x="42" y="0"/>
                  <a:pt x="49" y="7"/>
                  <a:pt x="49" y="15"/>
                </a:cubicBezTo>
                <a:cubicBezTo>
                  <a:pt x="49" y="22"/>
                  <a:pt x="42" y="29"/>
                  <a:pt x="35" y="29"/>
                </a:cubicBezTo>
                <a:cubicBezTo>
                  <a:pt x="27" y="29"/>
                  <a:pt x="20" y="22"/>
                  <a:pt x="20" y="15"/>
                </a:cubicBezTo>
                <a:cubicBezTo>
                  <a:pt x="20" y="7"/>
                  <a:pt x="27" y="0"/>
                  <a:pt x="35" y="0"/>
                </a:cubicBezTo>
                <a:close/>
              </a:path>
            </a:pathLst>
          </a:custGeom>
          <a:solidFill>
            <a:srgbClr val="E25667"/>
          </a:solidFill>
          <a:ln>
            <a:noFill/>
          </a:ln>
          <a:extLst/>
        </p:spPr>
        <p:txBody>
          <a:bodyPr/>
          <a:lstStyle>
            <a:defPPr>
              <a:defRPr lang="zh-CN"/>
            </a:defPPr>
            <a:lvl1pPr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1pPr>
            <a:lvl2pPr marL="4572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2pPr>
            <a:lvl3pPr marL="9144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3pPr>
            <a:lvl4pPr marL="13716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4pPr>
            <a:lvl5pPr marL="18288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5pPr>
            <a:lvl6pPr marL="2286000" algn="l" defTabSz="914400" rtl="0" eaLnBrk="1" latinLnBrk="0" hangingPunct="1">
              <a:defRPr kern="1200">
                <a:solidFill>
                  <a:schemeClr val="tx1"/>
                </a:solidFill>
                <a:latin typeface="Calibri" pitchFamily="34" charset="0"/>
                <a:ea typeface="宋体" pitchFamily="2" charset="-122"/>
                <a:cs typeface="+mn-cs"/>
              </a:defRPr>
            </a:lvl6pPr>
            <a:lvl7pPr marL="2743200" algn="l" defTabSz="914400" rtl="0" eaLnBrk="1" latinLnBrk="0" hangingPunct="1">
              <a:defRPr kern="1200">
                <a:solidFill>
                  <a:schemeClr val="tx1"/>
                </a:solidFill>
                <a:latin typeface="Calibri" pitchFamily="34" charset="0"/>
                <a:ea typeface="宋体" pitchFamily="2" charset="-122"/>
                <a:cs typeface="+mn-cs"/>
              </a:defRPr>
            </a:lvl7pPr>
            <a:lvl8pPr marL="3200400" algn="l" defTabSz="914400" rtl="0" eaLnBrk="1" latinLnBrk="0" hangingPunct="1">
              <a:defRPr kern="1200">
                <a:solidFill>
                  <a:schemeClr val="tx1"/>
                </a:solidFill>
                <a:latin typeface="Calibri" pitchFamily="34" charset="0"/>
                <a:ea typeface="宋体" pitchFamily="2" charset="-122"/>
                <a:cs typeface="+mn-cs"/>
              </a:defRPr>
            </a:lvl8pPr>
            <a:lvl9pPr marL="3657600" algn="l" defTabSz="914400" rtl="0" eaLnBrk="1" latinLnBrk="0" hangingPunct="1">
              <a:defRPr kern="1200">
                <a:solidFill>
                  <a:schemeClr val="tx1"/>
                </a:solidFill>
                <a:latin typeface="Calibri" pitchFamily="34" charset="0"/>
                <a:ea typeface="宋体" pitchFamily="2" charset="-122"/>
                <a:cs typeface="+mn-cs"/>
              </a:defRPr>
            </a:lvl9pPr>
          </a:lstStyle>
          <a:p>
            <a:endParaRPr lang="zh-CN" altLang="zh-CN" sz="2133">
              <a:solidFill>
                <a:srgbClr val="000000"/>
              </a:solidFill>
              <a:sym typeface="宋体" pitchFamily="2" charset="-122"/>
            </a:endParaRPr>
          </a:p>
        </p:txBody>
      </p:sp>
      <p:sp>
        <p:nvSpPr>
          <p:cNvPr id="28" name="Freeform 31"/>
          <p:cNvSpPr>
            <a:spLocks noEditPoints="1" noChangeArrowheads="1"/>
          </p:cNvSpPr>
          <p:nvPr/>
        </p:nvSpPr>
        <p:spPr bwMode="auto">
          <a:xfrm>
            <a:off x="7827797" y="2339115"/>
            <a:ext cx="173567" cy="281517"/>
          </a:xfrm>
          <a:custGeom>
            <a:avLst/>
            <a:gdLst>
              <a:gd name="T0" fmla="*/ 34 w 68"/>
              <a:gd name="T1" fmla="*/ 110 h 110"/>
              <a:gd name="T2" fmla="*/ 14 w 68"/>
              <a:gd name="T3" fmla="*/ 56 h 110"/>
              <a:gd name="T4" fmla="*/ 13 w 68"/>
              <a:gd name="T5" fmla="*/ 85 h 110"/>
              <a:gd name="T6" fmla="*/ 10 w 68"/>
              <a:gd name="T7" fmla="*/ 38 h 110"/>
              <a:gd name="T8" fmla="*/ 34 w 68"/>
              <a:gd name="T9" fmla="*/ 33 h 110"/>
              <a:gd name="T10" fmla="*/ 58 w 68"/>
              <a:gd name="T11" fmla="*/ 38 h 110"/>
              <a:gd name="T12" fmla="*/ 55 w 68"/>
              <a:gd name="T13" fmla="*/ 85 h 110"/>
              <a:gd name="T14" fmla="*/ 54 w 68"/>
              <a:gd name="T15" fmla="*/ 56 h 110"/>
              <a:gd name="T16" fmla="*/ 34 w 68"/>
              <a:gd name="T17" fmla="*/ 110 h 110"/>
              <a:gd name="T18" fmla="*/ 34 w 68"/>
              <a:gd name="T19" fmla="*/ 0 h 110"/>
              <a:gd name="T20" fmla="*/ 48 w 68"/>
              <a:gd name="T21" fmla="*/ 14 h 110"/>
              <a:gd name="T22" fmla="*/ 34 w 68"/>
              <a:gd name="T23" fmla="*/ 28 h 110"/>
              <a:gd name="T24" fmla="*/ 20 w 68"/>
              <a:gd name="T25" fmla="*/ 14 h 110"/>
              <a:gd name="T26" fmla="*/ 34 w 68"/>
              <a:gd name="T27" fmla="*/ 0 h 110"/>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w 68"/>
              <a:gd name="T43" fmla="*/ 0 h 110"/>
              <a:gd name="T44" fmla="*/ 68 w 68"/>
              <a:gd name="T45" fmla="*/ 110 h 110"/>
            </a:gdLst>
            <a:ahLst/>
            <a:cxnLst>
              <a:cxn ang="T28">
                <a:pos x="T0" y="T1"/>
              </a:cxn>
              <a:cxn ang="T29">
                <a:pos x="T2" y="T3"/>
              </a:cxn>
              <a:cxn ang="T30">
                <a:pos x="T4" y="T5"/>
              </a:cxn>
              <a:cxn ang="T31">
                <a:pos x="T6" y="T7"/>
              </a:cxn>
              <a:cxn ang="T32">
                <a:pos x="T8" y="T9"/>
              </a:cxn>
              <a:cxn ang="T33">
                <a:pos x="T10" y="T11"/>
              </a:cxn>
              <a:cxn ang="T34">
                <a:pos x="T12" y="T13"/>
              </a:cxn>
              <a:cxn ang="T35">
                <a:pos x="T14" y="T15"/>
              </a:cxn>
              <a:cxn ang="T36">
                <a:pos x="T16" y="T17"/>
              </a:cxn>
              <a:cxn ang="T37">
                <a:pos x="T18" y="T19"/>
              </a:cxn>
              <a:cxn ang="T38">
                <a:pos x="T20" y="T21"/>
              </a:cxn>
              <a:cxn ang="T39">
                <a:pos x="T22" y="T23"/>
              </a:cxn>
              <a:cxn ang="T40">
                <a:pos x="T24" y="T25"/>
              </a:cxn>
              <a:cxn ang="T41">
                <a:pos x="T26" y="T27"/>
              </a:cxn>
            </a:cxnLst>
            <a:rect l="T42" t="T43" r="T44" b="T45"/>
            <a:pathLst>
              <a:path w="68" h="110">
                <a:moveTo>
                  <a:pt x="34" y="110"/>
                </a:moveTo>
                <a:cubicBezTo>
                  <a:pt x="8" y="88"/>
                  <a:pt x="23" y="71"/>
                  <a:pt x="14" y="56"/>
                </a:cubicBezTo>
                <a:cubicBezTo>
                  <a:pt x="12" y="65"/>
                  <a:pt x="11" y="72"/>
                  <a:pt x="13" y="85"/>
                </a:cubicBezTo>
                <a:cubicBezTo>
                  <a:pt x="0" y="71"/>
                  <a:pt x="0" y="44"/>
                  <a:pt x="10" y="38"/>
                </a:cubicBezTo>
                <a:cubicBezTo>
                  <a:pt x="19" y="32"/>
                  <a:pt x="25" y="33"/>
                  <a:pt x="34" y="33"/>
                </a:cubicBezTo>
                <a:cubicBezTo>
                  <a:pt x="42" y="33"/>
                  <a:pt x="49" y="32"/>
                  <a:pt x="58" y="38"/>
                </a:cubicBezTo>
                <a:cubicBezTo>
                  <a:pt x="68" y="44"/>
                  <a:pt x="68" y="71"/>
                  <a:pt x="55" y="85"/>
                </a:cubicBezTo>
                <a:cubicBezTo>
                  <a:pt x="57" y="72"/>
                  <a:pt x="56" y="65"/>
                  <a:pt x="54" y="56"/>
                </a:cubicBezTo>
                <a:cubicBezTo>
                  <a:pt x="45" y="71"/>
                  <a:pt x="60" y="88"/>
                  <a:pt x="34" y="110"/>
                </a:cubicBezTo>
                <a:close/>
                <a:moveTo>
                  <a:pt x="34" y="0"/>
                </a:moveTo>
                <a:cubicBezTo>
                  <a:pt x="42" y="0"/>
                  <a:pt x="48" y="6"/>
                  <a:pt x="48" y="14"/>
                </a:cubicBezTo>
                <a:cubicBezTo>
                  <a:pt x="48" y="22"/>
                  <a:pt x="42" y="28"/>
                  <a:pt x="34" y="28"/>
                </a:cubicBezTo>
                <a:cubicBezTo>
                  <a:pt x="26" y="28"/>
                  <a:pt x="20" y="22"/>
                  <a:pt x="20" y="14"/>
                </a:cubicBezTo>
                <a:cubicBezTo>
                  <a:pt x="20" y="6"/>
                  <a:pt x="26" y="0"/>
                  <a:pt x="34" y="0"/>
                </a:cubicBezTo>
                <a:close/>
              </a:path>
            </a:pathLst>
          </a:custGeom>
          <a:solidFill>
            <a:srgbClr val="366A97"/>
          </a:solidFill>
          <a:ln>
            <a:noFill/>
          </a:ln>
          <a:extLst/>
        </p:spPr>
        <p:txBody>
          <a:bodyPr/>
          <a:lstStyle>
            <a:defPPr>
              <a:defRPr lang="zh-CN"/>
            </a:defPPr>
            <a:lvl1pPr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1pPr>
            <a:lvl2pPr marL="4572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2pPr>
            <a:lvl3pPr marL="9144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3pPr>
            <a:lvl4pPr marL="13716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4pPr>
            <a:lvl5pPr marL="18288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5pPr>
            <a:lvl6pPr marL="2286000" algn="l" defTabSz="914400" rtl="0" eaLnBrk="1" latinLnBrk="0" hangingPunct="1">
              <a:defRPr kern="1200">
                <a:solidFill>
                  <a:schemeClr val="tx1"/>
                </a:solidFill>
                <a:latin typeface="Calibri" pitchFamily="34" charset="0"/>
                <a:ea typeface="宋体" pitchFamily="2" charset="-122"/>
                <a:cs typeface="+mn-cs"/>
              </a:defRPr>
            </a:lvl6pPr>
            <a:lvl7pPr marL="2743200" algn="l" defTabSz="914400" rtl="0" eaLnBrk="1" latinLnBrk="0" hangingPunct="1">
              <a:defRPr kern="1200">
                <a:solidFill>
                  <a:schemeClr val="tx1"/>
                </a:solidFill>
                <a:latin typeface="Calibri" pitchFamily="34" charset="0"/>
                <a:ea typeface="宋体" pitchFamily="2" charset="-122"/>
                <a:cs typeface="+mn-cs"/>
              </a:defRPr>
            </a:lvl7pPr>
            <a:lvl8pPr marL="3200400" algn="l" defTabSz="914400" rtl="0" eaLnBrk="1" latinLnBrk="0" hangingPunct="1">
              <a:defRPr kern="1200">
                <a:solidFill>
                  <a:schemeClr val="tx1"/>
                </a:solidFill>
                <a:latin typeface="Calibri" pitchFamily="34" charset="0"/>
                <a:ea typeface="宋体" pitchFamily="2" charset="-122"/>
                <a:cs typeface="+mn-cs"/>
              </a:defRPr>
            </a:lvl8pPr>
            <a:lvl9pPr marL="3657600" algn="l" defTabSz="914400" rtl="0" eaLnBrk="1" latinLnBrk="0" hangingPunct="1">
              <a:defRPr kern="1200">
                <a:solidFill>
                  <a:schemeClr val="tx1"/>
                </a:solidFill>
                <a:latin typeface="Calibri" pitchFamily="34" charset="0"/>
                <a:ea typeface="宋体" pitchFamily="2" charset="-122"/>
                <a:cs typeface="+mn-cs"/>
              </a:defRPr>
            </a:lvl9pPr>
          </a:lstStyle>
          <a:p>
            <a:endParaRPr lang="zh-CN" altLang="zh-CN" sz="2133">
              <a:solidFill>
                <a:srgbClr val="000000"/>
              </a:solidFill>
              <a:sym typeface="宋体" pitchFamily="2" charset="-122"/>
            </a:endParaRPr>
          </a:p>
        </p:txBody>
      </p:sp>
      <p:sp>
        <p:nvSpPr>
          <p:cNvPr id="29" name="Freeform 32"/>
          <p:cNvSpPr>
            <a:spLocks noEditPoints="1" noChangeArrowheads="1"/>
          </p:cNvSpPr>
          <p:nvPr/>
        </p:nvSpPr>
        <p:spPr bwMode="auto">
          <a:xfrm>
            <a:off x="5247580" y="4106533"/>
            <a:ext cx="175683" cy="281516"/>
          </a:xfrm>
          <a:custGeom>
            <a:avLst/>
            <a:gdLst>
              <a:gd name="T0" fmla="*/ 34 w 68"/>
              <a:gd name="T1" fmla="*/ 110 h 110"/>
              <a:gd name="T2" fmla="*/ 14 w 68"/>
              <a:gd name="T3" fmla="*/ 56 h 110"/>
              <a:gd name="T4" fmla="*/ 13 w 68"/>
              <a:gd name="T5" fmla="*/ 86 h 110"/>
              <a:gd name="T6" fmla="*/ 10 w 68"/>
              <a:gd name="T7" fmla="*/ 38 h 110"/>
              <a:gd name="T8" fmla="*/ 34 w 68"/>
              <a:gd name="T9" fmla="*/ 34 h 110"/>
              <a:gd name="T10" fmla="*/ 58 w 68"/>
              <a:gd name="T11" fmla="*/ 38 h 110"/>
              <a:gd name="T12" fmla="*/ 55 w 68"/>
              <a:gd name="T13" fmla="*/ 86 h 110"/>
              <a:gd name="T14" fmla="*/ 54 w 68"/>
              <a:gd name="T15" fmla="*/ 56 h 110"/>
              <a:gd name="T16" fmla="*/ 34 w 68"/>
              <a:gd name="T17" fmla="*/ 110 h 110"/>
              <a:gd name="T18" fmla="*/ 34 w 68"/>
              <a:gd name="T19" fmla="*/ 0 h 110"/>
              <a:gd name="T20" fmla="*/ 48 w 68"/>
              <a:gd name="T21" fmla="*/ 14 h 110"/>
              <a:gd name="T22" fmla="*/ 34 w 68"/>
              <a:gd name="T23" fmla="*/ 29 h 110"/>
              <a:gd name="T24" fmla="*/ 20 w 68"/>
              <a:gd name="T25" fmla="*/ 14 h 110"/>
              <a:gd name="T26" fmla="*/ 34 w 68"/>
              <a:gd name="T27" fmla="*/ 0 h 110"/>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w 68"/>
              <a:gd name="T43" fmla="*/ 0 h 110"/>
              <a:gd name="T44" fmla="*/ 68 w 68"/>
              <a:gd name="T45" fmla="*/ 110 h 110"/>
            </a:gdLst>
            <a:ahLst/>
            <a:cxnLst>
              <a:cxn ang="T28">
                <a:pos x="T0" y="T1"/>
              </a:cxn>
              <a:cxn ang="T29">
                <a:pos x="T2" y="T3"/>
              </a:cxn>
              <a:cxn ang="T30">
                <a:pos x="T4" y="T5"/>
              </a:cxn>
              <a:cxn ang="T31">
                <a:pos x="T6" y="T7"/>
              </a:cxn>
              <a:cxn ang="T32">
                <a:pos x="T8" y="T9"/>
              </a:cxn>
              <a:cxn ang="T33">
                <a:pos x="T10" y="T11"/>
              </a:cxn>
              <a:cxn ang="T34">
                <a:pos x="T12" y="T13"/>
              </a:cxn>
              <a:cxn ang="T35">
                <a:pos x="T14" y="T15"/>
              </a:cxn>
              <a:cxn ang="T36">
                <a:pos x="T16" y="T17"/>
              </a:cxn>
              <a:cxn ang="T37">
                <a:pos x="T18" y="T19"/>
              </a:cxn>
              <a:cxn ang="T38">
                <a:pos x="T20" y="T21"/>
              </a:cxn>
              <a:cxn ang="T39">
                <a:pos x="T22" y="T23"/>
              </a:cxn>
              <a:cxn ang="T40">
                <a:pos x="T24" y="T25"/>
              </a:cxn>
              <a:cxn ang="T41">
                <a:pos x="T26" y="T27"/>
              </a:cxn>
            </a:cxnLst>
            <a:rect l="T42" t="T43" r="T44" b="T45"/>
            <a:pathLst>
              <a:path w="68" h="110">
                <a:moveTo>
                  <a:pt x="34" y="110"/>
                </a:moveTo>
                <a:cubicBezTo>
                  <a:pt x="8" y="88"/>
                  <a:pt x="23" y="71"/>
                  <a:pt x="14" y="56"/>
                </a:cubicBezTo>
                <a:cubicBezTo>
                  <a:pt x="12" y="66"/>
                  <a:pt x="11" y="72"/>
                  <a:pt x="13" y="86"/>
                </a:cubicBezTo>
                <a:cubicBezTo>
                  <a:pt x="0" y="72"/>
                  <a:pt x="0" y="44"/>
                  <a:pt x="10" y="38"/>
                </a:cubicBezTo>
                <a:cubicBezTo>
                  <a:pt x="19" y="32"/>
                  <a:pt x="26" y="34"/>
                  <a:pt x="34" y="34"/>
                </a:cubicBezTo>
                <a:cubicBezTo>
                  <a:pt x="43" y="34"/>
                  <a:pt x="49" y="32"/>
                  <a:pt x="58" y="38"/>
                </a:cubicBezTo>
                <a:cubicBezTo>
                  <a:pt x="68" y="44"/>
                  <a:pt x="68" y="72"/>
                  <a:pt x="55" y="86"/>
                </a:cubicBezTo>
                <a:cubicBezTo>
                  <a:pt x="57" y="72"/>
                  <a:pt x="56" y="66"/>
                  <a:pt x="54" y="56"/>
                </a:cubicBezTo>
                <a:cubicBezTo>
                  <a:pt x="45" y="71"/>
                  <a:pt x="60" y="88"/>
                  <a:pt x="34" y="110"/>
                </a:cubicBezTo>
                <a:close/>
                <a:moveTo>
                  <a:pt x="34" y="0"/>
                </a:moveTo>
                <a:cubicBezTo>
                  <a:pt x="42" y="0"/>
                  <a:pt x="48" y="6"/>
                  <a:pt x="48" y="14"/>
                </a:cubicBezTo>
                <a:cubicBezTo>
                  <a:pt x="48" y="22"/>
                  <a:pt x="42" y="29"/>
                  <a:pt x="34" y="29"/>
                </a:cubicBezTo>
                <a:cubicBezTo>
                  <a:pt x="26" y="29"/>
                  <a:pt x="20" y="22"/>
                  <a:pt x="20" y="14"/>
                </a:cubicBezTo>
                <a:cubicBezTo>
                  <a:pt x="20" y="6"/>
                  <a:pt x="26" y="0"/>
                  <a:pt x="34" y="0"/>
                </a:cubicBezTo>
                <a:close/>
              </a:path>
            </a:pathLst>
          </a:custGeom>
          <a:solidFill>
            <a:srgbClr val="FD7B8B"/>
          </a:solidFill>
          <a:ln>
            <a:noFill/>
          </a:ln>
          <a:extLst/>
        </p:spPr>
        <p:txBody>
          <a:bodyPr/>
          <a:lstStyle>
            <a:defPPr>
              <a:defRPr lang="zh-CN"/>
            </a:defPPr>
            <a:lvl1pPr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1pPr>
            <a:lvl2pPr marL="4572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2pPr>
            <a:lvl3pPr marL="9144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3pPr>
            <a:lvl4pPr marL="13716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4pPr>
            <a:lvl5pPr marL="18288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5pPr>
            <a:lvl6pPr marL="2286000" algn="l" defTabSz="914400" rtl="0" eaLnBrk="1" latinLnBrk="0" hangingPunct="1">
              <a:defRPr kern="1200">
                <a:solidFill>
                  <a:schemeClr val="tx1"/>
                </a:solidFill>
                <a:latin typeface="Calibri" pitchFamily="34" charset="0"/>
                <a:ea typeface="宋体" pitchFamily="2" charset="-122"/>
                <a:cs typeface="+mn-cs"/>
              </a:defRPr>
            </a:lvl6pPr>
            <a:lvl7pPr marL="2743200" algn="l" defTabSz="914400" rtl="0" eaLnBrk="1" latinLnBrk="0" hangingPunct="1">
              <a:defRPr kern="1200">
                <a:solidFill>
                  <a:schemeClr val="tx1"/>
                </a:solidFill>
                <a:latin typeface="Calibri" pitchFamily="34" charset="0"/>
                <a:ea typeface="宋体" pitchFamily="2" charset="-122"/>
                <a:cs typeface="+mn-cs"/>
              </a:defRPr>
            </a:lvl7pPr>
            <a:lvl8pPr marL="3200400" algn="l" defTabSz="914400" rtl="0" eaLnBrk="1" latinLnBrk="0" hangingPunct="1">
              <a:defRPr kern="1200">
                <a:solidFill>
                  <a:schemeClr val="tx1"/>
                </a:solidFill>
                <a:latin typeface="Calibri" pitchFamily="34" charset="0"/>
                <a:ea typeface="宋体" pitchFamily="2" charset="-122"/>
                <a:cs typeface="+mn-cs"/>
              </a:defRPr>
            </a:lvl8pPr>
            <a:lvl9pPr marL="3657600" algn="l" defTabSz="914400" rtl="0" eaLnBrk="1" latinLnBrk="0" hangingPunct="1">
              <a:defRPr kern="1200">
                <a:solidFill>
                  <a:schemeClr val="tx1"/>
                </a:solidFill>
                <a:latin typeface="Calibri" pitchFamily="34" charset="0"/>
                <a:ea typeface="宋体" pitchFamily="2" charset="-122"/>
                <a:cs typeface="+mn-cs"/>
              </a:defRPr>
            </a:lvl9pPr>
          </a:lstStyle>
          <a:p>
            <a:endParaRPr lang="zh-CN" altLang="zh-CN" sz="2133">
              <a:solidFill>
                <a:srgbClr val="000000"/>
              </a:solidFill>
              <a:sym typeface="宋体" pitchFamily="2" charset="-122"/>
            </a:endParaRPr>
          </a:p>
        </p:txBody>
      </p:sp>
      <p:sp>
        <p:nvSpPr>
          <p:cNvPr id="30" name="Freeform 33"/>
          <p:cNvSpPr>
            <a:spLocks noEditPoints="1" noChangeArrowheads="1"/>
          </p:cNvSpPr>
          <p:nvPr/>
        </p:nvSpPr>
        <p:spPr bwMode="auto">
          <a:xfrm>
            <a:off x="6570497" y="4106533"/>
            <a:ext cx="175684" cy="281516"/>
          </a:xfrm>
          <a:custGeom>
            <a:avLst/>
            <a:gdLst>
              <a:gd name="T0" fmla="*/ 34 w 68"/>
              <a:gd name="T1" fmla="*/ 110 h 110"/>
              <a:gd name="T2" fmla="*/ 14 w 68"/>
              <a:gd name="T3" fmla="*/ 56 h 110"/>
              <a:gd name="T4" fmla="*/ 13 w 68"/>
              <a:gd name="T5" fmla="*/ 86 h 110"/>
              <a:gd name="T6" fmla="*/ 10 w 68"/>
              <a:gd name="T7" fmla="*/ 38 h 110"/>
              <a:gd name="T8" fmla="*/ 34 w 68"/>
              <a:gd name="T9" fmla="*/ 34 h 110"/>
              <a:gd name="T10" fmla="*/ 58 w 68"/>
              <a:gd name="T11" fmla="*/ 38 h 110"/>
              <a:gd name="T12" fmla="*/ 55 w 68"/>
              <a:gd name="T13" fmla="*/ 86 h 110"/>
              <a:gd name="T14" fmla="*/ 54 w 68"/>
              <a:gd name="T15" fmla="*/ 56 h 110"/>
              <a:gd name="T16" fmla="*/ 34 w 68"/>
              <a:gd name="T17" fmla="*/ 110 h 110"/>
              <a:gd name="T18" fmla="*/ 34 w 68"/>
              <a:gd name="T19" fmla="*/ 0 h 110"/>
              <a:gd name="T20" fmla="*/ 48 w 68"/>
              <a:gd name="T21" fmla="*/ 15 h 110"/>
              <a:gd name="T22" fmla="*/ 34 w 68"/>
              <a:gd name="T23" fmla="*/ 29 h 110"/>
              <a:gd name="T24" fmla="*/ 20 w 68"/>
              <a:gd name="T25" fmla="*/ 15 h 110"/>
              <a:gd name="T26" fmla="*/ 34 w 68"/>
              <a:gd name="T27" fmla="*/ 0 h 110"/>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w 68"/>
              <a:gd name="T43" fmla="*/ 0 h 110"/>
              <a:gd name="T44" fmla="*/ 68 w 68"/>
              <a:gd name="T45" fmla="*/ 110 h 110"/>
            </a:gdLst>
            <a:ahLst/>
            <a:cxnLst>
              <a:cxn ang="T28">
                <a:pos x="T0" y="T1"/>
              </a:cxn>
              <a:cxn ang="T29">
                <a:pos x="T2" y="T3"/>
              </a:cxn>
              <a:cxn ang="T30">
                <a:pos x="T4" y="T5"/>
              </a:cxn>
              <a:cxn ang="T31">
                <a:pos x="T6" y="T7"/>
              </a:cxn>
              <a:cxn ang="T32">
                <a:pos x="T8" y="T9"/>
              </a:cxn>
              <a:cxn ang="T33">
                <a:pos x="T10" y="T11"/>
              </a:cxn>
              <a:cxn ang="T34">
                <a:pos x="T12" y="T13"/>
              </a:cxn>
              <a:cxn ang="T35">
                <a:pos x="T14" y="T15"/>
              </a:cxn>
              <a:cxn ang="T36">
                <a:pos x="T16" y="T17"/>
              </a:cxn>
              <a:cxn ang="T37">
                <a:pos x="T18" y="T19"/>
              </a:cxn>
              <a:cxn ang="T38">
                <a:pos x="T20" y="T21"/>
              </a:cxn>
              <a:cxn ang="T39">
                <a:pos x="T22" y="T23"/>
              </a:cxn>
              <a:cxn ang="T40">
                <a:pos x="T24" y="T25"/>
              </a:cxn>
              <a:cxn ang="T41">
                <a:pos x="T26" y="T27"/>
              </a:cxn>
            </a:cxnLst>
            <a:rect l="T42" t="T43" r="T44" b="T45"/>
            <a:pathLst>
              <a:path w="68" h="110">
                <a:moveTo>
                  <a:pt x="34" y="110"/>
                </a:moveTo>
                <a:cubicBezTo>
                  <a:pt x="7" y="89"/>
                  <a:pt x="23" y="72"/>
                  <a:pt x="14" y="56"/>
                </a:cubicBezTo>
                <a:cubicBezTo>
                  <a:pt x="12" y="66"/>
                  <a:pt x="11" y="72"/>
                  <a:pt x="13" y="86"/>
                </a:cubicBezTo>
                <a:cubicBezTo>
                  <a:pt x="0" y="72"/>
                  <a:pt x="0" y="45"/>
                  <a:pt x="10" y="38"/>
                </a:cubicBezTo>
                <a:cubicBezTo>
                  <a:pt x="19" y="33"/>
                  <a:pt x="25" y="34"/>
                  <a:pt x="34" y="34"/>
                </a:cubicBezTo>
                <a:cubicBezTo>
                  <a:pt x="42" y="34"/>
                  <a:pt x="49" y="33"/>
                  <a:pt x="58" y="38"/>
                </a:cubicBezTo>
                <a:cubicBezTo>
                  <a:pt x="68" y="45"/>
                  <a:pt x="68" y="72"/>
                  <a:pt x="55" y="86"/>
                </a:cubicBezTo>
                <a:cubicBezTo>
                  <a:pt x="57" y="72"/>
                  <a:pt x="56" y="66"/>
                  <a:pt x="54" y="56"/>
                </a:cubicBezTo>
                <a:cubicBezTo>
                  <a:pt x="45" y="72"/>
                  <a:pt x="60" y="89"/>
                  <a:pt x="34" y="110"/>
                </a:cubicBezTo>
                <a:close/>
                <a:moveTo>
                  <a:pt x="34" y="0"/>
                </a:moveTo>
                <a:cubicBezTo>
                  <a:pt x="42" y="0"/>
                  <a:pt x="48" y="7"/>
                  <a:pt x="48" y="15"/>
                </a:cubicBezTo>
                <a:cubicBezTo>
                  <a:pt x="48" y="22"/>
                  <a:pt x="42" y="29"/>
                  <a:pt x="34" y="29"/>
                </a:cubicBezTo>
                <a:cubicBezTo>
                  <a:pt x="26" y="29"/>
                  <a:pt x="20" y="22"/>
                  <a:pt x="20" y="15"/>
                </a:cubicBezTo>
                <a:cubicBezTo>
                  <a:pt x="20" y="7"/>
                  <a:pt x="26" y="0"/>
                  <a:pt x="34" y="0"/>
                </a:cubicBezTo>
                <a:close/>
              </a:path>
            </a:pathLst>
          </a:custGeom>
          <a:solidFill>
            <a:srgbClr val="FD7B8B"/>
          </a:solidFill>
          <a:ln>
            <a:noFill/>
          </a:ln>
          <a:extLst/>
        </p:spPr>
        <p:txBody>
          <a:bodyPr/>
          <a:lstStyle>
            <a:defPPr>
              <a:defRPr lang="zh-CN"/>
            </a:defPPr>
            <a:lvl1pPr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1pPr>
            <a:lvl2pPr marL="4572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2pPr>
            <a:lvl3pPr marL="9144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3pPr>
            <a:lvl4pPr marL="13716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4pPr>
            <a:lvl5pPr marL="18288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5pPr>
            <a:lvl6pPr marL="2286000" algn="l" defTabSz="914400" rtl="0" eaLnBrk="1" latinLnBrk="0" hangingPunct="1">
              <a:defRPr kern="1200">
                <a:solidFill>
                  <a:schemeClr val="tx1"/>
                </a:solidFill>
                <a:latin typeface="Calibri" pitchFamily="34" charset="0"/>
                <a:ea typeface="宋体" pitchFamily="2" charset="-122"/>
                <a:cs typeface="+mn-cs"/>
              </a:defRPr>
            </a:lvl6pPr>
            <a:lvl7pPr marL="2743200" algn="l" defTabSz="914400" rtl="0" eaLnBrk="1" latinLnBrk="0" hangingPunct="1">
              <a:defRPr kern="1200">
                <a:solidFill>
                  <a:schemeClr val="tx1"/>
                </a:solidFill>
                <a:latin typeface="Calibri" pitchFamily="34" charset="0"/>
                <a:ea typeface="宋体" pitchFamily="2" charset="-122"/>
                <a:cs typeface="+mn-cs"/>
              </a:defRPr>
            </a:lvl7pPr>
            <a:lvl8pPr marL="3200400" algn="l" defTabSz="914400" rtl="0" eaLnBrk="1" latinLnBrk="0" hangingPunct="1">
              <a:defRPr kern="1200">
                <a:solidFill>
                  <a:schemeClr val="tx1"/>
                </a:solidFill>
                <a:latin typeface="Calibri" pitchFamily="34" charset="0"/>
                <a:ea typeface="宋体" pitchFamily="2" charset="-122"/>
                <a:cs typeface="+mn-cs"/>
              </a:defRPr>
            </a:lvl8pPr>
            <a:lvl9pPr marL="3657600" algn="l" defTabSz="914400" rtl="0" eaLnBrk="1" latinLnBrk="0" hangingPunct="1">
              <a:defRPr kern="1200">
                <a:solidFill>
                  <a:schemeClr val="tx1"/>
                </a:solidFill>
                <a:latin typeface="Calibri" pitchFamily="34" charset="0"/>
                <a:ea typeface="宋体" pitchFamily="2" charset="-122"/>
                <a:cs typeface="+mn-cs"/>
              </a:defRPr>
            </a:lvl9pPr>
          </a:lstStyle>
          <a:p>
            <a:endParaRPr lang="zh-CN" altLang="zh-CN" sz="2133">
              <a:solidFill>
                <a:srgbClr val="000000"/>
              </a:solidFill>
              <a:sym typeface="宋体" pitchFamily="2" charset="-122"/>
            </a:endParaRPr>
          </a:p>
        </p:txBody>
      </p:sp>
      <p:sp>
        <p:nvSpPr>
          <p:cNvPr id="31" name="Freeform 34"/>
          <p:cNvSpPr>
            <a:spLocks noEditPoints="1" noChangeArrowheads="1"/>
          </p:cNvSpPr>
          <p:nvPr/>
        </p:nvSpPr>
        <p:spPr bwMode="auto">
          <a:xfrm>
            <a:off x="3619863" y="4106533"/>
            <a:ext cx="173567" cy="281516"/>
          </a:xfrm>
          <a:custGeom>
            <a:avLst/>
            <a:gdLst>
              <a:gd name="T0" fmla="*/ 34 w 68"/>
              <a:gd name="T1" fmla="*/ 110 h 110"/>
              <a:gd name="T2" fmla="*/ 14 w 68"/>
              <a:gd name="T3" fmla="*/ 56 h 110"/>
              <a:gd name="T4" fmla="*/ 13 w 68"/>
              <a:gd name="T5" fmla="*/ 86 h 110"/>
              <a:gd name="T6" fmla="*/ 10 w 68"/>
              <a:gd name="T7" fmla="*/ 38 h 110"/>
              <a:gd name="T8" fmla="*/ 34 w 68"/>
              <a:gd name="T9" fmla="*/ 34 h 110"/>
              <a:gd name="T10" fmla="*/ 58 w 68"/>
              <a:gd name="T11" fmla="*/ 38 h 110"/>
              <a:gd name="T12" fmla="*/ 55 w 68"/>
              <a:gd name="T13" fmla="*/ 86 h 110"/>
              <a:gd name="T14" fmla="*/ 54 w 68"/>
              <a:gd name="T15" fmla="*/ 56 h 110"/>
              <a:gd name="T16" fmla="*/ 34 w 68"/>
              <a:gd name="T17" fmla="*/ 110 h 110"/>
              <a:gd name="T18" fmla="*/ 34 w 68"/>
              <a:gd name="T19" fmla="*/ 0 h 110"/>
              <a:gd name="T20" fmla="*/ 48 w 68"/>
              <a:gd name="T21" fmla="*/ 15 h 110"/>
              <a:gd name="T22" fmla="*/ 34 w 68"/>
              <a:gd name="T23" fmla="*/ 29 h 110"/>
              <a:gd name="T24" fmla="*/ 20 w 68"/>
              <a:gd name="T25" fmla="*/ 15 h 110"/>
              <a:gd name="T26" fmla="*/ 34 w 68"/>
              <a:gd name="T27" fmla="*/ 0 h 110"/>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w 68"/>
              <a:gd name="T43" fmla="*/ 0 h 110"/>
              <a:gd name="T44" fmla="*/ 68 w 68"/>
              <a:gd name="T45" fmla="*/ 110 h 110"/>
            </a:gdLst>
            <a:ahLst/>
            <a:cxnLst>
              <a:cxn ang="T28">
                <a:pos x="T0" y="T1"/>
              </a:cxn>
              <a:cxn ang="T29">
                <a:pos x="T2" y="T3"/>
              </a:cxn>
              <a:cxn ang="T30">
                <a:pos x="T4" y="T5"/>
              </a:cxn>
              <a:cxn ang="T31">
                <a:pos x="T6" y="T7"/>
              </a:cxn>
              <a:cxn ang="T32">
                <a:pos x="T8" y="T9"/>
              </a:cxn>
              <a:cxn ang="T33">
                <a:pos x="T10" y="T11"/>
              </a:cxn>
              <a:cxn ang="T34">
                <a:pos x="T12" y="T13"/>
              </a:cxn>
              <a:cxn ang="T35">
                <a:pos x="T14" y="T15"/>
              </a:cxn>
              <a:cxn ang="T36">
                <a:pos x="T16" y="T17"/>
              </a:cxn>
              <a:cxn ang="T37">
                <a:pos x="T18" y="T19"/>
              </a:cxn>
              <a:cxn ang="T38">
                <a:pos x="T20" y="T21"/>
              </a:cxn>
              <a:cxn ang="T39">
                <a:pos x="T22" y="T23"/>
              </a:cxn>
              <a:cxn ang="T40">
                <a:pos x="T24" y="T25"/>
              </a:cxn>
              <a:cxn ang="T41">
                <a:pos x="T26" y="T27"/>
              </a:cxn>
            </a:cxnLst>
            <a:rect l="T42" t="T43" r="T44" b="T45"/>
            <a:pathLst>
              <a:path w="68" h="110">
                <a:moveTo>
                  <a:pt x="34" y="110"/>
                </a:moveTo>
                <a:cubicBezTo>
                  <a:pt x="8" y="89"/>
                  <a:pt x="24" y="72"/>
                  <a:pt x="14" y="56"/>
                </a:cubicBezTo>
                <a:cubicBezTo>
                  <a:pt x="12" y="66"/>
                  <a:pt x="11" y="72"/>
                  <a:pt x="13" y="86"/>
                </a:cubicBezTo>
                <a:cubicBezTo>
                  <a:pt x="1" y="72"/>
                  <a:pt x="0" y="45"/>
                  <a:pt x="10" y="38"/>
                </a:cubicBezTo>
                <a:cubicBezTo>
                  <a:pt x="19" y="33"/>
                  <a:pt x="26" y="34"/>
                  <a:pt x="34" y="34"/>
                </a:cubicBezTo>
                <a:cubicBezTo>
                  <a:pt x="43" y="34"/>
                  <a:pt x="49" y="33"/>
                  <a:pt x="58" y="38"/>
                </a:cubicBezTo>
                <a:cubicBezTo>
                  <a:pt x="68" y="45"/>
                  <a:pt x="68" y="72"/>
                  <a:pt x="55" y="86"/>
                </a:cubicBezTo>
                <a:cubicBezTo>
                  <a:pt x="57" y="72"/>
                  <a:pt x="56" y="66"/>
                  <a:pt x="54" y="56"/>
                </a:cubicBezTo>
                <a:cubicBezTo>
                  <a:pt x="45" y="72"/>
                  <a:pt x="61" y="89"/>
                  <a:pt x="34" y="110"/>
                </a:cubicBezTo>
                <a:close/>
                <a:moveTo>
                  <a:pt x="34" y="0"/>
                </a:moveTo>
                <a:cubicBezTo>
                  <a:pt x="42" y="0"/>
                  <a:pt x="48" y="7"/>
                  <a:pt x="48" y="15"/>
                </a:cubicBezTo>
                <a:cubicBezTo>
                  <a:pt x="48" y="22"/>
                  <a:pt x="42" y="29"/>
                  <a:pt x="34" y="29"/>
                </a:cubicBezTo>
                <a:cubicBezTo>
                  <a:pt x="26" y="29"/>
                  <a:pt x="20" y="22"/>
                  <a:pt x="20" y="15"/>
                </a:cubicBezTo>
                <a:cubicBezTo>
                  <a:pt x="20" y="7"/>
                  <a:pt x="26" y="0"/>
                  <a:pt x="34" y="0"/>
                </a:cubicBezTo>
                <a:close/>
              </a:path>
            </a:pathLst>
          </a:custGeom>
          <a:solidFill>
            <a:srgbClr val="42BCD9"/>
          </a:solidFill>
          <a:ln>
            <a:noFill/>
          </a:ln>
          <a:extLst/>
        </p:spPr>
        <p:txBody>
          <a:bodyPr/>
          <a:lstStyle>
            <a:defPPr>
              <a:defRPr lang="zh-CN"/>
            </a:defPPr>
            <a:lvl1pPr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1pPr>
            <a:lvl2pPr marL="4572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2pPr>
            <a:lvl3pPr marL="9144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3pPr>
            <a:lvl4pPr marL="13716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4pPr>
            <a:lvl5pPr marL="18288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5pPr>
            <a:lvl6pPr marL="2286000" algn="l" defTabSz="914400" rtl="0" eaLnBrk="1" latinLnBrk="0" hangingPunct="1">
              <a:defRPr kern="1200">
                <a:solidFill>
                  <a:schemeClr val="tx1"/>
                </a:solidFill>
                <a:latin typeface="Calibri" pitchFamily="34" charset="0"/>
                <a:ea typeface="宋体" pitchFamily="2" charset="-122"/>
                <a:cs typeface="+mn-cs"/>
              </a:defRPr>
            </a:lvl6pPr>
            <a:lvl7pPr marL="2743200" algn="l" defTabSz="914400" rtl="0" eaLnBrk="1" latinLnBrk="0" hangingPunct="1">
              <a:defRPr kern="1200">
                <a:solidFill>
                  <a:schemeClr val="tx1"/>
                </a:solidFill>
                <a:latin typeface="Calibri" pitchFamily="34" charset="0"/>
                <a:ea typeface="宋体" pitchFamily="2" charset="-122"/>
                <a:cs typeface="+mn-cs"/>
              </a:defRPr>
            </a:lvl7pPr>
            <a:lvl8pPr marL="3200400" algn="l" defTabSz="914400" rtl="0" eaLnBrk="1" latinLnBrk="0" hangingPunct="1">
              <a:defRPr kern="1200">
                <a:solidFill>
                  <a:schemeClr val="tx1"/>
                </a:solidFill>
                <a:latin typeface="Calibri" pitchFamily="34" charset="0"/>
                <a:ea typeface="宋体" pitchFamily="2" charset="-122"/>
                <a:cs typeface="+mn-cs"/>
              </a:defRPr>
            </a:lvl8pPr>
            <a:lvl9pPr marL="3657600" algn="l" defTabSz="914400" rtl="0" eaLnBrk="1" latinLnBrk="0" hangingPunct="1">
              <a:defRPr kern="1200">
                <a:solidFill>
                  <a:schemeClr val="tx1"/>
                </a:solidFill>
                <a:latin typeface="Calibri" pitchFamily="34" charset="0"/>
                <a:ea typeface="宋体" pitchFamily="2" charset="-122"/>
                <a:cs typeface="+mn-cs"/>
              </a:defRPr>
            </a:lvl9pPr>
          </a:lstStyle>
          <a:p>
            <a:endParaRPr lang="zh-CN" altLang="zh-CN" sz="2133">
              <a:solidFill>
                <a:srgbClr val="000000"/>
              </a:solidFill>
              <a:sym typeface="宋体" pitchFamily="2" charset="-122"/>
            </a:endParaRPr>
          </a:p>
        </p:txBody>
      </p:sp>
      <p:sp>
        <p:nvSpPr>
          <p:cNvPr id="32" name="Freeform 35"/>
          <p:cNvSpPr>
            <a:spLocks noEditPoints="1" noChangeArrowheads="1"/>
          </p:cNvSpPr>
          <p:nvPr/>
        </p:nvSpPr>
        <p:spPr bwMode="auto">
          <a:xfrm>
            <a:off x="8558047" y="3069366"/>
            <a:ext cx="177800" cy="283633"/>
          </a:xfrm>
          <a:custGeom>
            <a:avLst/>
            <a:gdLst>
              <a:gd name="T0" fmla="*/ 34 w 69"/>
              <a:gd name="T1" fmla="*/ 110 h 110"/>
              <a:gd name="T2" fmla="*/ 14 w 69"/>
              <a:gd name="T3" fmla="*/ 56 h 110"/>
              <a:gd name="T4" fmla="*/ 14 w 69"/>
              <a:gd name="T5" fmla="*/ 86 h 110"/>
              <a:gd name="T6" fmla="*/ 10 w 69"/>
              <a:gd name="T7" fmla="*/ 38 h 110"/>
              <a:gd name="T8" fmla="*/ 34 w 69"/>
              <a:gd name="T9" fmla="*/ 34 h 110"/>
              <a:gd name="T10" fmla="*/ 58 w 69"/>
              <a:gd name="T11" fmla="*/ 38 h 110"/>
              <a:gd name="T12" fmla="*/ 55 w 69"/>
              <a:gd name="T13" fmla="*/ 86 h 110"/>
              <a:gd name="T14" fmla="*/ 54 w 69"/>
              <a:gd name="T15" fmla="*/ 56 h 110"/>
              <a:gd name="T16" fmla="*/ 34 w 69"/>
              <a:gd name="T17" fmla="*/ 110 h 110"/>
              <a:gd name="T18" fmla="*/ 34 w 69"/>
              <a:gd name="T19" fmla="*/ 0 h 110"/>
              <a:gd name="T20" fmla="*/ 49 w 69"/>
              <a:gd name="T21" fmla="*/ 15 h 110"/>
              <a:gd name="T22" fmla="*/ 34 w 69"/>
              <a:gd name="T23" fmla="*/ 29 h 110"/>
              <a:gd name="T24" fmla="*/ 20 w 69"/>
              <a:gd name="T25" fmla="*/ 15 h 110"/>
              <a:gd name="T26" fmla="*/ 34 w 69"/>
              <a:gd name="T27" fmla="*/ 0 h 110"/>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w 69"/>
              <a:gd name="T43" fmla="*/ 0 h 110"/>
              <a:gd name="T44" fmla="*/ 69 w 69"/>
              <a:gd name="T45" fmla="*/ 110 h 110"/>
            </a:gdLst>
            <a:ahLst/>
            <a:cxnLst>
              <a:cxn ang="T28">
                <a:pos x="T0" y="T1"/>
              </a:cxn>
              <a:cxn ang="T29">
                <a:pos x="T2" y="T3"/>
              </a:cxn>
              <a:cxn ang="T30">
                <a:pos x="T4" y="T5"/>
              </a:cxn>
              <a:cxn ang="T31">
                <a:pos x="T6" y="T7"/>
              </a:cxn>
              <a:cxn ang="T32">
                <a:pos x="T8" y="T9"/>
              </a:cxn>
              <a:cxn ang="T33">
                <a:pos x="T10" y="T11"/>
              </a:cxn>
              <a:cxn ang="T34">
                <a:pos x="T12" y="T13"/>
              </a:cxn>
              <a:cxn ang="T35">
                <a:pos x="T14" y="T15"/>
              </a:cxn>
              <a:cxn ang="T36">
                <a:pos x="T16" y="T17"/>
              </a:cxn>
              <a:cxn ang="T37">
                <a:pos x="T18" y="T19"/>
              </a:cxn>
              <a:cxn ang="T38">
                <a:pos x="T20" y="T21"/>
              </a:cxn>
              <a:cxn ang="T39">
                <a:pos x="T22" y="T23"/>
              </a:cxn>
              <a:cxn ang="T40">
                <a:pos x="T24" y="T25"/>
              </a:cxn>
              <a:cxn ang="T41">
                <a:pos x="T26" y="T27"/>
              </a:cxn>
            </a:cxnLst>
            <a:rect l="T42" t="T43" r="T44" b="T45"/>
            <a:pathLst>
              <a:path w="69" h="110">
                <a:moveTo>
                  <a:pt x="34" y="110"/>
                </a:moveTo>
                <a:cubicBezTo>
                  <a:pt x="8" y="89"/>
                  <a:pt x="24" y="72"/>
                  <a:pt x="14" y="56"/>
                </a:cubicBezTo>
                <a:cubicBezTo>
                  <a:pt x="12" y="66"/>
                  <a:pt x="11" y="72"/>
                  <a:pt x="14" y="86"/>
                </a:cubicBezTo>
                <a:cubicBezTo>
                  <a:pt x="1" y="72"/>
                  <a:pt x="0" y="45"/>
                  <a:pt x="10" y="38"/>
                </a:cubicBezTo>
                <a:cubicBezTo>
                  <a:pt x="19" y="33"/>
                  <a:pt x="26" y="34"/>
                  <a:pt x="34" y="34"/>
                </a:cubicBezTo>
                <a:cubicBezTo>
                  <a:pt x="43" y="34"/>
                  <a:pt x="49" y="33"/>
                  <a:pt x="58" y="38"/>
                </a:cubicBezTo>
                <a:cubicBezTo>
                  <a:pt x="69" y="45"/>
                  <a:pt x="68" y="72"/>
                  <a:pt x="55" y="86"/>
                </a:cubicBezTo>
                <a:cubicBezTo>
                  <a:pt x="57" y="72"/>
                  <a:pt x="56" y="66"/>
                  <a:pt x="54" y="56"/>
                </a:cubicBezTo>
                <a:cubicBezTo>
                  <a:pt x="45" y="72"/>
                  <a:pt x="61" y="89"/>
                  <a:pt x="34" y="110"/>
                </a:cubicBezTo>
                <a:close/>
                <a:moveTo>
                  <a:pt x="34" y="0"/>
                </a:moveTo>
                <a:cubicBezTo>
                  <a:pt x="42" y="0"/>
                  <a:pt x="49" y="7"/>
                  <a:pt x="49" y="15"/>
                </a:cubicBezTo>
                <a:cubicBezTo>
                  <a:pt x="49" y="22"/>
                  <a:pt x="42" y="29"/>
                  <a:pt x="34" y="29"/>
                </a:cubicBezTo>
                <a:cubicBezTo>
                  <a:pt x="26" y="29"/>
                  <a:pt x="20" y="22"/>
                  <a:pt x="20" y="15"/>
                </a:cubicBezTo>
                <a:cubicBezTo>
                  <a:pt x="20" y="7"/>
                  <a:pt x="26" y="0"/>
                  <a:pt x="34" y="0"/>
                </a:cubicBezTo>
                <a:close/>
              </a:path>
            </a:pathLst>
          </a:custGeom>
          <a:solidFill>
            <a:srgbClr val="E25667"/>
          </a:solidFill>
          <a:ln>
            <a:noFill/>
          </a:ln>
          <a:extLst/>
        </p:spPr>
        <p:txBody>
          <a:bodyPr/>
          <a:lstStyle>
            <a:defPPr>
              <a:defRPr lang="zh-CN"/>
            </a:defPPr>
            <a:lvl1pPr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1pPr>
            <a:lvl2pPr marL="4572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2pPr>
            <a:lvl3pPr marL="9144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3pPr>
            <a:lvl4pPr marL="13716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4pPr>
            <a:lvl5pPr marL="18288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5pPr>
            <a:lvl6pPr marL="2286000" algn="l" defTabSz="914400" rtl="0" eaLnBrk="1" latinLnBrk="0" hangingPunct="1">
              <a:defRPr kern="1200">
                <a:solidFill>
                  <a:schemeClr val="tx1"/>
                </a:solidFill>
                <a:latin typeface="Calibri" pitchFamily="34" charset="0"/>
                <a:ea typeface="宋体" pitchFamily="2" charset="-122"/>
                <a:cs typeface="+mn-cs"/>
              </a:defRPr>
            </a:lvl6pPr>
            <a:lvl7pPr marL="2743200" algn="l" defTabSz="914400" rtl="0" eaLnBrk="1" latinLnBrk="0" hangingPunct="1">
              <a:defRPr kern="1200">
                <a:solidFill>
                  <a:schemeClr val="tx1"/>
                </a:solidFill>
                <a:latin typeface="Calibri" pitchFamily="34" charset="0"/>
                <a:ea typeface="宋体" pitchFamily="2" charset="-122"/>
                <a:cs typeface="+mn-cs"/>
              </a:defRPr>
            </a:lvl7pPr>
            <a:lvl8pPr marL="3200400" algn="l" defTabSz="914400" rtl="0" eaLnBrk="1" latinLnBrk="0" hangingPunct="1">
              <a:defRPr kern="1200">
                <a:solidFill>
                  <a:schemeClr val="tx1"/>
                </a:solidFill>
                <a:latin typeface="Calibri" pitchFamily="34" charset="0"/>
                <a:ea typeface="宋体" pitchFamily="2" charset="-122"/>
                <a:cs typeface="+mn-cs"/>
              </a:defRPr>
            </a:lvl8pPr>
            <a:lvl9pPr marL="3657600" algn="l" defTabSz="914400" rtl="0" eaLnBrk="1" latinLnBrk="0" hangingPunct="1">
              <a:defRPr kern="1200">
                <a:solidFill>
                  <a:schemeClr val="tx1"/>
                </a:solidFill>
                <a:latin typeface="Calibri" pitchFamily="34" charset="0"/>
                <a:ea typeface="宋体" pitchFamily="2" charset="-122"/>
                <a:cs typeface="+mn-cs"/>
              </a:defRPr>
            </a:lvl9pPr>
          </a:lstStyle>
          <a:p>
            <a:endParaRPr lang="zh-CN" altLang="zh-CN" sz="2133">
              <a:solidFill>
                <a:srgbClr val="000000"/>
              </a:solidFill>
              <a:sym typeface="宋体" pitchFamily="2" charset="-122"/>
            </a:endParaRPr>
          </a:p>
        </p:txBody>
      </p:sp>
      <p:sp>
        <p:nvSpPr>
          <p:cNvPr id="33" name="Freeform 36"/>
          <p:cNvSpPr>
            <a:spLocks noEditPoints="1" noChangeArrowheads="1"/>
          </p:cNvSpPr>
          <p:nvPr/>
        </p:nvSpPr>
        <p:spPr bwMode="auto">
          <a:xfrm>
            <a:off x="6502763" y="1401432"/>
            <a:ext cx="173567" cy="279400"/>
          </a:xfrm>
          <a:custGeom>
            <a:avLst/>
            <a:gdLst>
              <a:gd name="T0" fmla="*/ 34 w 68"/>
              <a:gd name="T1" fmla="*/ 109 h 109"/>
              <a:gd name="T2" fmla="*/ 14 w 68"/>
              <a:gd name="T3" fmla="*/ 55 h 109"/>
              <a:gd name="T4" fmla="*/ 13 w 68"/>
              <a:gd name="T5" fmla="*/ 85 h 109"/>
              <a:gd name="T6" fmla="*/ 10 w 68"/>
              <a:gd name="T7" fmla="*/ 38 h 109"/>
              <a:gd name="T8" fmla="*/ 34 w 68"/>
              <a:gd name="T9" fmla="*/ 33 h 109"/>
              <a:gd name="T10" fmla="*/ 58 w 68"/>
              <a:gd name="T11" fmla="*/ 38 h 109"/>
              <a:gd name="T12" fmla="*/ 55 w 68"/>
              <a:gd name="T13" fmla="*/ 85 h 109"/>
              <a:gd name="T14" fmla="*/ 54 w 68"/>
              <a:gd name="T15" fmla="*/ 55 h 109"/>
              <a:gd name="T16" fmla="*/ 34 w 68"/>
              <a:gd name="T17" fmla="*/ 109 h 109"/>
              <a:gd name="T18" fmla="*/ 34 w 68"/>
              <a:gd name="T19" fmla="*/ 0 h 109"/>
              <a:gd name="T20" fmla="*/ 48 w 68"/>
              <a:gd name="T21" fmla="*/ 14 h 109"/>
              <a:gd name="T22" fmla="*/ 34 w 68"/>
              <a:gd name="T23" fmla="*/ 28 h 109"/>
              <a:gd name="T24" fmla="*/ 20 w 68"/>
              <a:gd name="T25" fmla="*/ 14 h 109"/>
              <a:gd name="T26" fmla="*/ 34 w 68"/>
              <a:gd name="T27" fmla="*/ 0 h 109"/>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w 68"/>
              <a:gd name="T43" fmla="*/ 0 h 109"/>
              <a:gd name="T44" fmla="*/ 68 w 68"/>
              <a:gd name="T45" fmla="*/ 109 h 109"/>
            </a:gdLst>
            <a:ahLst/>
            <a:cxnLst>
              <a:cxn ang="T28">
                <a:pos x="T0" y="T1"/>
              </a:cxn>
              <a:cxn ang="T29">
                <a:pos x="T2" y="T3"/>
              </a:cxn>
              <a:cxn ang="T30">
                <a:pos x="T4" y="T5"/>
              </a:cxn>
              <a:cxn ang="T31">
                <a:pos x="T6" y="T7"/>
              </a:cxn>
              <a:cxn ang="T32">
                <a:pos x="T8" y="T9"/>
              </a:cxn>
              <a:cxn ang="T33">
                <a:pos x="T10" y="T11"/>
              </a:cxn>
              <a:cxn ang="T34">
                <a:pos x="T12" y="T13"/>
              </a:cxn>
              <a:cxn ang="T35">
                <a:pos x="T14" y="T15"/>
              </a:cxn>
              <a:cxn ang="T36">
                <a:pos x="T16" y="T17"/>
              </a:cxn>
              <a:cxn ang="T37">
                <a:pos x="T18" y="T19"/>
              </a:cxn>
              <a:cxn ang="T38">
                <a:pos x="T20" y="T21"/>
              </a:cxn>
              <a:cxn ang="T39">
                <a:pos x="T22" y="T23"/>
              </a:cxn>
              <a:cxn ang="T40">
                <a:pos x="T24" y="T25"/>
              </a:cxn>
              <a:cxn ang="T41">
                <a:pos x="T26" y="T27"/>
              </a:cxn>
            </a:cxnLst>
            <a:rect l="T42" t="T43" r="T44" b="T45"/>
            <a:pathLst>
              <a:path w="68" h="109">
                <a:moveTo>
                  <a:pt x="34" y="109"/>
                </a:moveTo>
                <a:cubicBezTo>
                  <a:pt x="8" y="88"/>
                  <a:pt x="23" y="71"/>
                  <a:pt x="14" y="55"/>
                </a:cubicBezTo>
                <a:cubicBezTo>
                  <a:pt x="12" y="65"/>
                  <a:pt x="11" y="72"/>
                  <a:pt x="13" y="85"/>
                </a:cubicBezTo>
                <a:cubicBezTo>
                  <a:pt x="0" y="71"/>
                  <a:pt x="0" y="44"/>
                  <a:pt x="10" y="38"/>
                </a:cubicBezTo>
                <a:cubicBezTo>
                  <a:pt x="19" y="32"/>
                  <a:pt x="25" y="33"/>
                  <a:pt x="34" y="33"/>
                </a:cubicBezTo>
                <a:cubicBezTo>
                  <a:pt x="42" y="33"/>
                  <a:pt x="49" y="32"/>
                  <a:pt x="58" y="38"/>
                </a:cubicBezTo>
                <a:cubicBezTo>
                  <a:pt x="68" y="44"/>
                  <a:pt x="68" y="71"/>
                  <a:pt x="55" y="85"/>
                </a:cubicBezTo>
                <a:cubicBezTo>
                  <a:pt x="57" y="72"/>
                  <a:pt x="56" y="65"/>
                  <a:pt x="54" y="55"/>
                </a:cubicBezTo>
                <a:cubicBezTo>
                  <a:pt x="45" y="71"/>
                  <a:pt x="60" y="88"/>
                  <a:pt x="34" y="109"/>
                </a:cubicBezTo>
                <a:close/>
                <a:moveTo>
                  <a:pt x="34" y="0"/>
                </a:moveTo>
                <a:cubicBezTo>
                  <a:pt x="42" y="0"/>
                  <a:pt x="48" y="6"/>
                  <a:pt x="48" y="14"/>
                </a:cubicBezTo>
                <a:cubicBezTo>
                  <a:pt x="48" y="22"/>
                  <a:pt x="42" y="28"/>
                  <a:pt x="34" y="28"/>
                </a:cubicBezTo>
                <a:cubicBezTo>
                  <a:pt x="26" y="28"/>
                  <a:pt x="20" y="22"/>
                  <a:pt x="20" y="14"/>
                </a:cubicBezTo>
                <a:cubicBezTo>
                  <a:pt x="20" y="6"/>
                  <a:pt x="26" y="0"/>
                  <a:pt x="34" y="0"/>
                </a:cubicBezTo>
                <a:close/>
              </a:path>
            </a:pathLst>
          </a:custGeom>
          <a:solidFill>
            <a:srgbClr val="E25667"/>
          </a:solidFill>
          <a:ln>
            <a:noFill/>
          </a:ln>
          <a:extLst/>
        </p:spPr>
        <p:txBody>
          <a:bodyPr/>
          <a:lstStyle>
            <a:defPPr>
              <a:defRPr lang="zh-CN"/>
            </a:defPPr>
            <a:lvl1pPr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1pPr>
            <a:lvl2pPr marL="4572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2pPr>
            <a:lvl3pPr marL="9144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3pPr>
            <a:lvl4pPr marL="13716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4pPr>
            <a:lvl5pPr marL="18288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5pPr>
            <a:lvl6pPr marL="2286000" algn="l" defTabSz="914400" rtl="0" eaLnBrk="1" latinLnBrk="0" hangingPunct="1">
              <a:defRPr kern="1200">
                <a:solidFill>
                  <a:schemeClr val="tx1"/>
                </a:solidFill>
                <a:latin typeface="Calibri" pitchFamily="34" charset="0"/>
                <a:ea typeface="宋体" pitchFamily="2" charset="-122"/>
                <a:cs typeface="+mn-cs"/>
              </a:defRPr>
            </a:lvl6pPr>
            <a:lvl7pPr marL="2743200" algn="l" defTabSz="914400" rtl="0" eaLnBrk="1" latinLnBrk="0" hangingPunct="1">
              <a:defRPr kern="1200">
                <a:solidFill>
                  <a:schemeClr val="tx1"/>
                </a:solidFill>
                <a:latin typeface="Calibri" pitchFamily="34" charset="0"/>
                <a:ea typeface="宋体" pitchFamily="2" charset="-122"/>
                <a:cs typeface="+mn-cs"/>
              </a:defRPr>
            </a:lvl7pPr>
            <a:lvl8pPr marL="3200400" algn="l" defTabSz="914400" rtl="0" eaLnBrk="1" latinLnBrk="0" hangingPunct="1">
              <a:defRPr kern="1200">
                <a:solidFill>
                  <a:schemeClr val="tx1"/>
                </a:solidFill>
                <a:latin typeface="Calibri" pitchFamily="34" charset="0"/>
                <a:ea typeface="宋体" pitchFamily="2" charset="-122"/>
                <a:cs typeface="+mn-cs"/>
              </a:defRPr>
            </a:lvl8pPr>
            <a:lvl9pPr marL="3657600" algn="l" defTabSz="914400" rtl="0" eaLnBrk="1" latinLnBrk="0" hangingPunct="1">
              <a:defRPr kern="1200">
                <a:solidFill>
                  <a:schemeClr val="tx1"/>
                </a:solidFill>
                <a:latin typeface="Calibri" pitchFamily="34" charset="0"/>
                <a:ea typeface="宋体" pitchFamily="2" charset="-122"/>
                <a:cs typeface="+mn-cs"/>
              </a:defRPr>
            </a:lvl9pPr>
          </a:lstStyle>
          <a:p>
            <a:endParaRPr lang="zh-CN" altLang="zh-CN" sz="2133">
              <a:solidFill>
                <a:srgbClr val="000000"/>
              </a:solidFill>
              <a:sym typeface="宋体" pitchFamily="2" charset="-122"/>
            </a:endParaRPr>
          </a:p>
        </p:txBody>
      </p:sp>
      <p:sp>
        <p:nvSpPr>
          <p:cNvPr id="34" name="Freeform 37"/>
          <p:cNvSpPr>
            <a:spLocks noEditPoints="1" noChangeArrowheads="1"/>
          </p:cNvSpPr>
          <p:nvPr/>
        </p:nvSpPr>
        <p:spPr bwMode="auto">
          <a:xfrm>
            <a:off x="6246647" y="2478816"/>
            <a:ext cx="177800" cy="283633"/>
          </a:xfrm>
          <a:custGeom>
            <a:avLst/>
            <a:gdLst>
              <a:gd name="T0" fmla="*/ 34 w 69"/>
              <a:gd name="T1" fmla="*/ 110 h 110"/>
              <a:gd name="T2" fmla="*/ 14 w 69"/>
              <a:gd name="T3" fmla="*/ 56 h 110"/>
              <a:gd name="T4" fmla="*/ 14 w 69"/>
              <a:gd name="T5" fmla="*/ 85 h 110"/>
              <a:gd name="T6" fmla="*/ 10 w 69"/>
              <a:gd name="T7" fmla="*/ 38 h 110"/>
              <a:gd name="T8" fmla="*/ 34 w 69"/>
              <a:gd name="T9" fmla="*/ 33 h 110"/>
              <a:gd name="T10" fmla="*/ 58 w 69"/>
              <a:gd name="T11" fmla="*/ 38 h 110"/>
              <a:gd name="T12" fmla="*/ 55 w 69"/>
              <a:gd name="T13" fmla="*/ 85 h 110"/>
              <a:gd name="T14" fmla="*/ 54 w 69"/>
              <a:gd name="T15" fmla="*/ 56 h 110"/>
              <a:gd name="T16" fmla="*/ 34 w 69"/>
              <a:gd name="T17" fmla="*/ 110 h 110"/>
              <a:gd name="T18" fmla="*/ 34 w 69"/>
              <a:gd name="T19" fmla="*/ 0 h 110"/>
              <a:gd name="T20" fmla="*/ 49 w 69"/>
              <a:gd name="T21" fmla="*/ 14 h 110"/>
              <a:gd name="T22" fmla="*/ 34 w 69"/>
              <a:gd name="T23" fmla="*/ 28 h 110"/>
              <a:gd name="T24" fmla="*/ 20 w 69"/>
              <a:gd name="T25" fmla="*/ 14 h 110"/>
              <a:gd name="T26" fmla="*/ 34 w 69"/>
              <a:gd name="T27" fmla="*/ 0 h 110"/>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w 69"/>
              <a:gd name="T43" fmla="*/ 0 h 110"/>
              <a:gd name="T44" fmla="*/ 69 w 69"/>
              <a:gd name="T45" fmla="*/ 110 h 110"/>
            </a:gdLst>
            <a:ahLst/>
            <a:cxnLst>
              <a:cxn ang="T28">
                <a:pos x="T0" y="T1"/>
              </a:cxn>
              <a:cxn ang="T29">
                <a:pos x="T2" y="T3"/>
              </a:cxn>
              <a:cxn ang="T30">
                <a:pos x="T4" y="T5"/>
              </a:cxn>
              <a:cxn ang="T31">
                <a:pos x="T6" y="T7"/>
              </a:cxn>
              <a:cxn ang="T32">
                <a:pos x="T8" y="T9"/>
              </a:cxn>
              <a:cxn ang="T33">
                <a:pos x="T10" y="T11"/>
              </a:cxn>
              <a:cxn ang="T34">
                <a:pos x="T12" y="T13"/>
              </a:cxn>
              <a:cxn ang="T35">
                <a:pos x="T14" y="T15"/>
              </a:cxn>
              <a:cxn ang="T36">
                <a:pos x="T16" y="T17"/>
              </a:cxn>
              <a:cxn ang="T37">
                <a:pos x="T18" y="T19"/>
              </a:cxn>
              <a:cxn ang="T38">
                <a:pos x="T20" y="T21"/>
              </a:cxn>
              <a:cxn ang="T39">
                <a:pos x="T22" y="T23"/>
              </a:cxn>
              <a:cxn ang="T40">
                <a:pos x="T24" y="T25"/>
              </a:cxn>
              <a:cxn ang="T41">
                <a:pos x="T26" y="T27"/>
              </a:cxn>
            </a:cxnLst>
            <a:rect l="T42" t="T43" r="T44" b="T45"/>
            <a:pathLst>
              <a:path w="69" h="110">
                <a:moveTo>
                  <a:pt x="34" y="110"/>
                </a:moveTo>
                <a:cubicBezTo>
                  <a:pt x="8" y="88"/>
                  <a:pt x="24" y="71"/>
                  <a:pt x="14" y="56"/>
                </a:cubicBezTo>
                <a:cubicBezTo>
                  <a:pt x="12" y="65"/>
                  <a:pt x="11" y="72"/>
                  <a:pt x="14" y="85"/>
                </a:cubicBezTo>
                <a:cubicBezTo>
                  <a:pt x="1" y="71"/>
                  <a:pt x="0" y="44"/>
                  <a:pt x="10" y="38"/>
                </a:cubicBezTo>
                <a:cubicBezTo>
                  <a:pt x="19" y="32"/>
                  <a:pt x="26" y="33"/>
                  <a:pt x="34" y="33"/>
                </a:cubicBezTo>
                <a:cubicBezTo>
                  <a:pt x="43" y="33"/>
                  <a:pt x="49" y="32"/>
                  <a:pt x="58" y="38"/>
                </a:cubicBezTo>
                <a:cubicBezTo>
                  <a:pt x="69" y="44"/>
                  <a:pt x="68" y="71"/>
                  <a:pt x="55" y="85"/>
                </a:cubicBezTo>
                <a:cubicBezTo>
                  <a:pt x="58" y="72"/>
                  <a:pt x="56" y="65"/>
                  <a:pt x="54" y="56"/>
                </a:cubicBezTo>
                <a:cubicBezTo>
                  <a:pt x="45" y="71"/>
                  <a:pt x="61" y="88"/>
                  <a:pt x="34" y="110"/>
                </a:cubicBezTo>
                <a:close/>
                <a:moveTo>
                  <a:pt x="34" y="0"/>
                </a:moveTo>
                <a:cubicBezTo>
                  <a:pt x="42" y="0"/>
                  <a:pt x="49" y="6"/>
                  <a:pt x="49" y="14"/>
                </a:cubicBezTo>
                <a:cubicBezTo>
                  <a:pt x="49" y="22"/>
                  <a:pt x="42" y="28"/>
                  <a:pt x="34" y="28"/>
                </a:cubicBezTo>
                <a:cubicBezTo>
                  <a:pt x="27" y="28"/>
                  <a:pt x="20" y="22"/>
                  <a:pt x="20" y="14"/>
                </a:cubicBezTo>
                <a:cubicBezTo>
                  <a:pt x="20" y="6"/>
                  <a:pt x="27" y="0"/>
                  <a:pt x="34" y="0"/>
                </a:cubicBezTo>
                <a:close/>
              </a:path>
            </a:pathLst>
          </a:custGeom>
          <a:solidFill>
            <a:srgbClr val="366A97"/>
          </a:solidFill>
          <a:ln>
            <a:noFill/>
          </a:ln>
          <a:extLst/>
        </p:spPr>
        <p:txBody>
          <a:bodyPr/>
          <a:lstStyle>
            <a:defPPr>
              <a:defRPr lang="zh-CN"/>
            </a:defPPr>
            <a:lvl1pPr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1pPr>
            <a:lvl2pPr marL="4572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2pPr>
            <a:lvl3pPr marL="9144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3pPr>
            <a:lvl4pPr marL="13716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4pPr>
            <a:lvl5pPr marL="18288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5pPr>
            <a:lvl6pPr marL="2286000" algn="l" defTabSz="914400" rtl="0" eaLnBrk="1" latinLnBrk="0" hangingPunct="1">
              <a:defRPr kern="1200">
                <a:solidFill>
                  <a:schemeClr val="tx1"/>
                </a:solidFill>
                <a:latin typeface="Calibri" pitchFamily="34" charset="0"/>
                <a:ea typeface="宋体" pitchFamily="2" charset="-122"/>
                <a:cs typeface="+mn-cs"/>
              </a:defRPr>
            </a:lvl6pPr>
            <a:lvl7pPr marL="2743200" algn="l" defTabSz="914400" rtl="0" eaLnBrk="1" latinLnBrk="0" hangingPunct="1">
              <a:defRPr kern="1200">
                <a:solidFill>
                  <a:schemeClr val="tx1"/>
                </a:solidFill>
                <a:latin typeface="Calibri" pitchFamily="34" charset="0"/>
                <a:ea typeface="宋体" pitchFamily="2" charset="-122"/>
                <a:cs typeface="+mn-cs"/>
              </a:defRPr>
            </a:lvl7pPr>
            <a:lvl8pPr marL="3200400" algn="l" defTabSz="914400" rtl="0" eaLnBrk="1" latinLnBrk="0" hangingPunct="1">
              <a:defRPr kern="1200">
                <a:solidFill>
                  <a:schemeClr val="tx1"/>
                </a:solidFill>
                <a:latin typeface="Calibri" pitchFamily="34" charset="0"/>
                <a:ea typeface="宋体" pitchFamily="2" charset="-122"/>
                <a:cs typeface="+mn-cs"/>
              </a:defRPr>
            </a:lvl8pPr>
            <a:lvl9pPr marL="3657600" algn="l" defTabSz="914400" rtl="0" eaLnBrk="1" latinLnBrk="0" hangingPunct="1">
              <a:defRPr kern="1200">
                <a:solidFill>
                  <a:schemeClr val="tx1"/>
                </a:solidFill>
                <a:latin typeface="Calibri" pitchFamily="34" charset="0"/>
                <a:ea typeface="宋体" pitchFamily="2" charset="-122"/>
                <a:cs typeface="+mn-cs"/>
              </a:defRPr>
            </a:lvl9pPr>
          </a:lstStyle>
          <a:p>
            <a:endParaRPr lang="zh-CN" altLang="zh-CN" sz="2133">
              <a:solidFill>
                <a:srgbClr val="000000"/>
              </a:solidFill>
              <a:sym typeface="宋体" pitchFamily="2" charset="-122"/>
            </a:endParaRPr>
          </a:p>
        </p:txBody>
      </p:sp>
      <p:sp>
        <p:nvSpPr>
          <p:cNvPr id="35" name="Freeform 38"/>
          <p:cNvSpPr>
            <a:spLocks noEditPoints="1" noChangeArrowheads="1"/>
          </p:cNvSpPr>
          <p:nvPr/>
        </p:nvSpPr>
        <p:spPr bwMode="auto">
          <a:xfrm>
            <a:off x="4657030" y="3069366"/>
            <a:ext cx="175684" cy="283633"/>
          </a:xfrm>
          <a:custGeom>
            <a:avLst/>
            <a:gdLst>
              <a:gd name="T0" fmla="*/ 35 w 69"/>
              <a:gd name="T1" fmla="*/ 110 h 110"/>
              <a:gd name="T2" fmla="*/ 15 w 69"/>
              <a:gd name="T3" fmla="*/ 56 h 110"/>
              <a:gd name="T4" fmla="*/ 14 w 69"/>
              <a:gd name="T5" fmla="*/ 86 h 110"/>
              <a:gd name="T6" fmla="*/ 10 w 69"/>
              <a:gd name="T7" fmla="*/ 38 h 110"/>
              <a:gd name="T8" fmla="*/ 35 w 69"/>
              <a:gd name="T9" fmla="*/ 34 h 110"/>
              <a:gd name="T10" fmla="*/ 59 w 69"/>
              <a:gd name="T11" fmla="*/ 38 h 110"/>
              <a:gd name="T12" fmla="*/ 55 w 69"/>
              <a:gd name="T13" fmla="*/ 86 h 110"/>
              <a:gd name="T14" fmla="*/ 55 w 69"/>
              <a:gd name="T15" fmla="*/ 56 h 110"/>
              <a:gd name="T16" fmla="*/ 35 w 69"/>
              <a:gd name="T17" fmla="*/ 110 h 110"/>
              <a:gd name="T18" fmla="*/ 35 w 69"/>
              <a:gd name="T19" fmla="*/ 0 h 110"/>
              <a:gd name="T20" fmla="*/ 49 w 69"/>
              <a:gd name="T21" fmla="*/ 15 h 110"/>
              <a:gd name="T22" fmla="*/ 35 w 69"/>
              <a:gd name="T23" fmla="*/ 29 h 110"/>
              <a:gd name="T24" fmla="*/ 20 w 69"/>
              <a:gd name="T25" fmla="*/ 15 h 110"/>
              <a:gd name="T26" fmla="*/ 35 w 69"/>
              <a:gd name="T27" fmla="*/ 0 h 110"/>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w 69"/>
              <a:gd name="T43" fmla="*/ 0 h 110"/>
              <a:gd name="T44" fmla="*/ 69 w 69"/>
              <a:gd name="T45" fmla="*/ 110 h 110"/>
            </a:gdLst>
            <a:ahLst/>
            <a:cxnLst>
              <a:cxn ang="T28">
                <a:pos x="T0" y="T1"/>
              </a:cxn>
              <a:cxn ang="T29">
                <a:pos x="T2" y="T3"/>
              </a:cxn>
              <a:cxn ang="T30">
                <a:pos x="T4" y="T5"/>
              </a:cxn>
              <a:cxn ang="T31">
                <a:pos x="T6" y="T7"/>
              </a:cxn>
              <a:cxn ang="T32">
                <a:pos x="T8" y="T9"/>
              </a:cxn>
              <a:cxn ang="T33">
                <a:pos x="T10" y="T11"/>
              </a:cxn>
              <a:cxn ang="T34">
                <a:pos x="T12" y="T13"/>
              </a:cxn>
              <a:cxn ang="T35">
                <a:pos x="T14" y="T15"/>
              </a:cxn>
              <a:cxn ang="T36">
                <a:pos x="T16" y="T17"/>
              </a:cxn>
              <a:cxn ang="T37">
                <a:pos x="T18" y="T19"/>
              </a:cxn>
              <a:cxn ang="T38">
                <a:pos x="T20" y="T21"/>
              </a:cxn>
              <a:cxn ang="T39">
                <a:pos x="T22" y="T23"/>
              </a:cxn>
              <a:cxn ang="T40">
                <a:pos x="T24" y="T25"/>
              </a:cxn>
              <a:cxn ang="T41">
                <a:pos x="T26" y="T27"/>
              </a:cxn>
            </a:cxnLst>
            <a:rect l="T42" t="T43" r="T44" b="T45"/>
            <a:pathLst>
              <a:path w="69" h="110">
                <a:moveTo>
                  <a:pt x="35" y="110"/>
                </a:moveTo>
                <a:cubicBezTo>
                  <a:pt x="8" y="89"/>
                  <a:pt x="24" y="72"/>
                  <a:pt x="15" y="56"/>
                </a:cubicBezTo>
                <a:cubicBezTo>
                  <a:pt x="13" y="66"/>
                  <a:pt x="11" y="72"/>
                  <a:pt x="14" y="86"/>
                </a:cubicBezTo>
                <a:cubicBezTo>
                  <a:pt x="1" y="72"/>
                  <a:pt x="0" y="45"/>
                  <a:pt x="10" y="38"/>
                </a:cubicBezTo>
                <a:cubicBezTo>
                  <a:pt x="20" y="33"/>
                  <a:pt x="26" y="34"/>
                  <a:pt x="35" y="34"/>
                </a:cubicBezTo>
                <a:cubicBezTo>
                  <a:pt x="43" y="34"/>
                  <a:pt x="49" y="33"/>
                  <a:pt x="59" y="38"/>
                </a:cubicBezTo>
                <a:cubicBezTo>
                  <a:pt x="69" y="45"/>
                  <a:pt x="68" y="72"/>
                  <a:pt x="55" y="86"/>
                </a:cubicBezTo>
                <a:cubicBezTo>
                  <a:pt x="58" y="72"/>
                  <a:pt x="56" y="66"/>
                  <a:pt x="55" y="56"/>
                </a:cubicBezTo>
                <a:cubicBezTo>
                  <a:pt x="45" y="72"/>
                  <a:pt x="61" y="89"/>
                  <a:pt x="35" y="110"/>
                </a:cubicBezTo>
                <a:close/>
                <a:moveTo>
                  <a:pt x="35" y="0"/>
                </a:moveTo>
                <a:cubicBezTo>
                  <a:pt x="42" y="0"/>
                  <a:pt x="49" y="7"/>
                  <a:pt x="49" y="15"/>
                </a:cubicBezTo>
                <a:cubicBezTo>
                  <a:pt x="49" y="22"/>
                  <a:pt x="42" y="29"/>
                  <a:pt x="35" y="29"/>
                </a:cubicBezTo>
                <a:cubicBezTo>
                  <a:pt x="27" y="29"/>
                  <a:pt x="20" y="22"/>
                  <a:pt x="20" y="15"/>
                </a:cubicBezTo>
                <a:cubicBezTo>
                  <a:pt x="20" y="7"/>
                  <a:pt x="27" y="0"/>
                  <a:pt x="35" y="0"/>
                </a:cubicBezTo>
                <a:close/>
              </a:path>
            </a:pathLst>
          </a:custGeom>
          <a:solidFill>
            <a:srgbClr val="FD7B8B"/>
          </a:solidFill>
          <a:ln>
            <a:noFill/>
          </a:ln>
          <a:extLst/>
        </p:spPr>
        <p:txBody>
          <a:bodyPr/>
          <a:lstStyle>
            <a:defPPr>
              <a:defRPr lang="zh-CN"/>
            </a:defPPr>
            <a:lvl1pPr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1pPr>
            <a:lvl2pPr marL="4572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2pPr>
            <a:lvl3pPr marL="9144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3pPr>
            <a:lvl4pPr marL="13716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4pPr>
            <a:lvl5pPr marL="18288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5pPr>
            <a:lvl6pPr marL="2286000" algn="l" defTabSz="914400" rtl="0" eaLnBrk="1" latinLnBrk="0" hangingPunct="1">
              <a:defRPr kern="1200">
                <a:solidFill>
                  <a:schemeClr val="tx1"/>
                </a:solidFill>
                <a:latin typeface="Calibri" pitchFamily="34" charset="0"/>
                <a:ea typeface="宋体" pitchFamily="2" charset="-122"/>
                <a:cs typeface="+mn-cs"/>
              </a:defRPr>
            </a:lvl6pPr>
            <a:lvl7pPr marL="2743200" algn="l" defTabSz="914400" rtl="0" eaLnBrk="1" latinLnBrk="0" hangingPunct="1">
              <a:defRPr kern="1200">
                <a:solidFill>
                  <a:schemeClr val="tx1"/>
                </a:solidFill>
                <a:latin typeface="Calibri" pitchFamily="34" charset="0"/>
                <a:ea typeface="宋体" pitchFamily="2" charset="-122"/>
                <a:cs typeface="+mn-cs"/>
              </a:defRPr>
            </a:lvl7pPr>
            <a:lvl8pPr marL="3200400" algn="l" defTabSz="914400" rtl="0" eaLnBrk="1" latinLnBrk="0" hangingPunct="1">
              <a:defRPr kern="1200">
                <a:solidFill>
                  <a:schemeClr val="tx1"/>
                </a:solidFill>
                <a:latin typeface="Calibri" pitchFamily="34" charset="0"/>
                <a:ea typeface="宋体" pitchFamily="2" charset="-122"/>
                <a:cs typeface="+mn-cs"/>
              </a:defRPr>
            </a:lvl8pPr>
            <a:lvl9pPr marL="3657600" algn="l" defTabSz="914400" rtl="0" eaLnBrk="1" latinLnBrk="0" hangingPunct="1">
              <a:defRPr kern="1200">
                <a:solidFill>
                  <a:schemeClr val="tx1"/>
                </a:solidFill>
                <a:latin typeface="Calibri" pitchFamily="34" charset="0"/>
                <a:ea typeface="宋体" pitchFamily="2" charset="-122"/>
                <a:cs typeface="+mn-cs"/>
              </a:defRPr>
            </a:lvl9pPr>
          </a:lstStyle>
          <a:p>
            <a:endParaRPr lang="zh-CN" altLang="zh-CN" sz="2133">
              <a:solidFill>
                <a:srgbClr val="000000"/>
              </a:solidFill>
              <a:sym typeface="宋体" pitchFamily="2" charset="-122"/>
            </a:endParaRPr>
          </a:p>
        </p:txBody>
      </p:sp>
      <p:sp>
        <p:nvSpPr>
          <p:cNvPr id="36" name="Freeform 39"/>
          <p:cNvSpPr>
            <a:spLocks noEditPoints="1" noChangeArrowheads="1"/>
          </p:cNvSpPr>
          <p:nvPr/>
        </p:nvSpPr>
        <p:spPr bwMode="auto">
          <a:xfrm>
            <a:off x="4513096" y="1744333"/>
            <a:ext cx="177800" cy="283633"/>
          </a:xfrm>
          <a:custGeom>
            <a:avLst/>
            <a:gdLst>
              <a:gd name="T0" fmla="*/ 35 w 69"/>
              <a:gd name="T1" fmla="*/ 110 h 110"/>
              <a:gd name="T2" fmla="*/ 15 w 69"/>
              <a:gd name="T3" fmla="*/ 56 h 110"/>
              <a:gd name="T4" fmla="*/ 14 w 69"/>
              <a:gd name="T5" fmla="*/ 86 h 110"/>
              <a:gd name="T6" fmla="*/ 10 w 69"/>
              <a:gd name="T7" fmla="*/ 38 h 110"/>
              <a:gd name="T8" fmla="*/ 35 w 69"/>
              <a:gd name="T9" fmla="*/ 34 h 110"/>
              <a:gd name="T10" fmla="*/ 59 w 69"/>
              <a:gd name="T11" fmla="*/ 38 h 110"/>
              <a:gd name="T12" fmla="*/ 55 w 69"/>
              <a:gd name="T13" fmla="*/ 86 h 110"/>
              <a:gd name="T14" fmla="*/ 55 w 69"/>
              <a:gd name="T15" fmla="*/ 56 h 110"/>
              <a:gd name="T16" fmla="*/ 35 w 69"/>
              <a:gd name="T17" fmla="*/ 110 h 110"/>
              <a:gd name="T18" fmla="*/ 35 w 69"/>
              <a:gd name="T19" fmla="*/ 0 h 110"/>
              <a:gd name="T20" fmla="*/ 49 w 69"/>
              <a:gd name="T21" fmla="*/ 15 h 110"/>
              <a:gd name="T22" fmla="*/ 35 w 69"/>
              <a:gd name="T23" fmla="*/ 29 h 110"/>
              <a:gd name="T24" fmla="*/ 20 w 69"/>
              <a:gd name="T25" fmla="*/ 15 h 110"/>
              <a:gd name="T26" fmla="*/ 35 w 69"/>
              <a:gd name="T27" fmla="*/ 0 h 110"/>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w 69"/>
              <a:gd name="T43" fmla="*/ 0 h 110"/>
              <a:gd name="T44" fmla="*/ 69 w 69"/>
              <a:gd name="T45" fmla="*/ 110 h 110"/>
            </a:gdLst>
            <a:ahLst/>
            <a:cxnLst>
              <a:cxn ang="T28">
                <a:pos x="T0" y="T1"/>
              </a:cxn>
              <a:cxn ang="T29">
                <a:pos x="T2" y="T3"/>
              </a:cxn>
              <a:cxn ang="T30">
                <a:pos x="T4" y="T5"/>
              </a:cxn>
              <a:cxn ang="T31">
                <a:pos x="T6" y="T7"/>
              </a:cxn>
              <a:cxn ang="T32">
                <a:pos x="T8" y="T9"/>
              </a:cxn>
              <a:cxn ang="T33">
                <a:pos x="T10" y="T11"/>
              </a:cxn>
              <a:cxn ang="T34">
                <a:pos x="T12" y="T13"/>
              </a:cxn>
              <a:cxn ang="T35">
                <a:pos x="T14" y="T15"/>
              </a:cxn>
              <a:cxn ang="T36">
                <a:pos x="T16" y="T17"/>
              </a:cxn>
              <a:cxn ang="T37">
                <a:pos x="T18" y="T19"/>
              </a:cxn>
              <a:cxn ang="T38">
                <a:pos x="T20" y="T21"/>
              </a:cxn>
              <a:cxn ang="T39">
                <a:pos x="T22" y="T23"/>
              </a:cxn>
              <a:cxn ang="T40">
                <a:pos x="T24" y="T25"/>
              </a:cxn>
              <a:cxn ang="T41">
                <a:pos x="T26" y="T27"/>
              </a:cxn>
            </a:cxnLst>
            <a:rect l="T42" t="T43" r="T44" b="T45"/>
            <a:pathLst>
              <a:path w="69" h="110">
                <a:moveTo>
                  <a:pt x="35" y="110"/>
                </a:moveTo>
                <a:cubicBezTo>
                  <a:pt x="8" y="89"/>
                  <a:pt x="24" y="72"/>
                  <a:pt x="15" y="56"/>
                </a:cubicBezTo>
                <a:cubicBezTo>
                  <a:pt x="13" y="66"/>
                  <a:pt x="11" y="72"/>
                  <a:pt x="14" y="86"/>
                </a:cubicBezTo>
                <a:cubicBezTo>
                  <a:pt x="1" y="72"/>
                  <a:pt x="0" y="45"/>
                  <a:pt x="10" y="38"/>
                </a:cubicBezTo>
                <a:cubicBezTo>
                  <a:pt x="20" y="33"/>
                  <a:pt x="26" y="34"/>
                  <a:pt x="35" y="34"/>
                </a:cubicBezTo>
                <a:cubicBezTo>
                  <a:pt x="43" y="34"/>
                  <a:pt x="49" y="33"/>
                  <a:pt x="59" y="38"/>
                </a:cubicBezTo>
                <a:cubicBezTo>
                  <a:pt x="69" y="45"/>
                  <a:pt x="68" y="72"/>
                  <a:pt x="55" y="86"/>
                </a:cubicBezTo>
                <a:cubicBezTo>
                  <a:pt x="58" y="72"/>
                  <a:pt x="56" y="66"/>
                  <a:pt x="55" y="56"/>
                </a:cubicBezTo>
                <a:cubicBezTo>
                  <a:pt x="45" y="72"/>
                  <a:pt x="61" y="89"/>
                  <a:pt x="35" y="110"/>
                </a:cubicBezTo>
                <a:close/>
                <a:moveTo>
                  <a:pt x="35" y="0"/>
                </a:moveTo>
                <a:cubicBezTo>
                  <a:pt x="42" y="0"/>
                  <a:pt x="49" y="7"/>
                  <a:pt x="49" y="15"/>
                </a:cubicBezTo>
                <a:cubicBezTo>
                  <a:pt x="49" y="22"/>
                  <a:pt x="42" y="29"/>
                  <a:pt x="35" y="29"/>
                </a:cubicBezTo>
                <a:cubicBezTo>
                  <a:pt x="27" y="29"/>
                  <a:pt x="20" y="22"/>
                  <a:pt x="20" y="15"/>
                </a:cubicBezTo>
                <a:cubicBezTo>
                  <a:pt x="20" y="7"/>
                  <a:pt x="27" y="0"/>
                  <a:pt x="35" y="0"/>
                </a:cubicBezTo>
                <a:close/>
              </a:path>
            </a:pathLst>
          </a:custGeom>
          <a:solidFill>
            <a:srgbClr val="366A97"/>
          </a:solidFill>
          <a:ln>
            <a:noFill/>
          </a:ln>
          <a:extLst/>
        </p:spPr>
        <p:txBody>
          <a:bodyPr/>
          <a:lstStyle>
            <a:defPPr>
              <a:defRPr lang="zh-CN"/>
            </a:defPPr>
            <a:lvl1pPr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1pPr>
            <a:lvl2pPr marL="4572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2pPr>
            <a:lvl3pPr marL="9144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3pPr>
            <a:lvl4pPr marL="13716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4pPr>
            <a:lvl5pPr marL="18288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5pPr>
            <a:lvl6pPr marL="2286000" algn="l" defTabSz="914400" rtl="0" eaLnBrk="1" latinLnBrk="0" hangingPunct="1">
              <a:defRPr kern="1200">
                <a:solidFill>
                  <a:schemeClr val="tx1"/>
                </a:solidFill>
                <a:latin typeface="Calibri" pitchFamily="34" charset="0"/>
                <a:ea typeface="宋体" pitchFamily="2" charset="-122"/>
                <a:cs typeface="+mn-cs"/>
              </a:defRPr>
            </a:lvl6pPr>
            <a:lvl7pPr marL="2743200" algn="l" defTabSz="914400" rtl="0" eaLnBrk="1" latinLnBrk="0" hangingPunct="1">
              <a:defRPr kern="1200">
                <a:solidFill>
                  <a:schemeClr val="tx1"/>
                </a:solidFill>
                <a:latin typeface="Calibri" pitchFamily="34" charset="0"/>
                <a:ea typeface="宋体" pitchFamily="2" charset="-122"/>
                <a:cs typeface="+mn-cs"/>
              </a:defRPr>
            </a:lvl7pPr>
            <a:lvl8pPr marL="3200400" algn="l" defTabSz="914400" rtl="0" eaLnBrk="1" latinLnBrk="0" hangingPunct="1">
              <a:defRPr kern="1200">
                <a:solidFill>
                  <a:schemeClr val="tx1"/>
                </a:solidFill>
                <a:latin typeface="Calibri" pitchFamily="34" charset="0"/>
                <a:ea typeface="宋体" pitchFamily="2" charset="-122"/>
                <a:cs typeface="+mn-cs"/>
              </a:defRPr>
            </a:lvl8pPr>
            <a:lvl9pPr marL="3657600" algn="l" defTabSz="914400" rtl="0" eaLnBrk="1" latinLnBrk="0" hangingPunct="1">
              <a:defRPr kern="1200">
                <a:solidFill>
                  <a:schemeClr val="tx1"/>
                </a:solidFill>
                <a:latin typeface="Calibri" pitchFamily="34" charset="0"/>
                <a:ea typeface="宋体" pitchFamily="2" charset="-122"/>
                <a:cs typeface="+mn-cs"/>
              </a:defRPr>
            </a:lvl9pPr>
          </a:lstStyle>
          <a:p>
            <a:endParaRPr lang="zh-CN" altLang="zh-CN" sz="2133">
              <a:solidFill>
                <a:srgbClr val="000000"/>
              </a:solidFill>
              <a:sym typeface="宋体" pitchFamily="2" charset="-122"/>
            </a:endParaRPr>
          </a:p>
        </p:txBody>
      </p:sp>
      <p:sp>
        <p:nvSpPr>
          <p:cNvPr id="37" name="TextBox 69"/>
          <p:cNvSpPr>
            <a:spLocks noChangeArrowheads="1"/>
          </p:cNvSpPr>
          <p:nvPr/>
        </p:nvSpPr>
        <p:spPr bwMode="auto">
          <a:xfrm>
            <a:off x="8871313" y="2995281"/>
            <a:ext cx="1281120" cy="42056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defPPr>
              <a:defRPr lang="zh-CN"/>
            </a:defPPr>
            <a:lvl1pPr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1pPr>
            <a:lvl2pPr marL="4572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2pPr>
            <a:lvl3pPr marL="9144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3pPr>
            <a:lvl4pPr marL="13716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4pPr>
            <a:lvl5pPr marL="18288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5pPr>
            <a:lvl6pPr marL="2286000" algn="l" defTabSz="914400" rtl="0" eaLnBrk="1" latinLnBrk="0" hangingPunct="1">
              <a:defRPr kern="1200">
                <a:solidFill>
                  <a:schemeClr val="tx1"/>
                </a:solidFill>
                <a:latin typeface="Calibri" pitchFamily="34" charset="0"/>
                <a:ea typeface="宋体" pitchFamily="2" charset="-122"/>
                <a:cs typeface="+mn-cs"/>
              </a:defRPr>
            </a:lvl6pPr>
            <a:lvl7pPr marL="2743200" algn="l" defTabSz="914400" rtl="0" eaLnBrk="1" latinLnBrk="0" hangingPunct="1">
              <a:defRPr kern="1200">
                <a:solidFill>
                  <a:schemeClr val="tx1"/>
                </a:solidFill>
                <a:latin typeface="Calibri" pitchFamily="34" charset="0"/>
                <a:ea typeface="宋体" pitchFamily="2" charset="-122"/>
                <a:cs typeface="+mn-cs"/>
              </a:defRPr>
            </a:lvl7pPr>
            <a:lvl8pPr marL="3200400" algn="l" defTabSz="914400" rtl="0" eaLnBrk="1" latinLnBrk="0" hangingPunct="1">
              <a:defRPr kern="1200">
                <a:solidFill>
                  <a:schemeClr val="tx1"/>
                </a:solidFill>
                <a:latin typeface="Calibri" pitchFamily="34" charset="0"/>
                <a:ea typeface="宋体" pitchFamily="2" charset="-122"/>
                <a:cs typeface="+mn-cs"/>
              </a:defRPr>
            </a:lvl8pPr>
            <a:lvl9pPr marL="3657600" algn="l" defTabSz="914400" rtl="0" eaLnBrk="1" latinLnBrk="0" hangingPunct="1">
              <a:defRPr kern="1200">
                <a:solidFill>
                  <a:schemeClr val="tx1"/>
                </a:solidFill>
                <a:latin typeface="Calibri" pitchFamily="34" charset="0"/>
                <a:ea typeface="宋体" pitchFamily="2" charset="-122"/>
                <a:cs typeface="+mn-cs"/>
              </a:defRPr>
            </a:lvl9pPr>
          </a:lstStyle>
          <a:p>
            <a:r>
              <a:rPr lang="zh-CN" altLang="en-US" sz="2133">
                <a:solidFill>
                  <a:srgbClr val="404040"/>
                </a:solidFill>
                <a:latin typeface="微软雅黑" pitchFamily="34" charset="-122"/>
                <a:ea typeface="微软雅黑" pitchFamily="34" charset="-122"/>
                <a:sym typeface="Arial" pitchFamily="34" charset="0"/>
              </a:rPr>
              <a:t>添加标题</a:t>
            </a:r>
            <a:endParaRPr lang="zh-CN" altLang="en-US" sz="2400">
              <a:solidFill>
                <a:srgbClr val="404040"/>
              </a:solidFill>
            </a:endParaRPr>
          </a:p>
        </p:txBody>
      </p:sp>
      <p:sp>
        <p:nvSpPr>
          <p:cNvPr id="38" name="TextBox 70"/>
          <p:cNvSpPr>
            <a:spLocks noChangeArrowheads="1"/>
          </p:cNvSpPr>
          <p:nvPr/>
        </p:nvSpPr>
        <p:spPr bwMode="auto">
          <a:xfrm>
            <a:off x="2088186" y="4028215"/>
            <a:ext cx="1281120" cy="42056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defPPr>
              <a:defRPr lang="zh-CN"/>
            </a:defPPr>
            <a:lvl1pPr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1pPr>
            <a:lvl2pPr marL="4572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2pPr>
            <a:lvl3pPr marL="9144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3pPr>
            <a:lvl4pPr marL="13716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4pPr>
            <a:lvl5pPr marL="18288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5pPr>
            <a:lvl6pPr marL="2286000" algn="l" defTabSz="914400" rtl="0" eaLnBrk="1" latinLnBrk="0" hangingPunct="1">
              <a:defRPr kern="1200">
                <a:solidFill>
                  <a:schemeClr val="tx1"/>
                </a:solidFill>
                <a:latin typeface="Calibri" pitchFamily="34" charset="0"/>
                <a:ea typeface="宋体" pitchFamily="2" charset="-122"/>
                <a:cs typeface="+mn-cs"/>
              </a:defRPr>
            </a:lvl6pPr>
            <a:lvl7pPr marL="2743200" algn="l" defTabSz="914400" rtl="0" eaLnBrk="1" latinLnBrk="0" hangingPunct="1">
              <a:defRPr kern="1200">
                <a:solidFill>
                  <a:schemeClr val="tx1"/>
                </a:solidFill>
                <a:latin typeface="Calibri" pitchFamily="34" charset="0"/>
                <a:ea typeface="宋体" pitchFamily="2" charset="-122"/>
                <a:cs typeface="+mn-cs"/>
              </a:defRPr>
            </a:lvl7pPr>
            <a:lvl8pPr marL="3200400" algn="l" defTabSz="914400" rtl="0" eaLnBrk="1" latinLnBrk="0" hangingPunct="1">
              <a:defRPr kern="1200">
                <a:solidFill>
                  <a:schemeClr val="tx1"/>
                </a:solidFill>
                <a:latin typeface="Calibri" pitchFamily="34" charset="0"/>
                <a:ea typeface="宋体" pitchFamily="2" charset="-122"/>
                <a:cs typeface="+mn-cs"/>
              </a:defRPr>
            </a:lvl8pPr>
            <a:lvl9pPr marL="3657600" algn="l" defTabSz="914400" rtl="0" eaLnBrk="1" latinLnBrk="0" hangingPunct="1">
              <a:defRPr kern="1200">
                <a:solidFill>
                  <a:schemeClr val="tx1"/>
                </a:solidFill>
                <a:latin typeface="Calibri" pitchFamily="34" charset="0"/>
                <a:ea typeface="宋体" pitchFamily="2" charset="-122"/>
                <a:cs typeface="+mn-cs"/>
              </a:defRPr>
            </a:lvl9pPr>
          </a:lstStyle>
          <a:p>
            <a:pPr algn="ctr"/>
            <a:r>
              <a:rPr lang="zh-CN" altLang="en-US" sz="2133" dirty="0">
                <a:solidFill>
                  <a:srgbClr val="404040"/>
                </a:solidFill>
                <a:latin typeface="微软雅黑" pitchFamily="34" charset="-122"/>
                <a:ea typeface="微软雅黑" pitchFamily="34" charset="-122"/>
                <a:sym typeface="Arial" pitchFamily="34" charset="0"/>
              </a:rPr>
              <a:t>添加标题</a:t>
            </a:r>
            <a:endParaRPr lang="zh-CN" altLang="en-US" sz="2400" dirty="0">
              <a:solidFill>
                <a:srgbClr val="404040"/>
              </a:solidFill>
            </a:endParaRPr>
          </a:p>
        </p:txBody>
      </p:sp>
      <p:sp>
        <p:nvSpPr>
          <p:cNvPr id="39" name="TextBox 71"/>
          <p:cNvSpPr>
            <a:spLocks noChangeArrowheads="1"/>
          </p:cNvSpPr>
          <p:nvPr/>
        </p:nvSpPr>
        <p:spPr bwMode="auto">
          <a:xfrm>
            <a:off x="8279437" y="2237515"/>
            <a:ext cx="1281120" cy="42056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defPPr>
              <a:defRPr lang="zh-CN"/>
            </a:defPPr>
            <a:lvl1pPr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1pPr>
            <a:lvl2pPr marL="4572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2pPr>
            <a:lvl3pPr marL="9144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3pPr>
            <a:lvl4pPr marL="13716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4pPr>
            <a:lvl5pPr marL="18288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5pPr>
            <a:lvl6pPr marL="2286000" algn="l" defTabSz="914400" rtl="0" eaLnBrk="1" latinLnBrk="0" hangingPunct="1">
              <a:defRPr kern="1200">
                <a:solidFill>
                  <a:schemeClr val="tx1"/>
                </a:solidFill>
                <a:latin typeface="Calibri" pitchFamily="34" charset="0"/>
                <a:ea typeface="宋体" pitchFamily="2" charset="-122"/>
                <a:cs typeface="+mn-cs"/>
              </a:defRPr>
            </a:lvl6pPr>
            <a:lvl7pPr marL="2743200" algn="l" defTabSz="914400" rtl="0" eaLnBrk="1" latinLnBrk="0" hangingPunct="1">
              <a:defRPr kern="1200">
                <a:solidFill>
                  <a:schemeClr val="tx1"/>
                </a:solidFill>
                <a:latin typeface="Calibri" pitchFamily="34" charset="0"/>
                <a:ea typeface="宋体" pitchFamily="2" charset="-122"/>
                <a:cs typeface="+mn-cs"/>
              </a:defRPr>
            </a:lvl7pPr>
            <a:lvl8pPr marL="3200400" algn="l" defTabSz="914400" rtl="0" eaLnBrk="1" latinLnBrk="0" hangingPunct="1">
              <a:defRPr kern="1200">
                <a:solidFill>
                  <a:schemeClr val="tx1"/>
                </a:solidFill>
                <a:latin typeface="Calibri" pitchFamily="34" charset="0"/>
                <a:ea typeface="宋体" pitchFamily="2" charset="-122"/>
                <a:cs typeface="+mn-cs"/>
              </a:defRPr>
            </a:lvl8pPr>
            <a:lvl9pPr marL="3657600" algn="l" defTabSz="914400" rtl="0" eaLnBrk="1" latinLnBrk="0" hangingPunct="1">
              <a:defRPr kern="1200">
                <a:solidFill>
                  <a:schemeClr val="tx1"/>
                </a:solidFill>
                <a:latin typeface="Calibri" pitchFamily="34" charset="0"/>
                <a:ea typeface="宋体" pitchFamily="2" charset="-122"/>
                <a:cs typeface="+mn-cs"/>
              </a:defRPr>
            </a:lvl9pPr>
          </a:lstStyle>
          <a:p>
            <a:pPr algn="ctr"/>
            <a:r>
              <a:rPr lang="zh-CN" altLang="en-US" sz="2133" dirty="0">
                <a:solidFill>
                  <a:srgbClr val="404040"/>
                </a:solidFill>
                <a:latin typeface="微软雅黑" pitchFamily="34" charset="-122"/>
                <a:ea typeface="微软雅黑" pitchFamily="34" charset="-122"/>
                <a:sym typeface="Arial" pitchFamily="34" charset="0"/>
              </a:rPr>
              <a:t>添加标题</a:t>
            </a:r>
            <a:endParaRPr lang="zh-CN" altLang="en-US" sz="2400" dirty="0">
              <a:solidFill>
                <a:srgbClr val="404040"/>
              </a:solidFill>
            </a:endParaRPr>
          </a:p>
        </p:txBody>
      </p:sp>
      <p:sp>
        <p:nvSpPr>
          <p:cNvPr id="40" name="TextBox 72"/>
          <p:cNvSpPr>
            <a:spLocks noChangeArrowheads="1"/>
          </p:cNvSpPr>
          <p:nvPr/>
        </p:nvSpPr>
        <p:spPr bwMode="auto">
          <a:xfrm>
            <a:off x="7007320" y="1335815"/>
            <a:ext cx="1281120" cy="42056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defPPr>
              <a:defRPr lang="zh-CN"/>
            </a:defPPr>
            <a:lvl1pPr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1pPr>
            <a:lvl2pPr marL="4572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2pPr>
            <a:lvl3pPr marL="9144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3pPr>
            <a:lvl4pPr marL="13716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4pPr>
            <a:lvl5pPr marL="18288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5pPr>
            <a:lvl6pPr marL="2286000" algn="l" defTabSz="914400" rtl="0" eaLnBrk="1" latinLnBrk="0" hangingPunct="1">
              <a:defRPr kern="1200">
                <a:solidFill>
                  <a:schemeClr val="tx1"/>
                </a:solidFill>
                <a:latin typeface="Calibri" pitchFamily="34" charset="0"/>
                <a:ea typeface="宋体" pitchFamily="2" charset="-122"/>
                <a:cs typeface="+mn-cs"/>
              </a:defRPr>
            </a:lvl6pPr>
            <a:lvl7pPr marL="2743200" algn="l" defTabSz="914400" rtl="0" eaLnBrk="1" latinLnBrk="0" hangingPunct="1">
              <a:defRPr kern="1200">
                <a:solidFill>
                  <a:schemeClr val="tx1"/>
                </a:solidFill>
                <a:latin typeface="Calibri" pitchFamily="34" charset="0"/>
                <a:ea typeface="宋体" pitchFamily="2" charset="-122"/>
                <a:cs typeface="+mn-cs"/>
              </a:defRPr>
            </a:lvl7pPr>
            <a:lvl8pPr marL="3200400" algn="l" defTabSz="914400" rtl="0" eaLnBrk="1" latinLnBrk="0" hangingPunct="1">
              <a:defRPr kern="1200">
                <a:solidFill>
                  <a:schemeClr val="tx1"/>
                </a:solidFill>
                <a:latin typeface="Calibri" pitchFamily="34" charset="0"/>
                <a:ea typeface="宋体" pitchFamily="2" charset="-122"/>
                <a:cs typeface="+mn-cs"/>
              </a:defRPr>
            </a:lvl8pPr>
            <a:lvl9pPr marL="3657600" algn="l" defTabSz="914400" rtl="0" eaLnBrk="1" latinLnBrk="0" hangingPunct="1">
              <a:defRPr kern="1200">
                <a:solidFill>
                  <a:schemeClr val="tx1"/>
                </a:solidFill>
                <a:latin typeface="Calibri" pitchFamily="34" charset="0"/>
                <a:ea typeface="宋体" pitchFamily="2" charset="-122"/>
                <a:cs typeface="+mn-cs"/>
              </a:defRPr>
            </a:lvl9pPr>
          </a:lstStyle>
          <a:p>
            <a:pPr algn="ctr"/>
            <a:r>
              <a:rPr lang="zh-CN" altLang="en-US" sz="2133">
                <a:solidFill>
                  <a:srgbClr val="404040"/>
                </a:solidFill>
                <a:latin typeface="微软雅黑" pitchFamily="34" charset="-122"/>
                <a:ea typeface="微软雅黑" pitchFamily="34" charset="-122"/>
                <a:sym typeface="Arial" pitchFamily="34" charset="0"/>
              </a:rPr>
              <a:t>添加标题</a:t>
            </a:r>
            <a:endParaRPr lang="zh-CN" altLang="en-US" sz="2400">
              <a:solidFill>
                <a:srgbClr val="404040"/>
              </a:solidFill>
            </a:endParaRPr>
          </a:p>
        </p:txBody>
      </p:sp>
      <p:sp>
        <p:nvSpPr>
          <p:cNvPr id="41" name="TextBox 73"/>
          <p:cNvSpPr>
            <a:spLocks noChangeArrowheads="1"/>
          </p:cNvSpPr>
          <p:nvPr/>
        </p:nvSpPr>
        <p:spPr bwMode="auto">
          <a:xfrm>
            <a:off x="3703204" y="2476699"/>
            <a:ext cx="1281120" cy="42056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defPPr>
              <a:defRPr lang="zh-CN"/>
            </a:defPPr>
            <a:lvl1pPr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1pPr>
            <a:lvl2pPr marL="4572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2pPr>
            <a:lvl3pPr marL="9144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3pPr>
            <a:lvl4pPr marL="13716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4pPr>
            <a:lvl5pPr marL="18288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5pPr>
            <a:lvl6pPr marL="2286000" algn="l" defTabSz="914400" rtl="0" eaLnBrk="1" latinLnBrk="0" hangingPunct="1">
              <a:defRPr kern="1200">
                <a:solidFill>
                  <a:schemeClr val="tx1"/>
                </a:solidFill>
                <a:latin typeface="Calibri" pitchFamily="34" charset="0"/>
                <a:ea typeface="宋体" pitchFamily="2" charset="-122"/>
                <a:cs typeface="+mn-cs"/>
              </a:defRPr>
            </a:lvl6pPr>
            <a:lvl7pPr marL="2743200" algn="l" defTabSz="914400" rtl="0" eaLnBrk="1" latinLnBrk="0" hangingPunct="1">
              <a:defRPr kern="1200">
                <a:solidFill>
                  <a:schemeClr val="tx1"/>
                </a:solidFill>
                <a:latin typeface="Calibri" pitchFamily="34" charset="0"/>
                <a:ea typeface="宋体" pitchFamily="2" charset="-122"/>
                <a:cs typeface="+mn-cs"/>
              </a:defRPr>
            </a:lvl7pPr>
            <a:lvl8pPr marL="3200400" algn="l" defTabSz="914400" rtl="0" eaLnBrk="1" latinLnBrk="0" hangingPunct="1">
              <a:defRPr kern="1200">
                <a:solidFill>
                  <a:schemeClr val="tx1"/>
                </a:solidFill>
                <a:latin typeface="Calibri" pitchFamily="34" charset="0"/>
                <a:ea typeface="宋体" pitchFamily="2" charset="-122"/>
                <a:cs typeface="+mn-cs"/>
              </a:defRPr>
            </a:lvl8pPr>
            <a:lvl9pPr marL="3657600" algn="l" defTabSz="914400" rtl="0" eaLnBrk="1" latinLnBrk="0" hangingPunct="1">
              <a:defRPr kern="1200">
                <a:solidFill>
                  <a:schemeClr val="tx1"/>
                </a:solidFill>
                <a:latin typeface="Calibri" pitchFamily="34" charset="0"/>
                <a:ea typeface="宋体" pitchFamily="2" charset="-122"/>
                <a:cs typeface="+mn-cs"/>
              </a:defRPr>
            </a:lvl9pPr>
          </a:lstStyle>
          <a:p>
            <a:pPr algn="ctr"/>
            <a:r>
              <a:rPr lang="zh-CN" altLang="en-US" sz="2133">
                <a:solidFill>
                  <a:srgbClr val="404040"/>
                </a:solidFill>
                <a:latin typeface="微软雅黑" pitchFamily="34" charset="-122"/>
                <a:ea typeface="微软雅黑" pitchFamily="34" charset="-122"/>
                <a:sym typeface="Arial" pitchFamily="34" charset="0"/>
              </a:rPr>
              <a:t>添加标题</a:t>
            </a:r>
            <a:endParaRPr lang="zh-CN" altLang="en-US" sz="2400">
              <a:solidFill>
                <a:srgbClr val="404040"/>
              </a:solidFill>
            </a:endParaRPr>
          </a:p>
        </p:txBody>
      </p:sp>
      <p:sp>
        <p:nvSpPr>
          <p:cNvPr id="42" name="TextBox 74"/>
          <p:cNvSpPr>
            <a:spLocks noChangeArrowheads="1"/>
          </p:cNvSpPr>
          <p:nvPr/>
        </p:nvSpPr>
        <p:spPr bwMode="auto">
          <a:xfrm>
            <a:off x="2964486" y="1659665"/>
            <a:ext cx="1281120" cy="42056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defPPr>
              <a:defRPr lang="zh-CN"/>
            </a:defPPr>
            <a:lvl1pPr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1pPr>
            <a:lvl2pPr marL="4572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2pPr>
            <a:lvl3pPr marL="9144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3pPr>
            <a:lvl4pPr marL="13716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4pPr>
            <a:lvl5pPr marL="18288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5pPr>
            <a:lvl6pPr marL="2286000" algn="l" defTabSz="914400" rtl="0" eaLnBrk="1" latinLnBrk="0" hangingPunct="1">
              <a:defRPr kern="1200">
                <a:solidFill>
                  <a:schemeClr val="tx1"/>
                </a:solidFill>
                <a:latin typeface="Calibri" pitchFamily="34" charset="0"/>
                <a:ea typeface="宋体" pitchFamily="2" charset="-122"/>
                <a:cs typeface="+mn-cs"/>
              </a:defRPr>
            </a:lvl6pPr>
            <a:lvl7pPr marL="2743200" algn="l" defTabSz="914400" rtl="0" eaLnBrk="1" latinLnBrk="0" hangingPunct="1">
              <a:defRPr kern="1200">
                <a:solidFill>
                  <a:schemeClr val="tx1"/>
                </a:solidFill>
                <a:latin typeface="Calibri" pitchFamily="34" charset="0"/>
                <a:ea typeface="宋体" pitchFamily="2" charset="-122"/>
                <a:cs typeface="+mn-cs"/>
              </a:defRPr>
            </a:lvl7pPr>
            <a:lvl8pPr marL="3200400" algn="l" defTabSz="914400" rtl="0" eaLnBrk="1" latinLnBrk="0" hangingPunct="1">
              <a:defRPr kern="1200">
                <a:solidFill>
                  <a:schemeClr val="tx1"/>
                </a:solidFill>
                <a:latin typeface="Calibri" pitchFamily="34" charset="0"/>
                <a:ea typeface="宋体" pitchFamily="2" charset="-122"/>
                <a:cs typeface="+mn-cs"/>
              </a:defRPr>
            </a:lvl8pPr>
            <a:lvl9pPr marL="3657600" algn="l" defTabSz="914400" rtl="0" eaLnBrk="1" latinLnBrk="0" hangingPunct="1">
              <a:defRPr kern="1200">
                <a:solidFill>
                  <a:schemeClr val="tx1"/>
                </a:solidFill>
                <a:latin typeface="Calibri" pitchFamily="34" charset="0"/>
                <a:ea typeface="宋体" pitchFamily="2" charset="-122"/>
                <a:cs typeface="+mn-cs"/>
              </a:defRPr>
            </a:lvl9pPr>
          </a:lstStyle>
          <a:p>
            <a:pPr algn="ctr"/>
            <a:r>
              <a:rPr lang="zh-CN" altLang="en-US" sz="2133">
                <a:solidFill>
                  <a:srgbClr val="404040"/>
                </a:solidFill>
                <a:latin typeface="微软雅黑" pitchFamily="34" charset="-122"/>
                <a:ea typeface="微软雅黑" pitchFamily="34" charset="-122"/>
                <a:sym typeface="Arial" pitchFamily="34" charset="0"/>
              </a:rPr>
              <a:t>添加标题</a:t>
            </a:r>
            <a:endParaRPr lang="zh-CN" altLang="en-US" sz="2400">
              <a:solidFill>
                <a:srgbClr val="404040"/>
              </a:solidFill>
            </a:endParaRPr>
          </a:p>
        </p:txBody>
      </p:sp>
      <p:sp>
        <p:nvSpPr>
          <p:cNvPr id="43" name="TextBox 75"/>
          <p:cNvSpPr>
            <a:spLocks noChangeArrowheads="1"/>
          </p:cNvSpPr>
          <p:nvPr/>
        </p:nvSpPr>
        <p:spPr bwMode="auto">
          <a:xfrm>
            <a:off x="2440612" y="2914848"/>
            <a:ext cx="1281120" cy="42056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defPPr>
              <a:defRPr lang="zh-CN"/>
            </a:defPPr>
            <a:lvl1pPr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1pPr>
            <a:lvl2pPr marL="4572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2pPr>
            <a:lvl3pPr marL="9144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3pPr>
            <a:lvl4pPr marL="13716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4pPr>
            <a:lvl5pPr marL="18288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5pPr>
            <a:lvl6pPr marL="2286000" algn="l" defTabSz="914400" rtl="0" eaLnBrk="1" latinLnBrk="0" hangingPunct="1">
              <a:defRPr kern="1200">
                <a:solidFill>
                  <a:schemeClr val="tx1"/>
                </a:solidFill>
                <a:latin typeface="Calibri" pitchFamily="34" charset="0"/>
                <a:ea typeface="宋体" pitchFamily="2" charset="-122"/>
                <a:cs typeface="+mn-cs"/>
              </a:defRPr>
            </a:lvl6pPr>
            <a:lvl7pPr marL="2743200" algn="l" defTabSz="914400" rtl="0" eaLnBrk="1" latinLnBrk="0" hangingPunct="1">
              <a:defRPr kern="1200">
                <a:solidFill>
                  <a:schemeClr val="tx1"/>
                </a:solidFill>
                <a:latin typeface="Calibri" pitchFamily="34" charset="0"/>
                <a:ea typeface="宋体" pitchFamily="2" charset="-122"/>
                <a:cs typeface="+mn-cs"/>
              </a:defRPr>
            </a:lvl7pPr>
            <a:lvl8pPr marL="3200400" algn="l" defTabSz="914400" rtl="0" eaLnBrk="1" latinLnBrk="0" hangingPunct="1">
              <a:defRPr kern="1200">
                <a:solidFill>
                  <a:schemeClr val="tx1"/>
                </a:solidFill>
                <a:latin typeface="Calibri" pitchFamily="34" charset="0"/>
                <a:ea typeface="宋体" pitchFamily="2" charset="-122"/>
                <a:cs typeface="+mn-cs"/>
              </a:defRPr>
            </a:lvl8pPr>
            <a:lvl9pPr marL="3657600" algn="l" defTabSz="914400" rtl="0" eaLnBrk="1" latinLnBrk="0" hangingPunct="1">
              <a:defRPr kern="1200">
                <a:solidFill>
                  <a:schemeClr val="tx1"/>
                </a:solidFill>
                <a:latin typeface="Calibri" pitchFamily="34" charset="0"/>
                <a:ea typeface="宋体" pitchFamily="2" charset="-122"/>
                <a:cs typeface="+mn-cs"/>
              </a:defRPr>
            </a:lvl9pPr>
          </a:lstStyle>
          <a:p>
            <a:pPr algn="ctr"/>
            <a:r>
              <a:rPr lang="zh-CN" altLang="en-US" sz="2133">
                <a:solidFill>
                  <a:srgbClr val="404040"/>
                </a:solidFill>
                <a:latin typeface="微软雅黑" pitchFamily="34" charset="-122"/>
                <a:ea typeface="微软雅黑" pitchFamily="34" charset="-122"/>
                <a:sym typeface="Arial" pitchFamily="34" charset="0"/>
              </a:rPr>
              <a:t>添加标题</a:t>
            </a:r>
            <a:endParaRPr lang="zh-CN" altLang="en-US" sz="2400">
              <a:solidFill>
                <a:srgbClr val="404040"/>
              </a:solidFill>
            </a:endParaRPr>
          </a:p>
        </p:txBody>
      </p:sp>
      <p:sp>
        <p:nvSpPr>
          <p:cNvPr id="44" name="矩形 43"/>
          <p:cNvSpPr>
            <a:spLocks noChangeArrowheads="1"/>
          </p:cNvSpPr>
          <p:nvPr/>
        </p:nvSpPr>
        <p:spPr bwMode="auto">
          <a:xfrm>
            <a:off x="6540863" y="6094081"/>
            <a:ext cx="2628900" cy="3181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mpd="sng">
                <a:solidFill>
                  <a:srgbClr val="000000"/>
                </a:solidFill>
                <a:bevel/>
                <a:headEnd/>
                <a:tailEnd/>
              </a14:hiddenLine>
            </a:ext>
          </a:extLst>
        </p:spPr>
        <p:txBody>
          <a:bodyPr>
            <a:spAutoFit/>
          </a:bodyPr>
          <a:lstStyle>
            <a:defPPr>
              <a:defRPr lang="zh-CN"/>
            </a:defPPr>
            <a:lvl1pPr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1pPr>
            <a:lvl2pPr marL="4572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2pPr>
            <a:lvl3pPr marL="9144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3pPr>
            <a:lvl4pPr marL="13716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4pPr>
            <a:lvl5pPr marL="18288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5pPr>
            <a:lvl6pPr marL="2286000" algn="l" defTabSz="914400" rtl="0" eaLnBrk="1" latinLnBrk="0" hangingPunct="1">
              <a:defRPr kern="1200">
                <a:solidFill>
                  <a:schemeClr val="tx1"/>
                </a:solidFill>
                <a:latin typeface="Calibri" pitchFamily="34" charset="0"/>
                <a:ea typeface="宋体" pitchFamily="2" charset="-122"/>
                <a:cs typeface="+mn-cs"/>
              </a:defRPr>
            </a:lvl6pPr>
            <a:lvl7pPr marL="2743200" algn="l" defTabSz="914400" rtl="0" eaLnBrk="1" latinLnBrk="0" hangingPunct="1">
              <a:defRPr kern="1200">
                <a:solidFill>
                  <a:schemeClr val="tx1"/>
                </a:solidFill>
                <a:latin typeface="Calibri" pitchFamily="34" charset="0"/>
                <a:ea typeface="宋体" pitchFamily="2" charset="-122"/>
                <a:cs typeface="+mn-cs"/>
              </a:defRPr>
            </a:lvl7pPr>
            <a:lvl8pPr marL="3200400" algn="l" defTabSz="914400" rtl="0" eaLnBrk="1" latinLnBrk="0" hangingPunct="1">
              <a:defRPr kern="1200">
                <a:solidFill>
                  <a:schemeClr val="tx1"/>
                </a:solidFill>
                <a:latin typeface="Calibri" pitchFamily="34" charset="0"/>
                <a:ea typeface="宋体" pitchFamily="2" charset="-122"/>
                <a:cs typeface="+mn-cs"/>
              </a:defRPr>
            </a:lvl8pPr>
            <a:lvl9pPr marL="3657600" algn="l" defTabSz="914400" rtl="0" eaLnBrk="1" latinLnBrk="0" hangingPunct="1">
              <a:defRPr kern="1200">
                <a:solidFill>
                  <a:schemeClr val="tx1"/>
                </a:solidFill>
                <a:latin typeface="Calibri" pitchFamily="34" charset="0"/>
                <a:ea typeface="宋体" pitchFamily="2" charset="-122"/>
                <a:cs typeface="+mn-cs"/>
              </a:defRPr>
            </a:lvl9pPr>
          </a:lstStyle>
          <a:p>
            <a:r>
              <a:rPr lang="zh-CN" altLang="en-US" sz="1467" b="1" dirty="0">
                <a:solidFill>
                  <a:srgbClr val="595959"/>
                </a:solidFill>
                <a:latin typeface="微软雅黑" pitchFamily="34" charset="-122"/>
                <a:ea typeface="微软雅黑" pitchFamily="34" charset="-122"/>
                <a:sym typeface="微软雅黑" pitchFamily="34" charset="-122"/>
              </a:rPr>
              <a:t>在这里输入内容标题文本</a:t>
            </a:r>
            <a:endParaRPr lang="zh-CN" altLang="en-US" sz="3200" b="1" dirty="0"/>
          </a:p>
        </p:txBody>
      </p:sp>
    </p:spTree>
    <p:extLst>
      <p:ext uri="{BB962C8B-B14F-4D97-AF65-F5344CB8AC3E}">
        <p14:creationId xmlns:p14="http://schemas.microsoft.com/office/powerpoint/2010/main" val="517965867"/>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advClick="0" advTm="0">
        <p15:prstTrans prst="pageCurlDouble"/>
      </p:transition>
    </mc:Choice>
    <mc:Fallback xmlns="">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grpId="0" nodeType="afterEffect">
                                  <p:stCondLst>
                                    <p:cond delay="0"/>
                                  </p:stCondLst>
                                  <p:childTnLst>
                                    <p:set>
                                      <p:cBhvr>
                                        <p:cTn id="6" dur="1" fill="hold">
                                          <p:stCondLst>
                                            <p:cond delay="0"/>
                                          </p:stCondLst>
                                        </p:cTn>
                                        <p:tgtEl>
                                          <p:spTgt spid="24"/>
                                        </p:tgtEl>
                                        <p:attrNameLst>
                                          <p:attrName>style.visibility</p:attrName>
                                        </p:attrNameLst>
                                      </p:cBhvr>
                                      <p:to>
                                        <p:strVal val="visible"/>
                                      </p:to>
                                    </p:set>
                                    <p:anim calcmode="lin" valueType="num">
                                      <p:cBhvr additive="base">
                                        <p:cTn id="7" dur="500" fill="hold"/>
                                        <p:tgtEl>
                                          <p:spTgt spid="24"/>
                                        </p:tgtEl>
                                        <p:attrNameLst>
                                          <p:attrName>ppt_x</p:attrName>
                                        </p:attrNameLst>
                                      </p:cBhvr>
                                      <p:tavLst>
                                        <p:tav tm="0">
                                          <p:val>
                                            <p:strVal val="#ppt_x"/>
                                          </p:val>
                                        </p:tav>
                                        <p:tav tm="100000">
                                          <p:val>
                                            <p:strVal val="#ppt_x"/>
                                          </p:val>
                                        </p:tav>
                                      </p:tavLst>
                                    </p:anim>
                                    <p:anim calcmode="lin" valueType="num">
                                      <p:cBhvr additive="base">
                                        <p:cTn id="8" dur="500" fill="hold"/>
                                        <p:tgtEl>
                                          <p:spTgt spid="24"/>
                                        </p:tgtEl>
                                        <p:attrNameLst>
                                          <p:attrName>ppt_y</p:attrName>
                                        </p:attrNameLst>
                                      </p:cBhvr>
                                      <p:tavLst>
                                        <p:tav tm="0">
                                          <p:val>
                                            <p:strVal val="1+#ppt_h/2"/>
                                          </p:val>
                                        </p:tav>
                                        <p:tav tm="100000">
                                          <p:val>
                                            <p:strVal val="#ppt_y"/>
                                          </p:val>
                                        </p:tav>
                                      </p:tavLst>
                                    </p:anim>
                                  </p:childTnLst>
                                </p:cTn>
                              </p:par>
                              <p:par>
                                <p:cTn id="9" presetID="2" presetClass="entr" presetSubtype="4" fill="hold" grpId="0" nodeType="withEffect">
                                  <p:stCondLst>
                                    <p:cond delay="0"/>
                                  </p:stCondLst>
                                  <p:childTnLst>
                                    <p:set>
                                      <p:cBhvr>
                                        <p:cTn id="10" dur="1" fill="hold">
                                          <p:stCondLst>
                                            <p:cond delay="0"/>
                                          </p:stCondLst>
                                        </p:cTn>
                                        <p:tgtEl>
                                          <p:spTgt spid="25"/>
                                        </p:tgtEl>
                                        <p:attrNameLst>
                                          <p:attrName>style.visibility</p:attrName>
                                        </p:attrNameLst>
                                      </p:cBhvr>
                                      <p:to>
                                        <p:strVal val="visible"/>
                                      </p:to>
                                    </p:set>
                                    <p:anim calcmode="lin" valueType="num">
                                      <p:cBhvr additive="base">
                                        <p:cTn id="11" dur="500" fill="hold"/>
                                        <p:tgtEl>
                                          <p:spTgt spid="25"/>
                                        </p:tgtEl>
                                        <p:attrNameLst>
                                          <p:attrName>ppt_x</p:attrName>
                                        </p:attrNameLst>
                                      </p:cBhvr>
                                      <p:tavLst>
                                        <p:tav tm="0">
                                          <p:val>
                                            <p:strVal val="#ppt_x"/>
                                          </p:val>
                                        </p:tav>
                                        <p:tav tm="100000">
                                          <p:val>
                                            <p:strVal val="#ppt_x"/>
                                          </p:val>
                                        </p:tav>
                                      </p:tavLst>
                                    </p:anim>
                                    <p:anim calcmode="lin" valueType="num">
                                      <p:cBhvr additive="base">
                                        <p:cTn id="12" dur="500" fill="hold"/>
                                        <p:tgtEl>
                                          <p:spTgt spid="25"/>
                                        </p:tgtEl>
                                        <p:attrNameLst>
                                          <p:attrName>ppt_y</p:attrName>
                                        </p:attrNameLst>
                                      </p:cBhvr>
                                      <p:tavLst>
                                        <p:tav tm="0">
                                          <p:val>
                                            <p:strVal val="1+#ppt_h/2"/>
                                          </p:val>
                                        </p:tav>
                                        <p:tav tm="100000">
                                          <p:val>
                                            <p:strVal val="#ppt_y"/>
                                          </p:val>
                                        </p:tav>
                                      </p:tavLst>
                                    </p:anim>
                                  </p:childTnLst>
                                </p:cTn>
                              </p:par>
                            </p:childTnLst>
                          </p:cTn>
                        </p:par>
                        <p:par>
                          <p:cTn id="13" fill="hold">
                            <p:stCondLst>
                              <p:cond delay="500"/>
                            </p:stCondLst>
                            <p:childTnLst>
                              <p:par>
                                <p:cTn id="14" presetID="22" presetClass="entr" presetSubtype="4" fill="hold" grpId="0" nodeType="afterEffect">
                                  <p:stCondLst>
                                    <p:cond delay="0"/>
                                  </p:stCondLst>
                                  <p:childTnLst>
                                    <p:set>
                                      <p:cBhvr>
                                        <p:cTn id="15" dur="1" fill="hold">
                                          <p:stCondLst>
                                            <p:cond delay="0"/>
                                          </p:stCondLst>
                                        </p:cTn>
                                        <p:tgtEl>
                                          <p:spTgt spid="12"/>
                                        </p:tgtEl>
                                        <p:attrNameLst>
                                          <p:attrName>style.visibility</p:attrName>
                                        </p:attrNameLst>
                                      </p:cBhvr>
                                      <p:to>
                                        <p:strVal val="visible"/>
                                      </p:to>
                                    </p:set>
                                    <p:animEffect transition="in" filter="wipe(down)">
                                      <p:cBhvr>
                                        <p:cTn id="16" dur="500"/>
                                        <p:tgtEl>
                                          <p:spTgt spid="12"/>
                                        </p:tgtEl>
                                      </p:cBhvr>
                                    </p:animEffect>
                                  </p:childTnLst>
                                </p:cTn>
                              </p:par>
                              <p:par>
                                <p:cTn id="17" presetID="22" presetClass="entr" presetSubtype="4" fill="hold" grpId="0" nodeType="withEffect">
                                  <p:stCondLst>
                                    <p:cond delay="0"/>
                                  </p:stCondLst>
                                  <p:childTnLst>
                                    <p:set>
                                      <p:cBhvr>
                                        <p:cTn id="18" dur="1" fill="hold">
                                          <p:stCondLst>
                                            <p:cond delay="0"/>
                                          </p:stCondLst>
                                        </p:cTn>
                                        <p:tgtEl>
                                          <p:spTgt spid="11"/>
                                        </p:tgtEl>
                                        <p:attrNameLst>
                                          <p:attrName>style.visibility</p:attrName>
                                        </p:attrNameLst>
                                      </p:cBhvr>
                                      <p:to>
                                        <p:strVal val="visible"/>
                                      </p:to>
                                    </p:set>
                                    <p:animEffect transition="in" filter="wipe(down)">
                                      <p:cBhvr>
                                        <p:cTn id="19" dur="500"/>
                                        <p:tgtEl>
                                          <p:spTgt spid="11"/>
                                        </p:tgtEl>
                                      </p:cBhvr>
                                    </p:animEffect>
                                  </p:childTnLst>
                                </p:cTn>
                              </p:par>
                              <p:par>
                                <p:cTn id="20" presetID="22" presetClass="entr" presetSubtype="4" fill="hold" grpId="0" nodeType="withEffect">
                                  <p:stCondLst>
                                    <p:cond delay="0"/>
                                  </p:stCondLst>
                                  <p:childTnLst>
                                    <p:set>
                                      <p:cBhvr>
                                        <p:cTn id="21" dur="1" fill="hold">
                                          <p:stCondLst>
                                            <p:cond delay="0"/>
                                          </p:stCondLst>
                                        </p:cTn>
                                        <p:tgtEl>
                                          <p:spTgt spid="2"/>
                                        </p:tgtEl>
                                        <p:attrNameLst>
                                          <p:attrName>style.visibility</p:attrName>
                                        </p:attrNameLst>
                                      </p:cBhvr>
                                      <p:to>
                                        <p:strVal val="visible"/>
                                      </p:to>
                                    </p:set>
                                    <p:animEffect transition="in" filter="wipe(down)">
                                      <p:cBhvr>
                                        <p:cTn id="22" dur="500"/>
                                        <p:tgtEl>
                                          <p:spTgt spid="2"/>
                                        </p:tgtEl>
                                      </p:cBhvr>
                                    </p:animEffect>
                                  </p:childTnLst>
                                </p:cTn>
                              </p:par>
                              <p:par>
                                <p:cTn id="23" presetID="22" presetClass="entr" presetSubtype="4" fill="hold" grpId="0" nodeType="withEffect">
                                  <p:stCondLst>
                                    <p:cond delay="0"/>
                                  </p:stCondLst>
                                  <p:childTnLst>
                                    <p:set>
                                      <p:cBhvr>
                                        <p:cTn id="24" dur="1" fill="hold">
                                          <p:stCondLst>
                                            <p:cond delay="0"/>
                                          </p:stCondLst>
                                        </p:cTn>
                                        <p:tgtEl>
                                          <p:spTgt spid="9"/>
                                        </p:tgtEl>
                                        <p:attrNameLst>
                                          <p:attrName>style.visibility</p:attrName>
                                        </p:attrNameLst>
                                      </p:cBhvr>
                                      <p:to>
                                        <p:strVal val="visible"/>
                                      </p:to>
                                    </p:set>
                                    <p:animEffect transition="in" filter="wipe(down)">
                                      <p:cBhvr>
                                        <p:cTn id="25" dur="500"/>
                                        <p:tgtEl>
                                          <p:spTgt spid="9"/>
                                        </p:tgtEl>
                                      </p:cBhvr>
                                    </p:animEffect>
                                  </p:childTnLst>
                                </p:cTn>
                              </p:par>
                              <p:par>
                                <p:cTn id="26" presetID="22" presetClass="entr" presetSubtype="4" fill="hold" grpId="0" nodeType="withEffect">
                                  <p:stCondLst>
                                    <p:cond delay="0"/>
                                  </p:stCondLst>
                                  <p:childTnLst>
                                    <p:set>
                                      <p:cBhvr>
                                        <p:cTn id="27" dur="1" fill="hold">
                                          <p:stCondLst>
                                            <p:cond delay="0"/>
                                          </p:stCondLst>
                                        </p:cTn>
                                        <p:tgtEl>
                                          <p:spTgt spid="6"/>
                                        </p:tgtEl>
                                        <p:attrNameLst>
                                          <p:attrName>style.visibility</p:attrName>
                                        </p:attrNameLst>
                                      </p:cBhvr>
                                      <p:to>
                                        <p:strVal val="visible"/>
                                      </p:to>
                                    </p:set>
                                    <p:animEffect transition="in" filter="wipe(down)">
                                      <p:cBhvr>
                                        <p:cTn id="28" dur="500"/>
                                        <p:tgtEl>
                                          <p:spTgt spid="6"/>
                                        </p:tgtEl>
                                      </p:cBhvr>
                                    </p:animEffect>
                                  </p:childTnLst>
                                </p:cTn>
                              </p:par>
                              <p:par>
                                <p:cTn id="29" presetID="22" presetClass="entr" presetSubtype="4" fill="hold" grpId="0" nodeType="withEffect">
                                  <p:stCondLst>
                                    <p:cond delay="0"/>
                                  </p:stCondLst>
                                  <p:childTnLst>
                                    <p:set>
                                      <p:cBhvr>
                                        <p:cTn id="30" dur="1" fill="hold">
                                          <p:stCondLst>
                                            <p:cond delay="0"/>
                                          </p:stCondLst>
                                        </p:cTn>
                                        <p:tgtEl>
                                          <p:spTgt spid="5"/>
                                        </p:tgtEl>
                                        <p:attrNameLst>
                                          <p:attrName>style.visibility</p:attrName>
                                        </p:attrNameLst>
                                      </p:cBhvr>
                                      <p:to>
                                        <p:strVal val="visible"/>
                                      </p:to>
                                    </p:set>
                                    <p:animEffect transition="in" filter="wipe(down)">
                                      <p:cBhvr>
                                        <p:cTn id="31" dur="500"/>
                                        <p:tgtEl>
                                          <p:spTgt spid="5"/>
                                        </p:tgtEl>
                                      </p:cBhvr>
                                    </p:animEffect>
                                  </p:childTnLst>
                                </p:cTn>
                              </p:par>
                              <p:par>
                                <p:cTn id="32" presetID="22" presetClass="entr" presetSubtype="4" fill="hold" grpId="0" nodeType="withEffect">
                                  <p:stCondLst>
                                    <p:cond delay="0"/>
                                  </p:stCondLst>
                                  <p:childTnLst>
                                    <p:set>
                                      <p:cBhvr>
                                        <p:cTn id="33" dur="1" fill="hold">
                                          <p:stCondLst>
                                            <p:cond delay="0"/>
                                          </p:stCondLst>
                                        </p:cTn>
                                        <p:tgtEl>
                                          <p:spTgt spid="4"/>
                                        </p:tgtEl>
                                        <p:attrNameLst>
                                          <p:attrName>style.visibility</p:attrName>
                                        </p:attrNameLst>
                                      </p:cBhvr>
                                      <p:to>
                                        <p:strVal val="visible"/>
                                      </p:to>
                                    </p:set>
                                    <p:animEffect transition="in" filter="wipe(down)">
                                      <p:cBhvr>
                                        <p:cTn id="34" dur="500"/>
                                        <p:tgtEl>
                                          <p:spTgt spid="4"/>
                                        </p:tgtEl>
                                      </p:cBhvr>
                                    </p:animEffect>
                                  </p:childTnLst>
                                </p:cTn>
                              </p:par>
                              <p:par>
                                <p:cTn id="35" presetID="22" presetClass="entr" presetSubtype="4" fill="hold" grpId="0" nodeType="withEffect">
                                  <p:stCondLst>
                                    <p:cond delay="0"/>
                                  </p:stCondLst>
                                  <p:childTnLst>
                                    <p:set>
                                      <p:cBhvr>
                                        <p:cTn id="36" dur="1" fill="hold">
                                          <p:stCondLst>
                                            <p:cond delay="0"/>
                                          </p:stCondLst>
                                        </p:cTn>
                                        <p:tgtEl>
                                          <p:spTgt spid="3"/>
                                        </p:tgtEl>
                                        <p:attrNameLst>
                                          <p:attrName>style.visibility</p:attrName>
                                        </p:attrNameLst>
                                      </p:cBhvr>
                                      <p:to>
                                        <p:strVal val="visible"/>
                                      </p:to>
                                    </p:set>
                                    <p:animEffect transition="in" filter="wipe(down)">
                                      <p:cBhvr>
                                        <p:cTn id="37" dur="500"/>
                                        <p:tgtEl>
                                          <p:spTgt spid="3"/>
                                        </p:tgtEl>
                                      </p:cBhvr>
                                    </p:animEffect>
                                  </p:childTnLst>
                                </p:cTn>
                              </p:par>
                              <p:par>
                                <p:cTn id="38" presetID="22" presetClass="entr" presetSubtype="4" fill="hold" grpId="0" nodeType="withEffect">
                                  <p:stCondLst>
                                    <p:cond delay="0"/>
                                  </p:stCondLst>
                                  <p:childTnLst>
                                    <p:set>
                                      <p:cBhvr>
                                        <p:cTn id="39" dur="1" fill="hold">
                                          <p:stCondLst>
                                            <p:cond delay="0"/>
                                          </p:stCondLst>
                                        </p:cTn>
                                        <p:tgtEl>
                                          <p:spTgt spid="8"/>
                                        </p:tgtEl>
                                        <p:attrNameLst>
                                          <p:attrName>style.visibility</p:attrName>
                                        </p:attrNameLst>
                                      </p:cBhvr>
                                      <p:to>
                                        <p:strVal val="visible"/>
                                      </p:to>
                                    </p:set>
                                    <p:animEffect transition="in" filter="wipe(down)">
                                      <p:cBhvr>
                                        <p:cTn id="40" dur="500"/>
                                        <p:tgtEl>
                                          <p:spTgt spid="8"/>
                                        </p:tgtEl>
                                      </p:cBhvr>
                                    </p:animEffect>
                                  </p:childTnLst>
                                </p:cTn>
                              </p:par>
                              <p:par>
                                <p:cTn id="41" presetID="22" presetClass="entr" presetSubtype="4" fill="hold" grpId="0" nodeType="withEffect">
                                  <p:stCondLst>
                                    <p:cond delay="0"/>
                                  </p:stCondLst>
                                  <p:childTnLst>
                                    <p:set>
                                      <p:cBhvr>
                                        <p:cTn id="42" dur="1" fill="hold">
                                          <p:stCondLst>
                                            <p:cond delay="0"/>
                                          </p:stCondLst>
                                        </p:cTn>
                                        <p:tgtEl>
                                          <p:spTgt spid="10"/>
                                        </p:tgtEl>
                                        <p:attrNameLst>
                                          <p:attrName>style.visibility</p:attrName>
                                        </p:attrNameLst>
                                      </p:cBhvr>
                                      <p:to>
                                        <p:strVal val="visible"/>
                                      </p:to>
                                    </p:set>
                                    <p:animEffect transition="in" filter="wipe(down)">
                                      <p:cBhvr>
                                        <p:cTn id="43" dur="500"/>
                                        <p:tgtEl>
                                          <p:spTgt spid="10"/>
                                        </p:tgtEl>
                                      </p:cBhvr>
                                    </p:animEffect>
                                  </p:childTnLst>
                                </p:cTn>
                              </p:par>
                              <p:par>
                                <p:cTn id="44" presetID="22" presetClass="entr" presetSubtype="4" fill="hold" grpId="0" nodeType="withEffect">
                                  <p:stCondLst>
                                    <p:cond delay="0"/>
                                  </p:stCondLst>
                                  <p:childTnLst>
                                    <p:set>
                                      <p:cBhvr>
                                        <p:cTn id="45" dur="1" fill="hold">
                                          <p:stCondLst>
                                            <p:cond delay="0"/>
                                          </p:stCondLst>
                                        </p:cTn>
                                        <p:tgtEl>
                                          <p:spTgt spid="7"/>
                                        </p:tgtEl>
                                        <p:attrNameLst>
                                          <p:attrName>style.visibility</p:attrName>
                                        </p:attrNameLst>
                                      </p:cBhvr>
                                      <p:to>
                                        <p:strVal val="visible"/>
                                      </p:to>
                                    </p:set>
                                    <p:animEffect transition="in" filter="wipe(down)">
                                      <p:cBhvr>
                                        <p:cTn id="46" dur="500"/>
                                        <p:tgtEl>
                                          <p:spTgt spid="7"/>
                                        </p:tgtEl>
                                      </p:cBhvr>
                                    </p:animEffect>
                                  </p:childTnLst>
                                </p:cTn>
                              </p:par>
                            </p:childTnLst>
                          </p:cTn>
                        </p:par>
                        <p:par>
                          <p:cTn id="47" fill="hold">
                            <p:stCondLst>
                              <p:cond delay="1000"/>
                            </p:stCondLst>
                            <p:childTnLst>
                              <p:par>
                                <p:cTn id="48" presetID="10" presetClass="entr" presetSubtype="0" fill="hold" grpId="0" nodeType="afterEffect">
                                  <p:stCondLst>
                                    <p:cond delay="0"/>
                                  </p:stCondLst>
                                  <p:childTnLst>
                                    <p:set>
                                      <p:cBhvr>
                                        <p:cTn id="49" dur="1" fill="hold">
                                          <p:stCondLst>
                                            <p:cond delay="0"/>
                                          </p:stCondLst>
                                        </p:cTn>
                                        <p:tgtEl>
                                          <p:spTgt spid="15"/>
                                        </p:tgtEl>
                                        <p:attrNameLst>
                                          <p:attrName>style.visibility</p:attrName>
                                        </p:attrNameLst>
                                      </p:cBhvr>
                                      <p:to>
                                        <p:strVal val="visible"/>
                                      </p:to>
                                    </p:set>
                                    <p:animEffect transition="in" filter="fade">
                                      <p:cBhvr>
                                        <p:cTn id="50" dur="500"/>
                                        <p:tgtEl>
                                          <p:spTgt spid="15"/>
                                        </p:tgtEl>
                                      </p:cBhvr>
                                    </p:animEffect>
                                  </p:childTnLst>
                                </p:cTn>
                              </p:par>
                              <p:par>
                                <p:cTn id="51" presetID="10" presetClass="entr" presetSubtype="0" fill="hold" grpId="0" nodeType="withEffect">
                                  <p:stCondLst>
                                    <p:cond delay="0"/>
                                  </p:stCondLst>
                                  <p:childTnLst>
                                    <p:set>
                                      <p:cBhvr>
                                        <p:cTn id="52" dur="1" fill="hold">
                                          <p:stCondLst>
                                            <p:cond delay="0"/>
                                          </p:stCondLst>
                                        </p:cTn>
                                        <p:tgtEl>
                                          <p:spTgt spid="32"/>
                                        </p:tgtEl>
                                        <p:attrNameLst>
                                          <p:attrName>style.visibility</p:attrName>
                                        </p:attrNameLst>
                                      </p:cBhvr>
                                      <p:to>
                                        <p:strVal val="visible"/>
                                      </p:to>
                                    </p:set>
                                    <p:animEffect transition="in" filter="fade">
                                      <p:cBhvr>
                                        <p:cTn id="53" dur="500"/>
                                        <p:tgtEl>
                                          <p:spTgt spid="32"/>
                                        </p:tgtEl>
                                      </p:cBhvr>
                                    </p:animEffect>
                                  </p:childTnLst>
                                </p:cTn>
                              </p:par>
                              <p:par>
                                <p:cTn id="54" presetID="10" presetClass="entr" presetSubtype="0" fill="hold" grpId="0" nodeType="withEffect">
                                  <p:stCondLst>
                                    <p:cond delay="0"/>
                                  </p:stCondLst>
                                  <p:childTnLst>
                                    <p:set>
                                      <p:cBhvr>
                                        <p:cTn id="55" dur="1" fill="hold">
                                          <p:stCondLst>
                                            <p:cond delay="0"/>
                                          </p:stCondLst>
                                        </p:cTn>
                                        <p:tgtEl>
                                          <p:spTgt spid="14"/>
                                        </p:tgtEl>
                                        <p:attrNameLst>
                                          <p:attrName>style.visibility</p:attrName>
                                        </p:attrNameLst>
                                      </p:cBhvr>
                                      <p:to>
                                        <p:strVal val="visible"/>
                                      </p:to>
                                    </p:set>
                                    <p:animEffect transition="in" filter="fade">
                                      <p:cBhvr>
                                        <p:cTn id="56" dur="500"/>
                                        <p:tgtEl>
                                          <p:spTgt spid="14"/>
                                        </p:tgtEl>
                                      </p:cBhvr>
                                    </p:animEffect>
                                  </p:childTnLst>
                                </p:cTn>
                              </p:par>
                              <p:par>
                                <p:cTn id="57" presetID="10" presetClass="entr" presetSubtype="0" fill="hold" grpId="0" nodeType="withEffect">
                                  <p:stCondLst>
                                    <p:cond delay="0"/>
                                  </p:stCondLst>
                                  <p:childTnLst>
                                    <p:set>
                                      <p:cBhvr>
                                        <p:cTn id="58" dur="1" fill="hold">
                                          <p:stCondLst>
                                            <p:cond delay="0"/>
                                          </p:stCondLst>
                                        </p:cTn>
                                        <p:tgtEl>
                                          <p:spTgt spid="28"/>
                                        </p:tgtEl>
                                        <p:attrNameLst>
                                          <p:attrName>style.visibility</p:attrName>
                                        </p:attrNameLst>
                                      </p:cBhvr>
                                      <p:to>
                                        <p:strVal val="visible"/>
                                      </p:to>
                                    </p:set>
                                    <p:animEffect transition="in" filter="fade">
                                      <p:cBhvr>
                                        <p:cTn id="59" dur="500"/>
                                        <p:tgtEl>
                                          <p:spTgt spid="28"/>
                                        </p:tgtEl>
                                      </p:cBhvr>
                                    </p:animEffect>
                                  </p:childTnLst>
                                </p:cTn>
                              </p:par>
                              <p:par>
                                <p:cTn id="60" presetID="10" presetClass="entr" presetSubtype="0" fill="hold" grpId="0" nodeType="withEffect">
                                  <p:stCondLst>
                                    <p:cond delay="250"/>
                                  </p:stCondLst>
                                  <p:childTnLst>
                                    <p:set>
                                      <p:cBhvr>
                                        <p:cTn id="61" dur="1" fill="hold">
                                          <p:stCondLst>
                                            <p:cond delay="0"/>
                                          </p:stCondLst>
                                        </p:cTn>
                                        <p:tgtEl>
                                          <p:spTgt spid="13"/>
                                        </p:tgtEl>
                                        <p:attrNameLst>
                                          <p:attrName>style.visibility</p:attrName>
                                        </p:attrNameLst>
                                      </p:cBhvr>
                                      <p:to>
                                        <p:strVal val="visible"/>
                                      </p:to>
                                    </p:set>
                                    <p:animEffect transition="in" filter="fade">
                                      <p:cBhvr>
                                        <p:cTn id="62" dur="500"/>
                                        <p:tgtEl>
                                          <p:spTgt spid="13"/>
                                        </p:tgtEl>
                                      </p:cBhvr>
                                    </p:animEffect>
                                  </p:childTnLst>
                                </p:cTn>
                              </p:par>
                              <p:par>
                                <p:cTn id="63" presetID="10" presetClass="entr" presetSubtype="0" fill="hold" grpId="0" nodeType="withEffect">
                                  <p:stCondLst>
                                    <p:cond delay="0"/>
                                  </p:stCondLst>
                                  <p:childTnLst>
                                    <p:set>
                                      <p:cBhvr>
                                        <p:cTn id="64" dur="1" fill="hold">
                                          <p:stCondLst>
                                            <p:cond delay="0"/>
                                          </p:stCondLst>
                                        </p:cTn>
                                        <p:tgtEl>
                                          <p:spTgt spid="18"/>
                                        </p:tgtEl>
                                        <p:attrNameLst>
                                          <p:attrName>style.visibility</p:attrName>
                                        </p:attrNameLst>
                                      </p:cBhvr>
                                      <p:to>
                                        <p:strVal val="visible"/>
                                      </p:to>
                                    </p:set>
                                    <p:animEffect transition="in" filter="fade">
                                      <p:cBhvr>
                                        <p:cTn id="65" dur="500"/>
                                        <p:tgtEl>
                                          <p:spTgt spid="18"/>
                                        </p:tgtEl>
                                      </p:cBhvr>
                                    </p:animEffect>
                                  </p:childTnLst>
                                </p:cTn>
                              </p:par>
                              <p:par>
                                <p:cTn id="66" presetID="10" presetClass="entr" presetSubtype="0" fill="hold" grpId="0" nodeType="withEffect">
                                  <p:stCondLst>
                                    <p:cond delay="0"/>
                                  </p:stCondLst>
                                  <p:childTnLst>
                                    <p:set>
                                      <p:cBhvr>
                                        <p:cTn id="67" dur="1" fill="hold">
                                          <p:stCondLst>
                                            <p:cond delay="0"/>
                                          </p:stCondLst>
                                        </p:cTn>
                                        <p:tgtEl>
                                          <p:spTgt spid="21"/>
                                        </p:tgtEl>
                                        <p:attrNameLst>
                                          <p:attrName>style.visibility</p:attrName>
                                        </p:attrNameLst>
                                      </p:cBhvr>
                                      <p:to>
                                        <p:strVal val="visible"/>
                                      </p:to>
                                    </p:set>
                                    <p:animEffect transition="in" filter="fade">
                                      <p:cBhvr>
                                        <p:cTn id="68" dur="500"/>
                                        <p:tgtEl>
                                          <p:spTgt spid="21"/>
                                        </p:tgtEl>
                                      </p:cBhvr>
                                    </p:animEffect>
                                  </p:childTnLst>
                                </p:cTn>
                              </p:par>
                              <p:par>
                                <p:cTn id="69" presetID="10" presetClass="entr" presetSubtype="0" fill="hold" grpId="0" nodeType="withEffect">
                                  <p:stCondLst>
                                    <p:cond delay="250"/>
                                  </p:stCondLst>
                                  <p:childTnLst>
                                    <p:set>
                                      <p:cBhvr>
                                        <p:cTn id="70" dur="1" fill="hold">
                                          <p:stCondLst>
                                            <p:cond delay="0"/>
                                          </p:stCondLst>
                                        </p:cTn>
                                        <p:tgtEl>
                                          <p:spTgt spid="27"/>
                                        </p:tgtEl>
                                        <p:attrNameLst>
                                          <p:attrName>style.visibility</p:attrName>
                                        </p:attrNameLst>
                                      </p:cBhvr>
                                      <p:to>
                                        <p:strVal val="visible"/>
                                      </p:to>
                                    </p:set>
                                    <p:animEffect transition="in" filter="fade">
                                      <p:cBhvr>
                                        <p:cTn id="71" dur="500"/>
                                        <p:tgtEl>
                                          <p:spTgt spid="27"/>
                                        </p:tgtEl>
                                      </p:cBhvr>
                                    </p:animEffect>
                                  </p:childTnLst>
                                </p:cTn>
                              </p:par>
                              <p:par>
                                <p:cTn id="72" presetID="10" presetClass="entr" presetSubtype="0" fill="hold" grpId="0" nodeType="withEffect">
                                  <p:stCondLst>
                                    <p:cond delay="0"/>
                                  </p:stCondLst>
                                  <p:childTnLst>
                                    <p:set>
                                      <p:cBhvr>
                                        <p:cTn id="73" dur="1" fill="hold">
                                          <p:stCondLst>
                                            <p:cond delay="0"/>
                                          </p:stCondLst>
                                        </p:cTn>
                                        <p:tgtEl>
                                          <p:spTgt spid="33"/>
                                        </p:tgtEl>
                                        <p:attrNameLst>
                                          <p:attrName>style.visibility</p:attrName>
                                        </p:attrNameLst>
                                      </p:cBhvr>
                                      <p:to>
                                        <p:strVal val="visible"/>
                                      </p:to>
                                    </p:set>
                                    <p:animEffect transition="in" filter="fade">
                                      <p:cBhvr>
                                        <p:cTn id="74" dur="500"/>
                                        <p:tgtEl>
                                          <p:spTgt spid="33"/>
                                        </p:tgtEl>
                                      </p:cBhvr>
                                    </p:animEffect>
                                  </p:childTnLst>
                                </p:cTn>
                              </p:par>
                              <p:par>
                                <p:cTn id="75" presetID="10" presetClass="entr" presetSubtype="0" fill="hold" grpId="0" nodeType="withEffect">
                                  <p:stCondLst>
                                    <p:cond delay="0"/>
                                  </p:stCondLst>
                                  <p:childTnLst>
                                    <p:set>
                                      <p:cBhvr>
                                        <p:cTn id="76" dur="1" fill="hold">
                                          <p:stCondLst>
                                            <p:cond delay="0"/>
                                          </p:stCondLst>
                                        </p:cTn>
                                        <p:tgtEl>
                                          <p:spTgt spid="34"/>
                                        </p:tgtEl>
                                        <p:attrNameLst>
                                          <p:attrName>style.visibility</p:attrName>
                                        </p:attrNameLst>
                                      </p:cBhvr>
                                      <p:to>
                                        <p:strVal val="visible"/>
                                      </p:to>
                                    </p:set>
                                    <p:animEffect transition="in" filter="fade">
                                      <p:cBhvr>
                                        <p:cTn id="77" dur="500"/>
                                        <p:tgtEl>
                                          <p:spTgt spid="34"/>
                                        </p:tgtEl>
                                      </p:cBhvr>
                                    </p:animEffect>
                                  </p:childTnLst>
                                </p:cTn>
                              </p:par>
                              <p:par>
                                <p:cTn id="78" presetID="10" presetClass="entr" presetSubtype="0" fill="hold" grpId="0" nodeType="withEffect">
                                  <p:stCondLst>
                                    <p:cond delay="0"/>
                                  </p:stCondLst>
                                  <p:childTnLst>
                                    <p:set>
                                      <p:cBhvr>
                                        <p:cTn id="79" dur="1" fill="hold">
                                          <p:stCondLst>
                                            <p:cond delay="0"/>
                                          </p:stCondLst>
                                        </p:cTn>
                                        <p:tgtEl>
                                          <p:spTgt spid="23"/>
                                        </p:tgtEl>
                                        <p:attrNameLst>
                                          <p:attrName>style.visibility</p:attrName>
                                        </p:attrNameLst>
                                      </p:cBhvr>
                                      <p:to>
                                        <p:strVal val="visible"/>
                                      </p:to>
                                    </p:set>
                                    <p:animEffect transition="in" filter="fade">
                                      <p:cBhvr>
                                        <p:cTn id="80" dur="500"/>
                                        <p:tgtEl>
                                          <p:spTgt spid="23"/>
                                        </p:tgtEl>
                                      </p:cBhvr>
                                    </p:animEffect>
                                  </p:childTnLst>
                                </p:cTn>
                              </p:par>
                              <p:par>
                                <p:cTn id="81" presetID="10" presetClass="entr" presetSubtype="0" fill="hold" grpId="0" nodeType="withEffect">
                                  <p:stCondLst>
                                    <p:cond delay="0"/>
                                  </p:stCondLst>
                                  <p:childTnLst>
                                    <p:set>
                                      <p:cBhvr>
                                        <p:cTn id="82" dur="1" fill="hold">
                                          <p:stCondLst>
                                            <p:cond delay="0"/>
                                          </p:stCondLst>
                                        </p:cTn>
                                        <p:tgtEl>
                                          <p:spTgt spid="30"/>
                                        </p:tgtEl>
                                        <p:attrNameLst>
                                          <p:attrName>style.visibility</p:attrName>
                                        </p:attrNameLst>
                                      </p:cBhvr>
                                      <p:to>
                                        <p:strVal val="visible"/>
                                      </p:to>
                                    </p:set>
                                    <p:animEffect transition="in" filter="fade">
                                      <p:cBhvr>
                                        <p:cTn id="83" dur="500"/>
                                        <p:tgtEl>
                                          <p:spTgt spid="30"/>
                                        </p:tgtEl>
                                      </p:cBhvr>
                                    </p:animEffect>
                                  </p:childTnLst>
                                </p:cTn>
                              </p:par>
                              <p:par>
                                <p:cTn id="84" presetID="10" presetClass="entr" presetSubtype="0" fill="hold" grpId="0" nodeType="withEffect">
                                  <p:stCondLst>
                                    <p:cond delay="250"/>
                                  </p:stCondLst>
                                  <p:childTnLst>
                                    <p:set>
                                      <p:cBhvr>
                                        <p:cTn id="85" dur="1" fill="hold">
                                          <p:stCondLst>
                                            <p:cond delay="0"/>
                                          </p:stCondLst>
                                        </p:cTn>
                                        <p:tgtEl>
                                          <p:spTgt spid="16"/>
                                        </p:tgtEl>
                                        <p:attrNameLst>
                                          <p:attrName>style.visibility</p:attrName>
                                        </p:attrNameLst>
                                      </p:cBhvr>
                                      <p:to>
                                        <p:strVal val="visible"/>
                                      </p:to>
                                    </p:set>
                                    <p:animEffect transition="in" filter="fade">
                                      <p:cBhvr>
                                        <p:cTn id="86" dur="500"/>
                                        <p:tgtEl>
                                          <p:spTgt spid="16"/>
                                        </p:tgtEl>
                                      </p:cBhvr>
                                    </p:animEffect>
                                  </p:childTnLst>
                                </p:cTn>
                              </p:par>
                              <p:par>
                                <p:cTn id="87" presetID="10" presetClass="entr" presetSubtype="0" fill="hold" grpId="0" nodeType="withEffect">
                                  <p:stCondLst>
                                    <p:cond delay="250"/>
                                  </p:stCondLst>
                                  <p:childTnLst>
                                    <p:set>
                                      <p:cBhvr>
                                        <p:cTn id="88" dur="1" fill="hold">
                                          <p:stCondLst>
                                            <p:cond delay="0"/>
                                          </p:stCondLst>
                                        </p:cTn>
                                        <p:tgtEl>
                                          <p:spTgt spid="29"/>
                                        </p:tgtEl>
                                        <p:attrNameLst>
                                          <p:attrName>style.visibility</p:attrName>
                                        </p:attrNameLst>
                                      </p:cBhvr>
                                      <p:to>
                                        <p:strVal val="visible"/>
                                      </p:to>
                                    </p:set>
                                    <p:animEffect transition="in" filter="fade">
                                      <p:cBhvr>
                                        <p:cTn id="89" dur="500"/>
                                        <p:tgtEl>
                                          <p:spTgt spid="29"/>
                                        </p:tgtEl>
                                      </p:cBhvr>
                                    </p:animEffect>
                                  </p:childTnLst>
                                </p:cTn>
                              </p:par>
                              <p:par>
                                <p:cTn id="90" presetID="10" presetClass="entr" presetSubtype="0" fill="hold" grpId="0" nodeType="withEffect">
                                  <p:stCondLst>
                                    <p:cond delay="250"/>
                                  </p:stCondLst>
                                  <p:childTnLst>
                                    <p:set>
                                      <p:cBhvr>
                                        <p:cTn id="91" dur="1" fill="hold">
                                          <p:stCondLst>
                                            <p:cond delay="0"/>
                                          </p:stCondLst>
                                        </p:cTn>
                                        <p:tgtEl>
                                          <p:spTgt spid="22"/>
                                        </p:tgtEl>
                                        <p:attrNameLst>
                                          <p:attrName>style.visibility</p:attrName>
                                        </p:attrNameLst>
                                      </p:cBhvr>
                                      <p:to>
                                        <p:strVal val="visible"/>
                                      </p:to>
                                    </p:set>
                                    <p:animEffect transition="in" filter="fade">
                                      <p:cBhvr>
                                        <p:cTn id="92" dur="500"/>
                                        <p:tgtEl>
                                          <p:spTgt spid="22"/>
                                        </p:tgtEl>
                                      </p:cBhvr>
                                    </p:animEffect>
                                  </p:childTnLst>
                                </p:cTn>
                              </p:par>
                              <p:par>
                                <p:cTn id="93" presetID="10" presetClass="entr" presetSubtype="0" fill="hold" grpId="0" nodeType="withEffect">
                                  <p:stCondLst>
                                    <p:cond delay="0"/>
                                  </p:stCondLst>
                                  <p:childTnLst>
                                    <p:set>
                                      <p:cBhvr>
                                        <p:cTn id="94" dur="1" fill="hold">
                                          <p:stCondLst>
                                            <p:cond delay="0"/>
                                          </p:stCondLst>
                                        </p:cTn>
                                        <p:tgtEl>
                                          <p:spTgt spid="31"/>
                                        </p:tgtEl>
                                        <p:attrNameLst>
                                          <p:attrName>style.visibility</p:attrName>
                                        </p:attrNameLst>
                                      </p:cBhvr>
                                      <p:to>
                                        <p:strVal val="visible"/>
                                      </p:to>
                                    </p:set>
                                    <p:animEffect transition="in" filter="fade">
                                      <p:cBhvr>
                                        <p:cTn id="95" dur="500"/>
                                        <p:tgtEl>
                                          <p:spTgt spid="31"/>
                                        </p:tgtEl>
                                      </p:cBhvr>
                                    </p:animEffect>
                                  </p:childTnLst>
                                </p:cTn>
                              </p:par>
                              <p:par>
                                <p:cTn id="96" presetID="10" presetClass="entr" presetSubtype="0" fill="hold" grpId="0" nodeType="withEffect">
                                  <p:stCondLst>
                                    <p:cond delay="0"/>
                                  </p:stCondLst>
                                  <p:childTnLst>
                                    <p:set>
                                      <p:cBhvr>
                                        <p:cTn id="97" dur="1" fill="hold">
                                          <p:stCondLst>
                                            <p:cond delay="0"/>
                                          </p:stCondLst>
                                        </p:cTn>
                                        <p:tgtEl>
                                          <p:spTgt spid="17"/>
                                        </p:tgtEl>
                                        <p:attrNameLst>
                                          <p:attrName>style.visibility</p:attrName>
                                        </p:attrNameLst>
                                      </p:cBhvr>
                                      <p:to>
                                        <p:strVal val="visible"/>
                                      </p:to>
                                    </p:set>
                                    <p:animEffect transition="in" filter="fade">
                                      <p:cBhvr>
                                        <p:cTn id="98" dur="500"/>
                                        <p:tgtEl>
                                          <p:spTgt spid="17"/>
                                        </p:tgtEl>
                                      </p:cBhvr>
                                    </p:animEffect>
                                  </p:childTnLst>
                                </p:cTn>
                              </p:par>
                              <p:par>
                                <p:cTn id="99" presetID="10" presetClass="entr" presetSubtype="0" fill="hold" grpId="0" nodeType="withEffect">
                                  <p:stCondLst>
                                    <p:cond delay="250"/>
                                  </p:stCondLst>
                                  <p:childTnLst>
                                    <p:set>
                                      <p:cBhvr>
                                        <p:cTn id="100" dur="1" fill="hold">
                                          <p:stCondLst>
                                            <p:cond delay="0"/>
                                          </p:stCondLst>
                                        </p:cTn>
                                        <p:tgtEl>
                                          <p:spTgt spid="20"/>
                                        </p:tgtEl>
                                        <p:attrNameLst>
                                          <p:attrName>style.visibility</p:attrName>
                                        </p:attrNameLst>
                                      </p:cBhvr>
                                      <p:to>
                                        <p:strVal val="visible"/>
                                      </p:to>
                                    </p:set>
                                    <p:animEffect transition="in" filter="fade">
                                      <p:cBhvr>
                                        <p:cTn id="101" dur="500"/>
                                        <p:tgtEl>
                                          <p:spTgt spid="20"/>
                                        </p:tgtEl>
                                      </p:cBhvr>
                                    </p:animEffect>
                                  </p:childTnLst>
                                </p:cTn>
                              </p:par>
                              <p:par>
                                <p:cTn id="102" presetID="10" presetClass="entr" presetSubtype="0" fill="hold" grpId="0" nodeType="withEffect">
                                  <p:stCondLst>
                                    <p:cond delay="0"/>
                                  </p:stCondLst>
                                  <p:childTnLst>
                                    <p:set>
                                      <p:cBhvr>
                                        <p:cTn id="103" dur="1" fill="hold">
                                          <p:stCondLst>
                                            <p:cond delay="0"/>
                                          </p:stCondLst>
                                        </p:cTn>
                                        <p:tgtEl>
                                          <p:spTgt spid="26"/>
                                        </p:tgtEl>
                                        <p:attrNameLst>
                                          <p:attrName>style.visibility</p:attrName>
                                        </p:attrNameLst>
                                      </p:cBhvr>
                                      <p:to>
                                        <p:strVal val="visible"/>
                                      </p:to>
                                    </p:set>
                                    <p:animEffect transition="in" filter="fade">
                                      <p:cBhvr>
                                        <p:cTn id="104" dur="500"/>
                                        <p:tgtEl>
                                          <p:spTgt spid="26"/>
                                        </p:tgtEl>
                                      </p:cBhvr>
                                    </p:animEffect>
                                  </p:childTnLst>
                                </p:cTn>
                              </p:par>
                              <p:par>
                                <p:cTn id="105" presetID="10" presetClass="entr" presetSubtype="0" fill="hold" grpId="0" nodeType="withEffect">
                                  <p:stCondLst>
                                    <p:cond delay="250"/>
                                  </p:stCondLst>
                                  <p:childTnLst>
                                    <p:set>
                                      <p:cBhvr>
                                        <p:cTn id="106" dur="1" fill="hold">
                                          <p:stCondLst>
                                            <p:cond delay="0"/>
                                          </p:stCondLst>
                                        </p:cTn>
                                        <p:tgtEl>
                                          <p:spTgt spid="35"/>
                                        </p:tgtEl>
                                        <p:attrNameLst>
                                          <p:attrName>style.visibility</p:attrName>
                                        </p:attrNameLst>
                                      </p:cBhvr>
                                      <p:to>
                                        <p:strVal val="visible"/>
                                      </p:to>
                                    </p:set>
                                    <p:animEffect transition="in" filter="fade">
                                      <p:cBhvr>
                                        <p:cTn id="107" dur="500"/>
                                        <p:tgtEl>
                                          <p:spTgt spid="35"/>
                                        </p:tgtEl>
                                      </p:cBhvr>
                                    </p:animEffect>
                                  </p:childTnLst>
                                </p:cTn>
                              </p:par>
                              <p:par>
                                <p:cTn id="108" presetID="10" presetClass="entr" presetSubtype="0" fill="hold" grpId="0" nodeType="withEffect">
                                  <p:stCondLst>
                                    <p:cond delay="250"/>
                                  </p:stCondLst>
                                  <p:childTnLst>
                                    <p:set>
                                      <p:cBhvr>
                                        <p:cTn id="109" dur="1" fill="hold">
                                          <p:stCondLst>
                                            <p:cond delay="0"/>
                                          </p:stCondLst>
                                        </p:cTn>
                                        <p:tgtEl>
                                          <p:spTgt spid="19"/>
                                        </p:tgtEl>
                                        <p:attrNameLst>
                                          <p:attrName>style.visibility</p:attrName>
                                        </p:attrNameLst>
                                      </p:cBhvr>
                                      <p:to>
                                        <p:strVal val="visible"/>
                                      </p:to>
                                    </p:set>
                                    <p:animEffect transition="in" filter="fade">
                                      <p:cBhvr>
                                        <p:cTn id="110" dur="500"/>
                                        <p:tgtEl>
                                          <p:spTgt spid="19"/>
                                        </p:tgtEl>
                                      </p:cBhvr>
                                    </p:animEffect>
                                  </p:childTnLst>
                                </p:cTn>
                              </p:par>
                              <p:par>
                                <p:cTn id="111" presetID="10" presetClass="entr" presetSubtype="0" fill="hold" grpId="0" nodeType="withEffect">
                                  <p:stCondLst>
                                    <p:cond delay="0"/>
                                  </p:stCondLst>
                                  <p:childTnLst>
                                    <p:set>
                                      <p:cBhvr>
                                        <p:cTn id="112" dur="1" fill="hold">
                                          <p:stCondLst>
                                            <p:cond delay="0"/>
                                          </p:stCondLst>
                                        </p:cTn>
                                        <p:tgtEl>
                                          <p:spTgt spid="36"/>
                                        </p:tgtEl>
                                        <p:attrNameLst>
                                          <p:attrName>style.visibility</p:attrName>
                                        </p:attrNameLst>
                                      </p:cBhvr>
                                      <p:to>
                                        <p:strVal val="visible"/>
                                      </p:to>
                                    </p:set>
                                    <p:animEffect transition="in" filter="fade">
                                      <p:cBhvr>
                                        <p:cTn id="113" dur="500"/>
                                        <p:tgtEl>
                                          <p:spTgt spid="36"/>
                                        </p:tgtEl>
                                      </p:cBhvr>
                                    </p:animEffect>
                                  </p:childTnLst>
                                </p:cTn>
                              </p:par>
                            </p:childTnLst>
                          </p:cTn>
                        </p:par>
                        <p:par>
                          <p:cTn id="114" fill="hold">
                            <p:stCondLst>
                              <p:cond delay="1750"/>
                            </p:stCondLst>
                            <p:childTnLst>
                              <p:par>
                                <p:cTn id="115" presetID="22" presetClass="entr" presetSubtype="4" fill="hold" grpId="0" nodeType="afterEffect">
                                  <p:stCondLst>
                                    <p:cond delay="0"/>
                                  </p:stCondLst>
                                  <p:childTnLst>
                                    <p:set>
                                      <p:cBhvr>
                                        <p:cTn id="116" dur="1" fill="hold">
                                          <p:stCondLst>
                                            <p:cond delay="0"/>
                                          </p:stCondLst>
                                        </p:cTn>
                                        <p:tgtEl>
                                          <p:spTgt spid="44"/>
                                        </p:tgtEl>
                                        <p:attrNameLst>
                                          <p:attrName>style.visibility</p:attrName>
                                        </p:attrNameLst>
                                      </p:cBhvr>
                                      <p:to>
                                        <p:strVal val="visible"/>
                                      </p:to>
                                    </p:set>
                                    <p:animEffect transition="in" filter="wipe(down)">
                                      <p:cBhvr>
                                        <p:cTn id="117" dur="500"/>
                                        <p:tgtEl>
                                          <p:spTgt spid="44"/>
                                        </p:tgtEl>
                                      </p:cBhvr>
                                    </p:animEffect>
                                  </p:childTnLst>
                                </p:cTn>
                              </p:par>
                            </p:childTnLst>
                          </p:cTn>
                        </p:par>
                        <p:par>
                          <p:cTn id="118" fill="hold">
                            <p:stCondLst>
                              <p:cond delay="2250"/>
                            </p:stCondLst>
                            <p:childTnLst>
                              <p:par>
                                <p:cTn id="119" presetID="10" presetClass="entr" presetSubtype="0" fill="hold" grpId="0" nodeType="afterEffect">
                                  <p:stCondLst>
                                    <p:cond delay="0"/>
                                  </p:stCondLst>
                                  <p:childTnLst>
                                    <p:set>
                                      <p:cBhvr>
                                        <p:cTn id="120" dur="1" fill="hold">
                                          <p:stCondLst>
                                            <p:cond delay="0"/>
                                          </p:stCondLst>
                                        </p:cTn>
                                        <p:tgtEl>
                                          <p:spTgt spid="39"/>
                                        </p:tgtEl>
                                        <p:attrNameLst>
                                          <p:attrName>style.visibility</p:attrName>
                                        </p:attrNameLst>
                                      </p:cBhvr>
                                      <p:to>
                                        <p:strVal val="visible"/>
                                      </p:to>
                                    </p:set>
                                    <p:animEffect transition="in" filter="fade">
                                      <p:cBhvr>
                                        <p:cTn id="121" dur="500"/>
                                        <p:tgtEl>
                                          <p:spTgt spid="39"/>
                                        </p:tgtEl>
                                      </p:cBhvr>
                                    </p:animEffect>
                                  </p:childTnLst>
                                </p:cTn>
                              </p:par>
                              <p:par>
                                <p:cTn id="122" presetID="10" presetClass="entr" presetSubtype="0" fill="hold" grpId="0" nodeType="withEffect">
                                  <p:stCondLst>
                                    <p:cond delay="0"/>
                                  </p:stCondLst>
                                  <p:childTnLst>
                                    <p:set>
                                      <p:cBhvr>
                                        <p:cTn id="123" dur="1" fill="hold">
                                          <p:stCondLst>
                                            <p:cond delay="0"/>
                                          </p:stCondLst>
                                        </p:cTn>
                                        <p:tgtEl>
                                          <p:spTgt spid="37"/>
                                        </p:tgtEl>
                                        <p:attrNameLst>
                                          <p:attrName>style.visibility</p:attrName>
                                        </p:attrNameLst>
                                      </p:cBhvr>
                                      <p:to>
                                        <p:strVal val="visible"/>
                                      </p:to>
                                    </p:set>
                                    <p:animEffect transition="in" filter="fade">
                                      <p:cBhvr>
                                        <p:cTn id="124" dur="500"/>
                                        <p:tgtEl>
                                          <p:spTgt spid="37"/>
                                        </p:tgtEl>
                                      </p:cBhvr>
                                    </p:animEffect>
                                  </p:childTnLst>
                                </p:cTn>
                              </p:par>
                              <p:par>
                                <p:cTn id="125" presetID="10" presetClass="entr" presetSubtype="0" fill="hold" grpId="0" nodeType="withEffect">
                                  <p:stCondLst>
                                    <p:cond delay="0"/>
                                  </p:stCondLst>
                                  <p:childTnLst>
                                    <p:set>
                                      <p:cBhvr>
                                        <p:cTn id="126" dur="1" fill="hold">
                                          <p:stCondLst>
                                            <p:cond delay="0"/>
                                          </p:stCondLst>
                                        </p:cTn>
                                        <p:tgtEl>
                                          <p:spTgt spid="40"/>
                                        </p:tgtEl>
                                        <p:attrNameLst>
                                          <p:attrName>style.visibility</p:attrName>
                                        </p:attrNameLst>
                                      </p:cBhvr>
                                      <p:to>
                                        <p:strVal val="visible"/>
                                      </p:to>
                                    </p:set>
                                    <p:animEffect transition="in" filter="fade">
                                      <p:cBhvr>
                                        <p:cTn id="127" dur="500"/>
                                        <p:tgtEl>
                                          <p:spTgt spid="40"/>
                                        </p:tgtEl>
                                      </p:cBhvr>
                                    </p:animEffect>
                                  </p:childTnLst>
                                </p:cTn>
                              </p:par>
                              <p:par>
                                <p:cTn id="128" presetID="10" presetClass="entr" presetSubtype="0" fill="hold" grpId="0" nodeType="withEffect">
                                  <p:stCondLst>
                                    <p:cond delay="0"/>
                                  </p:stCondLst>
                                  <p:childTnLst>
                                    <p:set>
                                      <p:cBhvr>
                                        <p:cTn id="129" dur="1" fill="hold">
                                          <p:stCondLst>
                                            <p:cond delay="0"/>
                                          </p:stCondLst>
                                        </p:cTn>
                                        <p:tgtEl>
                                          <p:spTgt spid="42"/>
                                        </p:tgtEl>
                                        <p:attrNameLst>
                                          <p:attrName>style.visibility</p:attrName>
                                        </p:attrNameLst>
                                      </p:cBhvr>
                                      <p:to>
                                        <p:strVal val="visible"/>
                                      </p:to>
                                    </p:set>
                                    <p:animEffect transition="in" filter="fade">
                                      <p:cBhvr>
                                        <p:cTn id="130" dur="500"/>
                                        <p:tgtEl>
                                          <p:spTgt spid="42"/>
                                        </p:tgtEl>
                                      </p:cBhvr>
                                    </p:animEffect>
                                  </p:childTnLst>
                                </p:cTn>
                              </p:par>
                              <p:par>
                                <p:cTn id="131" presetID="10" presetClass="entr" presetSubtype="0" fill="hold" grpId="0" nodeType="withEffect">
                                  <p:stCondLst>
                                    <p:cond delay="0"/>
                                  </p:stCondLst>
                                  <p:childTnLst>
                                    <p:set>
                                      <p:cBhvr>
                                        <p:cTn id="132" dur="1" fill="hold">
                                          <p:stCondLst>
                                            <p:cond delay="0"/>
                                          </p:stCondLst>
                                        </p:cTn>
                                        <p:tgtEl>
                                          <p:spTgt spid="41"/>
                                        </p:tgtEl>
                                        <p:attrNameLst>
                                          <p:attrName>style.visibility</p:attrName>
                                        </p:attrNameLst>
                                      </p:cBhvr>
                                      <p:to>
                                        <p:strVal val="visible"/>
                                      </p:to>
                                    </p:set>
                                    <p:animEffect transition="in" filter="fade">
                                      <p:cBhvr>
                                        <p:cTn id="133" dur="500"/>
                                        <p:tgtEl>
                                          <p:spTgt spid="41"/>
                                        </p:tgtEl>
                                      </p:cBhvr>
                                    </p:animEffect>
                                  </p:childTnLst>
                                </p:cTn>
                              </p:par>
                              <p:par>
                                <p:cTn id="134" presetID="10" presetClass="entr" presetSubtype="0" fill="hold" grpId="0" nodeType="withEffect">
                                  <p:stCondLst>
                                    <p:cond delay="0"/>
                                  </p:stCondLst>
                                  <p:childTnLst>
                                    <p:set>
                                      <p:cBhvr>
                                        <p:cTn id="135" dur="1" fill="hold">
                                          <p:stCondLst>
                                            <p:cond delay="0"/>
                                          </p:stCondLst>
                                        </p:cTn>
                                        <p:tgtEl>
                                          <p:spTgt spid="43"/>
                                        </p:tgtEl>
                                        <p:attrNameLst>
                                          <p:attrName>style.visibility</p:attrName>
                                        </p:attrNameLst>
                                      </p:cBhvr>
                                      <p:to>
                                        <p:strVal val="visible"/>
                                      </p:to>
                                    </p:set>
                                    <p:animEffect transition="in" filter="fade">
                                      <p:cBhvr>
                                        <p:cTn id="136" dur="500"/>
                                        <p:tgtEl>
                                          <p:spTgt spid="43"/>
                                        </p:tgtEl>
                                      </p:cBhvr>
                                    </p:animEffect>
                                  </p:childTnLst>
                                </p:cTn>
                              </p:par>
                              <p:par>
                                <p:cTn id="137" presetID="10" presetClass="entr" presetSubtype="0" fill="hold" grpId="0" nodeType="withEffect">
                                  <p:stCondLst>
                                    <p:cond delay="0"/>
                                  </p:stCondLst>
                                  <p:childTnLst>
                                    <p:set>
                                      <p:cBhvr>
                                        <p:cTn id="138" dur="1" fill="hold">
                                          <p:stCondLst>
                                            <p:cond delay="0"/>
                                          </p:stCondLst>
                                        </p:cTn>
                                        <p:tgtEl>
                                          <p:spTgt spid="38"/>
                                        </p:tgtEl>
                                        <p:attrNameLst>
                                          <p:attrName>style.visibility</p:attrName>
                                        </p:attrNameLst>
                                      </p:cBhvr>
                                      <p:to>
                                        <p:strVal val="visible"/>
                                      </p:to>
                                    </p:set>
                                    <p:animEffect transition="in" filter="fade">
                                      <p:cBhvr>
                                        <p:cTn id="139" dur="500"/>
                                        <p:tgtEl>
                                          <p:spTgt spid="3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3" grpId="0" animBg="1"/>
      <p:bldP spid="4" grpId="0" animBg="1"/>
      <p:bldP spid="5" grpId="0" animBg="1"/>
      <p:bldP spid="6" grpId="0" animBg="1"/>
      <p:bldP spid="7" grpId="0" animBg="1"/>
      <p:bldP spid="8" grpId="0" animBg="1"/>
      <p:bldP spid="9" grpId="0" animBg="1"/>
      <p:bldP spid="10" grpId="0" animBg="1"/>
      <p:bldP spid="11" grpId="0" animBg="1"/>
      <p:bldP spid="12" grpId="0" animBg="1"/>
      <p:bldP spid="13" grpId="0" animBg="1"/>
      <p:bldP spid="14" grpId="0" animBg="1"/>
      <p:bldP spid="15" grpId="0" animBg="1"/>
      <p:bldP spid="16" grpId="0" animBg="1"/>
      <p:bldP spid="17" grpId="0" animBg="1"/>
      <p:bldP spid="18" grpId="0" animBg="1"/>
      <p:bldP spid="19" grpId="0" animBg="1"/>
      <p:bldP spid="20" grpId="0" animBg="1"/>
      <p:bldP spid="21" grpId="0" animBg="1"/>
      <p:bldP spid="22" grpId="0" animBg="1"/>
      <p:bldP spid="23" grpId="0" animBg="1"/>
      <p:bldP spid="24" grpId="0" animBg="1"/>
      <p:bldP spid="25" grpId="0" animBg="1"/>
      <p:bldP spid="26" grpId="0" animBg="1"/>
      <p:bldP spid="27" grpId="0" animBg="1"/>
      <p:bldP spid="28" grpId="0" animBg="1"/>
      <p:bldP spid="29" grpId="0" animBg="1"/>
      <p:bldP spid="30" grpId="0" animBg="1"/>
      <p:bldP spid="31" grpId="0" animBg="1"/>
      <p:bldP spid="32" grpId="0" animBg="1"/>
      <p:bldP spid="33" grpId="0" animBg="1"/>
      <p:bldP spid="34" grpId="0" animBg="1"/>
      <p:bldP spid="35" grpId="0" animBg="1"/>
      <p:bldP spid="36" grpId="0" animBg="1"/>
      <p:bldP spid="37" grpId="0"/>
      <p:bldP spid="38" grpId="0"/>
      <p:bldP spid="39" grpId="0"/>
      <p:bldP spid="40" grpId="0"/>
      <p:bldP spid="41" grpId="0"/>
      <p:bldP spid="42" grpId="0"/>
      <p:bldP spid="43" grpId="0"/>
      <p:bldP spid="44" grpId="0"/>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Freeform 5"/>
          <p:cNvSpPr>
            <a:spLocks noChangeArrowheads="1"/>
          </p:cNvSpPr>
          <p:nvPr/>
        </p:nvSpPr>
        <p:spPr bwMode="auto">
          <a:xfrm>
            <a:off x="4701116" y="2170642"/>
            <a:ext cx="2887133" cy="1443567"/>
          </a:xfrm>
          <a:custGeom>
            <a:avLst/>
            <a:gdLst>
              <a:gd name="T0" fmla="*/ 1053 w 1053"/>
              <a:gd name="T1" fmla="*/ 527 h 527"/>
              <a:gd name="T2" fmla="*/ 0 w 1053"/>
              <a:gd name="T3" fmla="*/ 527 h 527"/>
              <a:gd name="T4" fmla="*/ 526 w 1053"/>
              <a:gd name="T5" fmla="*/ 0 h 527"/>
              <a:gd name="T6" fmla="*/ 1053 w 1053"/>
              <a:gd name="T7" fmla="*/ 527 h 527"/>
              <a:gd name="T8" fmla="*/ 0 60000 65536"/>
              <a:gd name="T9" fmla="*/ 0 60000 65536"/>
              <a:gd name="T10" fmla="*/ 0 60000 65536"/>
              <a:gd name="T11" fmla="*/ 0 60000 65536"/>
              <a:gd name="T12" fmla="*/ 0 w 1053"/>
              <a:gd name="T13" fmla="*/ 0 h 527"/>
              <a:gd name="T14" fmla="*/ 1053 w 1053"/>
              <a:gd name="T15" fmla="*/ 527 h 527"/>
            </a:gdLst>
            <a:ahLst/>
            <a:cxnLst>
              <a:cxn ang="T8">
                <a:pos x="T0" y="T1"/>
              </a:cxn>
              <a:cxn ang="T9">
                <a:pos x="T2" y="T3"/>
              </a:cxn>
              <a:cxn ang="T10">
                <a:pos x="T4" y="T5"/>
              </a:cxn>
              <a:cxn ang="T11">
                <a:pos x="T6" y="T7"/>
              </a:cxn>
            </a:cxnLst>
            <a:rect l="T12" t="T13" r="T14" b="T15"/>
            <a:pathLst>
              <a:path w="1053" h="527">
                <a:moveTo>
                  <a:pt x="1053" y="527"/>
                </a:moveTo>
                <a:cubicBezTo>
                  <a:pt x="727" y="527"/>
                  <a:pt x="363" y="527"/>
                  <a:pt x="0" y="527"/>
                </a:cubicBezTo>
                <a:cubicBezTo>
                  <a:pt x="0" y="236"/>
                  <a:pt x="236" y="0"/>
                  <a:pt x="526" y="0"/>
                </a:cubicBezTo>
                <a:cubicBezTo>
                  <a:pt x="818" y="0"/>
                  <a:pt x="1053" y="236"/>
                  <a:pt x="1053" y="527"/>
                </a:cubicBezTo>
              </a:path>
            </a:pathLst>
          </a:custGeom>
          <a:solidFill>
            <a:srgbClr val="366A97"/>
          </a:solidFill>
          <a:ln>
            <a:noFill/>
          </a:ln>
          <a:extLst/>
        </p:spPr>
        <p:txBody>
          <a:bodyPr/>
          <a:lstStyle>
            <a:defPPr>
              <a:defRPr lang="zh-CN"/>
            </a:defPPr>
            <a:lvl1pPr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1pPr>
            <a:lvl2pPr marL="4572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2pPr>
            <a:lvl3pPr marL="9144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3pPr>
            <a:lvl4pPr marL="13716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4pPr>
            <a:lvl5pPr marL="18288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5pPr>
            <a:lvl6pPr marL="2286000" algn="l" defTabSz="914400" rtl="0" eaLnBrk="1" latinLnBrk="0" hangingPunct="1">
              <a:defRPr kern="1200">
                <a:solidFill>
                  <a:schemeClr val="tx1"/>
                </a:solidFill>
                <a:latin typeface="Calibri" pitchFamily="34" charset="0"/>
                <a:ea typeface="宋体" pitchFamily="2" charset="-122"/>
                <a:cs typeface="+mn-cs"/>
              </a:defRPr>
            </a:lvl6pPr>
            <a:lvl7pPr marL="2743200" algn="l" defTabSz="914400" rtl="0" eaLnBrk="1" latinLnBrk="0" hangingPunct="1">
              <a:defRPr kern="1200">
                <a:solidFill>
                  <a:schemeClr val="tx1"/>
                </a:solidFill>
                <a:latin typeface="Calibri" pitchFamily="34" charset="0"/>
                <a:ea typeface="宋体" pitchFamily="2" charset="-122"/>
                <a:cs typeface="+mn-cs"/>
              </a:defRPr>
            </a:lvl7pPr>
            <a:lvl8pPr marL="3200400" algn="l" defTabSz="914400" rtl="0" eaLnBrk="1" latinLnBrk="0" hangingPunct="1">
              <a:defRPr kern="1200">
                <a:solidFill>
                  <a:schemeClr val="tx1"/>
                </a:solidFill>
                <a:latin typeface="Calibri" pitchFamily="34" charset="0"/>
                <a:ea typeface="宋体" pitchFamily="2" charset="-122"/>
                <a:cs typeface="+mn-cs"/>
              </a:defRPr>
            </a:lvl8pPr>
            <a:lvl9pPr marL="3657600" algn="l" defTabSz="914400" rtl="0" eaLnBrk="1" latinLnBrk="0" hangingPunct="1">
              <a:defRPr kern="1200">
                <a:solidFill>
                  <a:schemeClr val="tx1"/>
                </a:solidFill>
                <a:latin typeface="Calibri" pitchFamily="34" charset="0"/>
                <a:ea typeface="宋体" pitchFamily="2" charset="-122"/>
                <a:cs typeface="+mn-cs"/>
              </a:defRPr>
            </a:lvl9pPr>
          </a:lstStyle>
          <a:p>
            <a:endParaRPr lang="zh-CN" altLang="zh-CN" sz="2133">
              <a:solidFill>
                <a:srgbClr val="000000"/>
              </a:solidFill>
              <a:sym typeface="宋体" pitchFamily="2" charset="-122"/>
            </a:endParaRPr>
          </a:p>
        </p:txBody>
      </p:sp>
      <p:sp>
        <p:nvSpPr>
          <p:cNvPr id="5" name="Freeform 8"/>
          <p:cNvSpPr>
            <a:spLocks noChangeArrowheads="1"/>
          </p:cNvSpPr>
          <p:nvPr/>
        </p:nvSpPr>
        <p:spPr bwMode="auto">
          <a:xfrm>
            <a:off x="7793567" y="1836208"/>
            <a:ext cx="3558116" cy="1778000"/>
          </a:xfrm>
          <a:custGeom>
            <a:avLst/>
            <a:gdLst>
              <a:gd name="T0" fmla="*/ 1298 w 1298"/>
              <a:gd name="T1" fmla="*/ 650 h 650"/>
              <a:gd name="T2" fmla="*/ 0 w 1298"/>
              <a:gd name="T3" fmla="*/ 650 h 650"/>
              <a:gd name="T4" fmla="*/ 649 w 1298"/>
              <a:gd name="T5" fmla="*/ 0 h 650"/>
              <a:gd name="T6" fmla="*/ 1298 w 1298"/>
              <a:gd name="T7" fmla="*/ 650 h 650"/>
              <a:gd name="T8" fmla="*/ 0 60000 65536"/>
              <a:gd name="T9" fmla="*/ 0 60000 65536"/>
              <a:gd name="T10" fmla="*/ 0 60000 65536"/>
              <a:gd name="T11" fmla="*/ 0 60000 65536"/>
              <a:gd name="T12" fmla="*/ 0 w 1298"/>
              <a:gd name="T13" fmla="*/ 0 h 650"/>
              <a:gd name="T14" fmla="*/ 1298 w 1298"/>
              <a:gd name="T15" fmla="*/ 650 h 650"/>
            </a:gdLst>
            <a:ahLst/>
            <a:cxnLst>
              <a:cxn ang="T8">
                <a:pos x="T0" y="T1"/>
              </a:cxn>
              <a:cxn ang="T9">
                <a:pos x="T2" y="T3"/>
              </a:cxn>
              <a:cxn ang="T10">
                <a:pos x="T4" y="T5"/>
              </a:cxn>
              <a:cxn ang="T11">
                <a:pos x="T6" y="T7"/>
              </a:cxn>
            </a:cxnLst>
            <a:rect l="T12" t="T13" r="T14" b="T15"/>
            <a:pathLst>
              <a:path w="1298" h="650">
                <a:moveTo>
                  <a:pt x="1298" y="650"/>
                </a:moveTo>
                <a:cubicBezTo>
                  <a:pt x="895" y="650"/>
                  <a:pt x="448" y="650"/>
                  <a:pt x="0" y="650"/>
                </a:cubicBezTo>
                <a:cubicBezTo>
                  <a:pt x="0" y="291"/>
                  <a:pt x="290" y="0"/>
                  <a:pt x="649" y="0"/>
                </a:cubicBezTo>
                <a:cubicBezTo>
                  <a:pt x="1008" y="0"/>
                  <a:pt x="1298" y="291"/>
                  <a:pt x="1298" y="650"/>
                </a:cubicBezTo>
              </a:path>
            </a:pathLst>
          </a:custGeom>
          <a:solidFill>
            <a:srgbClr val="E25667"/>
          </a:solidFill>
          <a:ln>
            <a:noFill/>
          </a:ln>
          <a:extLst/>
        </p:spPr>
        <p:txBody>
          <a:bodyPr/>
          <a:lstStyle>
            <a:defPPr>
              <a:defRPr lang="zh-CN"/>
            </a:defPPr>
            <a:lvl1pPr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1pPr>
            <a:lvl2pPr marL="4572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2pPr>
            <a:lvl3pPr marL="9144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3pPr>
            <a:lvl4pPr marL="13716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4pPr>
            <a:lvl5pPr marL="18288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5pPr>
            <a:lvl6pPr marL="2286000" algn="l" defTabSz="914400" rtl="0" eaLnBrk="1" latinLnBrk="0" hangingPunct="1">
              <a:defRPr kern="1200">
                <a:solidFill>
                  <a:schemeClr val="tx1"/>
                </a:solidFill>
                <a:latin typeface="Calibri" pitchFamily="34" charset="0"/>
                <a:ea typeface="宋体" pitchFamily="2" charset="-122"/>
                <a:cs typeface="+mn-cs"/>
              </a:defRPr>
            </a:lvl6pPr>
            <a:lvl7pPr marL="2743200" algn="l" defTabSz="914400" rtl="0" eaLnBrk="1" latinLnBrk="0" hangingPunct="1">
              <a:defRPr kern="1200">
                <a:solidFill>
                  <a:schemeClr val="tx1"/>
                </a:solidFill>
                <a:latin typeface="Calibri" pitchFamily="34" charset="0"/>
                <a:ea typeface="宋体" pitchFamily="2" charset="-122"/>
                <a:cs typeface="+mn-cs"/>
              </a:defRPr>
            </a:lvl7pPr>
            <a:lvl8pPr marL="3200400" algn="l" defTabSz="914400" rtl="0" eaLnBrk="1" latinLnBrk="0" hangingPunct="1">
              <a:defRPr kern="1200">
                <a:solidFill>
                  <a:schemeClr val="tx1"/>
                </a:solidFill>
                <a:latin typeface="Calibri" pitchFamily="34" charset="0"/>
                <a:ea typeface="宋体" pitchFamily="2" charset="-122"/>
                <a:cs typeface="+mn-cs"/>
              </a:defRPr>
            </a:lvl8pPr>
            <a:lvl9pPr marL="3657600" algn="l" defTabSz="914400" rtl="0" eaLnBrk="1" latinLnBrk="0" hangingPunct="1">
              <a:defRPr kern="1200">
                <a:solidFill>
                  <a:schemeClr val="tx1"/>
                </a:solidFill>
                <a:latin typeface="Calibri" pitchFamily="34" charset="0"/>
                <a:ea typeface="宋体" pitchFamily="2" charset="-122"/>
                <a:cs typeface="+mn-cs"/>
              </a:defRPr>
            </a:lvl9pPr>
          </a:lstStyle>
          <a:p>
            <a:endParaRPr lang="zh-CN" altLang="zh-CN" sz="2133">
              <a:solidFill>
                <a:srgbClr val="000000"/>
              </a:solidFill>
              <a:sym typeface="宋体" pitchFamily="2" charset="-122"/>
            </a:endParaRPr>
          </a:p>
        </p:txBody>
      </p:sp>
      <p:sp>
        <p:nvSpPr>
          <p:cNvPr id="6" name="Freeform 12"/>
          <p:cNvSpPr>
            <a:spLocks noChangeArrowheads="1"/>
          </p:cNvSpPr>
          <p:nvPr/>
        </p:nvSpPr>
        <p:spPr bwMode="auto">
          <a:xfrm>
            <a:off x="2434167" y="2583392"/>
            <a:ext cx="2063749" cy="1030816"/>
          </a:xfrm>
          <a:custGeom>
            <a:avLst/>
            <a:gdLst>
              <a:gd name="T0" fmla="*/ 753 w 753"/>
              <a:gd name="T1" fmla="*/ 377 h 377"/>
              <a:gd name="T2" fmla="*/ 0 w 753"/>
              <a:gd name="T3" fmla="*/ 377 h 377"/>
              <a:gd name="T4" fmla="*/ 376 w 753"/>
              <a:gd name="T5" fmla="*/ 0 h 377"/>
              <a:gd name="T6" fmla="*/ 753 w 753"/>
              <a:gd name="T7" fmla="*/ 377 h 377"/>
              <a:gd name="T8" fmla="*/ 0 60000 65536"/>
              <a:gd name="T9" fmla="*/ 0 60000 65536"/>
              <a:gd name="T10" fmla="*/ 0 60000 65536"/>
              <a:gd name="T11" fmla="*/ 0 60000 65536"/>
              <a:gd name="T12" fmla="*/ 0 w 753"/>
              <a:gd name="T13" fmla="*/ 0 h 377"/>
              <a:gd name="T14" fmla="*/ 753 w 753"/>
              <a:gd name="T15" fmla="*/ 377 h 377"/>
            </a:gdLst>
            <a:ahLst/>
            <a:cxnLst>
              <a:cxn ang="T8">
                <a:pos x="T0" y="T1"/>
              </a:cxn>
              <a:cxn ang="T9">
                <a:pos x="T2" y="T3"/>
              </a:cxn>
              <a:cxn ang="T10">
                <a:pos x="T4" y="T5"/>
              </a:cxn>
              <a:cxn ang="T11">
                <a:pos x="T6" y="T7"/>
              </a:cxn>
            </a:cxnLst>
            <a:rect l="T12" t="T13" r="T14" b="T15"/>
            <a:pathLst>
              <a:path w="753" h="377">
                <a:moveTo>
                  <a:pt x="753" y="377"/>
                </a:moveTo>
                <a:cubicBezTo>
                  <a:pt x="519" y="377"/>
                  <a:pt x="259" y="377"/>
                  <a:pt x="0" y="377"/>
                </a:cubicBezTo>
                <a:cubicBezTo>
                  <a:pt x="0" y="169"/>
                  <a:pt x="168" y="0"/>
                  <a:pt x="376" y="0"/>
                </a:cubicBezTo>
                <a:cubicBezTo>
                  <a:pt x="584" y="0"/>
                  <a:pt x="753" y="169"/>
                  <a:pt x="753" y="377"/>
                </a:cubicBezTo>
              </a:path>
            </a:pathLst>
          </a:custGeom>
          <a:solidFill>
            <a:srgbClr val="FD7B8B"/>
          </a:solidFill>
          <a:ln>
            <a:noFill/>
          </a:ln>
          <a:extLst/>
        </p:spPr>
        <p:txBody>
          <a:bodyPr/>
          <a:lstStyle>
            <a:defPPr>
              <a:defRPr lang="zh-CN"/>
            </a:defPPr>
            <a:lvl1pPr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1pPr>
            <a:lvl2pPr marL="4572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2pPr>
            <a:lvl3pPr marL="9144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3pPr>
            <a:lvl4pPr marL="13716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4pPr>
            <a:lvl5pPr marL="18288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5pPr>
            <a:lvl6pPr marL="2286000" algn="l" defTabSz="914400" rtl="0" eaLnBrk="1" latinLnBrk="0" hangingPunct="1">
              <a:defRPr kern="1200">
                <a:solidFill>
                  <a:schemeClr val="tx1"/>
                </a:solidFill>
                <a:latin typeface="Calibri" pitchFamily="34" charset="0"/>
                <a:ea typeface="宋体" pitchFamily="2" charset="-122"/>
                <a:cs typeface="+mn-cs"/>
              </a:defRPr>
            </a:lvl6pPr>
            <a:lvl7pPr marL="2743200" algn="l" defTabSz="914400" rtl="0" eaLnBrk="1" latinLnBrk="0" hangingPunct="1">
              <a:defRPr kern="1200">
                <a:solidFill>
                  <a:schemeClr val="tx1"/>
                </a:solidFill>
                <a:latin typeface="Calibri" pitchFamily="34" charset="0"/>
                <a:ea typeface="宋体" pitchFamily="2" charset="-122"/>
                <a:cs typeface="+mn-cs"/>
              </a:defRPr>
            </a:lvl7pPr>
            <a:lvl8pPr marL="3200400" algn="l" defTabSz="914400" rtl="0" eaLnBrk="1" latinLnBrk="0" hangingPunct="1">
              <a:defRPr kern="1200">
                <a:solidFill>
                  <a:schemeClr val="tx1"/>
                </a:solidFill>
                <a:latin typeface="Calibri" pitchFamily="34" charset="0"/>
                <a:ea typeface="宋体" pitchFamily="2" charset="-122"/>
                <a:cs typeface="+mn-cs"/>
              </a:defRPr>
            </a:lvl8pPr>
            <a:lvl9pPr marL="3657600" algn="l" defTabSz="914400" rtl="0" eaLnBrk="1" latinLnBrk="0" hangingPunct="1">
              <a:defRPr kern="1200">
                <a:solidFill>
                  <a:schemeClr val="tx1"/>
                </a:solidFill>
                <a:latin typeface="Calibri" pitchFamily="34" charset="0"/>
                <a:ea typeface="宋体" pitchFamily="2" charset="-122"/>
                <a:cs typeface="+mn-cs"/>
              </a:defRPr>
            </a:lvl9pPr>
          </a:lstStyle>
          <a:p>
            <a:endParaRPr lang="zh-CN" altLang="zh-CN" sz="2133">
              <a:solidFill>
                <a:srgbClr val="000000"/>
              </a:solidFill>
              <a:sym typeface="宋体" pitchFamily="2" charset="-122"/>
            </a:endParaRPr>
          </a:p>
        </p:txBody>
      </p:sp>
      <p:sp>
        <p:nvSpPr>
          <p:cNvPr id="7" name="Freeform 14"/>
          <p:cNvSpPr>
            <a:spLocks noChangeArrowheads="1"/>
          </p:cNvSpPr>
          <p:nvPr/>
        </p:nvSpPr>
        <p:spPr bwMode="auto">
          <a:xfrm>
            <a:off x="992716" y="2996141"/>
            <a:ext cx="1238251" cy="618067"/>
          </a:xfrm>
          <a:custGeom>
            <a:avLst/>
            <a:gdLst>
              <a:gd name="T0" fmla="*/ 452 w 452"/>
              <a:gd name="T1" fmla="*/ 226 h 226"/>
              <a:gd name="T2" fmla="*/ 0 w 452"/>
              <a:gd name="T3" fmla="*/ 226 h 226"/>
              <a:gd name="T4" fmla="*/ 226 w 452"/>
              <a:gd name="T5" fmla="*/ 0 h 226"/>
              <a:gd name="T6" fmla="*/ 452 w 452"/>
              <a:gd name="T7" fmla="*/ 226 h 226"/>
              <a:gd name="T8" fmla="*/ 0 60000 65536"/>
              <a:gd name="T9" fmla="*/ 0 60000 65536"/>
              <a:gd name="T10" fmla="*/ 0 60000 65536"/>
              <a:gd name="T11" fmla="*/ 0 60000 65536"/>
              <a:gd name="T12" fmla="*/ 0 w 452"/>
              <a:gd name="T13" fmla="*/ 0 h 226"/>
              <a:gd name="T14" fmla="*/ 452 w 452"/>
              <a:gd name="T15" fmla="*/ 226 h 226"/>
            </a:gdLst>
            <a:ahLst/>
            <a:cxnLst>
              <a:cxn ang="T8">
                <a:pos x="T0" y="T1"/>
              </a:cxn>
              <a:cxn ang="T9">
                <a:pos x="T2" y="T3"/>
              </a:cxn>
              <a:cxn ang="T10">
                <a:pos x="T4" y="T5"/>
              </a:cxn>
              <a:cxn ang="T11">
                <a:pos x="T6" y="T7"/>
              </a:cxn>
            </a:cxnLst>
            <a:rect l="T12" t="T13" r="T14" b="T15"/>
            <a:pathLst>
              <a:path w="452" h="226">
                <a:moveTo>
                  <a:pt x="452" y="226"/>
                </a:moveTo>
                <a:cubicBezTo>
                  <a:pt x="312" y="226"/>
                  <a:pt x="156" y="226"/>
                  <a:pt x="0" y="226"/>
                </a:cubicBezTo>
                <a:cubicBezTo>
                  <a:pt x="0" y="101"/>
                  <a:pt x="101" y="0"/>
                  <a:pt x="226" y="0"/>
                </a:cubicBezTo>
                <a:cubicBezTo>
                  <a:pt x="351" y="0"/>
                  <a:pt x="452" y="101"/>
                  <a:pt x="452" y="226"/>
                </a:cubicBezTo>
              </a:path>
            </a:pathLst>
          </a:custGeom>
          <a:solidFill>
            <a:srgbClr val="42BCD9"/>
          </a:solidFill>
          <a:ln>
            <a:noFill/>
          </a:ln>
          <a:extLst/>
        </p:spPr>
        <p:txBody>
          <a:bodyPr/>
          <a:lstStyle>
            <a:defPPr>
              <a:defRPr lang="zh-CN"/>
            </a:defPPr>
            <a:lvl1pPr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1pPr>
            <a:lvl2pPr marL="4572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2pPr>
            <a:lvl3pPr marL="9144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3pPr>
            <a:lvl4pPr marL="13716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4pPr>
            <a:lvl5pPr marL="18288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5pPr>
            <a:lvl6pPr marL="2286000" algn="l" defTabSz="914400" rtl="0" eaLnBrk="1" latinLnBrk="0" hangingPunct="1">
              <a:defRPr kern="1200">
                <a:solidFill>
                  <a:schemeClr val="tx1"/>
                </a:solidFill>
                <a:latin typeface="Calibri" pitchFamily="34" charset="0"/>
                <a:ea typeface="宋体" pitchFamily="2" charset="-122"/>
                <a:cs typeface="+mn-cs"/>
              </a:defRPr>
            </a:lvl6pPr>
            <a:lvl7pPr marL="2743200" algn="l" defTabSz="914400" rtl="0" eaLnBrk="1" latinLnBrk="0" hangingPunct="1">
              <a:defRPr kern="1200">
                <a:solidFill>
                  <a:schemeClr val="tx1"/>
                </a:solidFill>
                <a:latin typeface="Calibri" pitchFamily="34" charset="0"/>
                <a:ea typeface="宋体" pitchFamily="2" charset="-122"/>
                <a:cs typeface="+mn-cs"/>
              </a:defRPr>
            </a:lvl7pPr>
            <a:lvl8pPr marL="3200400" algn="l" defTabSz="914400" rtl="0" eaLnBrk="1" latinLnBrk="0" hangingPunct="1">
              <a:defRPr kern="1200">
                <a:solidFill>
                  <a:schemeClr val="tx1"/>
                </a:solidFill>
                <a:latin typeface="Calibri" pitchFamily="34" charset="0"/>
                <a:ea typeface="宋体" pitchFamily="2" charset="-122"/>
                <a:cs typeface="+mn-cs"/>
              </a:defRPr>
            </a:lvl8pPr>
            <a:lvl9pPr marL="3657600" algn="l" defTabSz="914400" rtl="0" eaLnBrk="1" latinLnBrk="0" hangingPunct="1">
              <a:defRPr kern="1200">
                <a:solidFill>
                  <a:schemeClr val="tx1"/>
                </a:solidFill>
                <a:latin typeface="Calibri" pitchFamily="34" charset="0"/>
                <a:ea typeface="宋体" pitchFamily="2" charset="-122"/>
                <a:cs typeface="+mn-cs"/>
              </a:defRPr>
            </a:lvl9pPr>
          </a:lstStyle>
          <a:p>
            <a:endParaRPr lang="zh-CN" altLang="zh-CN" sz="2133">
              <a:solidFill>
                <a:srgbClr val="000000"/>
              </a:solidFill>
              <a:sym typeface="宋体" pitchFamily="2" charset="-122"/>
            </a:endParaRPr>
          </a:p>
        </p:txBody>
      </p:sp>
      <p:sp>
        <p:nvSpPr>
          <p:cNvPr id="8" name="TextBox 682"/>
          <p:cNvSpPr>
            <a:spLocks noChangeArrowheads="1"/>
          </p:cNvSpPr>
          <p:nvPr/>
        </p:nvSpPr>
        <p:spPr bwMode="auto">
          <a:xfrm>
            <a:off x="8967331" y="2204509"/>
            <a:ext cx="1210588" cy="120032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defPPr>
              <a:defRPr lang="zh-CN"/>
            </a:defPPr>
            <a:lvl1pPr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1pPr>
            <a:lvl2pPr marL="4572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2pPr>
            <a:lvl3pPr marL="9144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3pPr>
            <a:lvl4pPr marL="13716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4pPr>
            <a:lvl5pPr marL="18288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5pPr>
            <a:lvl6pPr marL="2286000" algn="l" defTabSz="914400" rtl="0" eaLnBrk="1" latinLnBrk="0" hangingPunct="1">
              <a:defRPr kern="1200">
                <a:solidFill>
                  <a:schemeClr val="tx1"/>
                </a:solidFill>
                <a:latin typeface="Calibri" pitchFamily="34" charset="0"/>
                <a:ea typeface="宋体" pitchFamily="2" charset="-122"/>
                <a:cs typeface="+mn-cs"/>
              </a:defRPr>
            </a:lvl6pPr>
            <a:lvl7pPr marL="2743200" algn="l" defTabSz="914400" rtl="0" eaLnBrk="1" latinLnBrk="0" hangingPunct="1">
              <a:defRPr kern="1200">
                <a:solidFill>
                  <a:schemeClr val="tx1"/>
                </a:solidFill>
                <a:latin typeface="Calibri" pitchFamily="34" charset="0"/>
                <a:ea typeface="宋体" pitchFamily="2" charset="-122"/>
                <a:cs typeface="+mn-cs"/>
              </a:defRPr>
            </a:lvl7pPr>
            <a:lvl8pPr marL="3200400" algn="l" defTabSz="914400" rtl="0" eaLnBrk="1" latinLnBrk="0" hangingPunct="1">
              <a:defRPr kern="1200">
                <a:solidFill>
                  <a:schemeClr val="tx1"/>
                </a:solidFill>
                <a:latin typeface="Calibri" pitchFamily="34" charset="0"/>
                <a:ea typeface="宋体" pitchFamily="2" charset="-122"/>
                <a:cs typeface="+mn-cs"/>
              </a:defRPr>
            </a:lvl8pPr>
            <a:lvl9pPr marL="3657600" algn="l" defTabSz="914400" rtl="0" eaLnBrk="1" latinLnBrk="0" hangingPunct="1">
              <a:defRPr kern="1200">
                <a:solidFill>
                  <a:schemeClr val="tx1"/>
                </a:solidFill>
                <a:latin typeface="Calibri" pitchFamily="34" charset="0"/>
                <a:ea typeface="宋体" pitchFamily="2" charset="-122"/>
                <a:cs typeface="+mn-cs"/>
              </a:defRPr>
            </a:lvl9pPr>
          </a:lstStyle>
          <a:p>
            <a:pPr algn="ctr"/>
            <a:r>
              <a:rPr lang="en-US" sz="7200">
                <a:solidFill>
                  <a:schemeClr val="bg1"/>
                </a:solidFill>
                <a:latin typeface="方正中等线简体" pitchFamily="2" charset="-122"/>
                <a:ea typeface="方正中等线简体" pitchFamily="2" charset="-122"/>
              </a:rPr>
              <a:t>68</a:t>
            </a:r>
            <a:endParaRPr lang="zh-CN" altLang="en-US" sz="7200">
              <a:solidFill>
                <a:schemeClr val="bg1"/>
              </a:solidFill>
              <a:latin typeface="方正中等线简体" pitchFamily="2" charset="-122"/>
              <a:ea typeface="方正中等线简体" pitchFamily="2" charset="-122"/>
            </a:endParaRPr>
          </a:p>
        </p:txBody>
      </p:sp>
      <p:sp>
        <p:nvSpPr>
          <p:cNvPr id="9" name="TextBox 682"/>
          <p:cNvSpPr>
            <a:spLocks noChangeArrowheads="1"/>
          </p:cNvSpPr>
          <p:nvPr/>
        </p:nvSpPr>
        <p:spPr bwMode="auto">
          <a:xfrm>
            <a:off x="5692720" y="2445809"/>
            <a:ext cx="1018227" cy="99520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defPPr>
              <a:defRPr lang="zh-CN"/>
            </a:defPPr>
            <a:lvl1pPr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1pPr>
            <a:lvl2pPr marL="4572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2pPr>
            <a:lvl3pPr marL="9144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3pPr>
            <a:lvl4pPr marL="13716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4pPr>
            <a:lvl5pPr marL="18288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5pPr>
            <a:lvl6pPr marL="2286000" algn="l" defTabSz="914400" rtl="0" eaLnBrk="1" latinLnBrk="0" hangingPunct="1">
              <a:defRPr kern="1200">
                <a:solidFill>
                  <a:schemeClr val="tx1"/>
                </a:solidFill>
                <a:latin typeface="Calibri" pitchFamily="34" charset="0"/>
                <a:ea typeface="宋体" pitchFamily="2" charset="-122"/>
                <a:cs typeface="+mn-cs"/>
              </a:defRPr>
            </a:lvl6pPr>
            <a:lvl7pPr marL="2743200" algn="l" defTabSz="914400" rtl="0" eaLnBrk="1" latinLnBrk="0" hangingPunct="1">
              <a:defRPr kern="1200">
                <a:solidFill>
                  <a:schemeClr val="tx1"/>
                </a:solidFill>
                <a:latin typeface="Calibri" pitchFamily="34" charset="0"/>
                <a:ea typeface="宋体" pitchFamily="2" charset="-122"/>
                <a:cs typeface="+mn-cs"/>
              </a:defRPr>
            </a:lvl7pPr>
            <a:lvl8pPr marL="3200400" algn="l" defTabSz="914400" rtl="0" eaLnBrk="1" latinLnBrk="0" hangingPunct="1">
              <a:defRPr kern="1200">
                <a:solidFill>
                  <a:schemeClr val="tx1"/>
                </a:solidFill>
                <a:latin typeface="Calibri" pitchFamily="34" charset="0"/>
                <a:ea typeface="宋体" pitchFamily="2" charset="-122"/>
                <a:cs typeface="+mn-cs"/>
              </a:defRPr>
            </a:lvl8pPr>
            <a:lvl9pPr marL="3657600" algn="l" defTabSz="914400" rtl="0" eaLnBrk="1" latinLnBrk="0" hangingPunct="1">
              <a:defRPr kern="1200">
                <a:solidFill>
                  <a:schemeClr val="tx1"/>
                </a:solidFill>
                <a:latin typeface="Calibri" pitchFamily="34" charset="0"/>
                <a:ea typeface="宋体" pitchFamily="2" charset="-122"/>
                <a:cs typeface="+mn-cs"/>
              </a:defRPr>
            </a:lvl9pPr>
          </a:lstStyle>
          <a:p>
            <a:pPr algn="ctr"/>
            <a:r>
              <a:rPr lang="en-US" sz="5867">
                <a:solidFill>
                  <a:schemeClr val="bg1"/>
                </a:solidFill>
                <a:latin typeface="方正中等线简体" pitchFamily="2" charset="-122"/>
                <a:ea typeface="方正中等线简体" pitchFamily="2" charset="-122"/>
              </a:rPr>
              <a:t>37</a:t>
            </a:r>
            <a:endParaRPr lang="zh-CN" altLang="en-US" sz="5867">
              <a:solidFill>
                <a:schemeClr val="bg1"/>
              </a:solidFill>
              <a:latin typeface="方正中等线简体" pitchFamily="2" charset="-122"/>
              <a:ea typeface="方正中等线简体" pitchFamily="2" charset="-122"/>
            </a:endParaRPr>
          </a:p>
        </p:txBody>
      </p:sp>
      <p:sp>
        <p:nvSpPr>
          <p:cNvPr id="10" name="TextBox 682"/>
          <p:cNvSpPr>
            <a:spLocks noChangeArrowheads="1"/>
          </p:cNvSpPr>
          <p:nvPr/>
        </p:nvSpPr>
        <p:spPr bwMode="auto">
          <a:xfrm>
            <a:off x="2992052" y="2723093"/>
            <a:ext cx="867545" cy="8309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defPPr>
              <a:defRPr lang="zh-CN"/>
            </a:defPPr>
            <a:lvl1pPr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1pPr>
            <a:lvl2pPr marL="4572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2pPr>
            <a:lvl3pPr marL="9144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3pPr>
            <a:lvl4pPr marL="13716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4pPr>
            <a:lvl5pPr marL="18288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5pPr>
            <a:lvl6pPr marL="2286000" algn="l" defTabSz="914400" rtl="0" eaLnBrk="1" latinLnBrk="0" hangingPunct="1">
              <a:defRPr kern="1200">
                <a:solidFill>
                  <a:schemeClr val="tx1"/>
                </a:solidFill>
                <a:latin typeface="Calibri" pitchFamily="34" charset="0"/>
                <a:ea typeface="宋体" pitchFamily="2" charset="-122"/>
                <a:cs typeface="+mn-cs"/>
              </a:defRPr>
            </a:lvl6pPr>
            <a:lvl7pPr marL="2743200" algn="l" defTabSz="914400" rtl="0" eaLnBrk="1" latinLnBrk="0" hangingPunct="1">
              <a:defRPr kern="1200">
                <a:solidFill>
                  <a:schemeClr val="tx1"/>
                </a:solidFill>
                <a:latin typeface="Calibri" pitchFamily="34" charset="0"/>
                <a:ea typeface="宋体" pitchFamily="2" charset="-122"/>
                <a:cs typeface="+mn-cs"/>
              </a:defRPr>
            </a:lvl7pPr>
            <a:lvl8pPr marL="3200400" algn="l" defTabSz="914400" rtl="0" eaLnBrk="1" latinLnBrk="0" hangingPunct="1">
              <a:defRPr kern="1200">
                <a:solidFill>
                  <a:schemeClr val="tx1"/>
                </a:solidFill>
                <a:latin typeface="Calibri" pitchFamily="34" charset="0"/>
                <a:ea typeface="宋体" pitchFamily="2" charset="-122"/>
                <a:cs typeface="+mn-cs"/>
              </a:defRPr>
            </a:lvl8pPr>
            <a:lvl9pPr marL="3657600" algn="l" defTabSz="914400" rtl="0" eaLnBrk="1" latinLnBrk="0" hangingPunct="1">
              <a:defRPr kern="1200">
                <a:solidFill>
                  <a:schemeClr val="tx1"/>
                </a:solidFill>
                <a:latin typeface="Calibri" pitchFamily="34" charset="0"/>
                <a:ea typeface="宋体" pitchFamily="2" charset="-122"/>
                <a:cs typeface="+mn-cs"/>
              </a:defRPr>
            </a:lvl9pPr>
          </a:lstStyle>
          <a:p>
            <a:pPr algn="ctr"/>
            <a:r>
              <a:rPr lang="en-US" sz="4800">
                <a:solidFill>
                  <a:schemeClr val="bg1"/>
                </a:solidFill>
                <a:latin typeface="方正中等线简体" pitchFamily="2" charset="-122"/>
                <a:ea typeface="方正中等线简体" pitchFamily="2" charset="-122"/>
              </a:rPr>
              <a:t>19</a:t>
            </a:r>
            <a:endParaRPr lang="zh-CN" altLang="en-US" sz="4800">
              <a:solidFill>
                <a:schemeClr val="bg1"/>
              </a:solidFill>
              <a:latin typeface="方正中等线简体" pitchFamily="2" charset="-122"/>
              <a:ea typeface="方正中等线简体" pitchFamily="2" charset="-122"/>
            </a:endParaRPr>
          </a:p>
        </p:txBody>
      </p:sp>
      <p:sp>
        <p:nvSpPr>
          <p:cNvPr id="11" name="TextBox 682"/>
          <p:cNvSpPr>
            <a:spLocks noChangeArrowheads="1"/>
          </p:cNvSpPr>
          <p:nvPr/>
        </p:nvSpPr>
        <p:spPr bwMode="auto">
          <a:xfrm>
            <a:off x="1320843" y="2966508"/>
            <a:ext cx="450764" cy="66678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defPPr>
              <a:defRPr lang="zh-CN"/>
            </a:defPPr>
            <a:lvl1pPr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1pPr>
            <a:lvl2pPr marL="4572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2pPr>
            <a:lvl3pPr marL="9144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3pPr>
            <a:lvl4pPr marL="13716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4pPr>
            <a:lvl5pPr marL="18288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5pPr>
            <a:lvl6pPr marL="2286000" algn="l" defTabSz="914400" rtl="0" eaLnBrk="1" latinLnBrk="0" hangingPunct="1">
              <a:defRPr kern="1200">
                <a:solidFill>
                  <a:schemeClr val="tx1"/>
                </a:solidFill>
                <a:latin typeface="Calibri" pitchFamily="34" charset="0"/>
                <a:ea typeface="宋体" pitchFamily="2" charset="-122"/>
                <a:cs typeface="+mn-cs"/>
              </a:defRPr>
            </a:lvl6pPr>
            <a:lvl7pPr marL="2743200" algn="l" defTabSz="914400" rtl="0" eaLnBrk="1" latinLnBrk="0" hangingPunct="1">
              <a:defRPr kern="1200">
                <a:solidFill>
                  <a:schemeClr val="tx1"/>
                </a:solidFill>
                <a:latin typeface="Calibri" pitchFamily="34" charset="0"/>
                <a:ea typeface="宋体" pitchFamily="2" charset="-122"/>
                <a:cs typeface="+mn-cs"/>
              </a:defRPr>
            </a:lvl7pPr>
            <a:lvl8pPr marL="3200400" algn="l" defTabSz="914400" rtl="0" eaLnBrk="1" latinLnBrk="0" hangingPunct="1">
              <a:defRPr kern="1200">
                <a:solidFill>
                  <a:schemeClr val="tx1"/>
                </a:solidFill>
                <a:latin typeface="Calibri" pitchFamily="34" charset="0"/>
                <a:ea typeface="宋体" pitchFamily="2" charset="-122"/>
                <a:cs typeface="+mn-cs"/>
              </a:defRPr>
            </a:lvl8pPr>
            <a:lvl9pPr marL="3657600" algn="l" defTabSz="914400" rtl="0" eaLnBrk="1" latinLnBrk="0" hangingPunct="1">
              <a:defRPr kern="1200">
                <a:solidFill>
                  <a:schemeClr val="tx1"/>
                </a:solidFill>
                <a:latin typeface="Calibri" pitchFamily="34" charset="0"/>
                <a:ea typeface="宋体" pitchFamily="2" charset="-122"/>
                <a:cs typeface="+mn-cs"/>
              </a:defRPr>
            </a:lvl9pPr>
          </a:lstStyle>
          <a:p>
            <a:pPr algn="ctr"/>
            <a:r>
              <a:rPr lang="en-US" sz="3733" dirty="0">
                <a:solidFill>
                  <a:schemeClr val="bg1"/>
                </a:solidFill>
                <a:latin typeface="方正中等线简体" pitchFamily="2" charset="-122"/>
                <a:ea typeface="方正中等线简体" pitchFamily="2" charset="-122"/>
              </a:rPr>
              <a:t>6</a:t>
            </a:r>
            <a:endParaRPr lang="zh-CN" altLang="en-US" sz="3733" dirty="0">
              <a:solidFill>
                <a:schemeClr val="bg1"/>
              </a:solidFill>
              <a:latin typeface="方正中等线简体" pitchFamily="2" charset="-122"/>
              <a:ea typeface="方正中等线简体" pitchFamily="2" charset="-122"/>
            </a:endParaRPr>
          </a:p>
        </p:txBody>
      </p:sp>
      <p:sp>
        <p:nvSpPr>
          <p:cNvPr id="12" name="TextBox 59"/>
          <p:cNvSpPr>
            <a:spLocks noChangeArrowheads="1"/>
          </p:cNvSpPr>
          <p:nvPr/>
        </p:nvSpPr>
        <p:spPr bwMode="auto">
          <a:xfrm>
            <a:off x="972340" y="3747559"/>
            <a:ext cx="1281120" cy="42056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defPPr>
              <a:defRPr lang="zh-CN"/>
            </a:defPPr>
            <a:lvl1pPr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1pPr>
            <a:lvl2pPr marL="4572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2pPr>
            <a:lvl3pPr marL="9144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3pPr>
            <a:lvl4pPr marL="13716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4pPr>
            <a:lvl5pPr marL="18288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5pPr>
            <a:lvl6pPr marL="2286000" algn="l" defTabSz="914400" rtl="0" eaLnBrk="1" latinLnBrk="0" hangingPunct="1">
              <a:defRPr kern="1200">
                <a:solidFill>
                  <a:schemeClr val="tx1"/>
                </a:solidFill>
                <a:latin typeface="Calibri" pitchFamily="34" charset="0"/>
                <a:ea typeface="宋体" pitchFamily="2" charset="-122"/>
                <a:cs typeface="+mn-cs"/>
              </a:defRPr>
            </a:lvl6pPr>
            <a:lvl7pPr marL="2743200" algn="l" defTabSz="914400" rtl="0" eaLnBrk="1" latinLnBrk="0" hangingPunct="1">
              <a:defRPr kern="1200">
                <a:solidFill>
                  <a:schemeClr val="tx1"/>
                </a:solidFill>
                <a:latin typeface="Calibri" pitchFamily="34" charset="0"/>
                <a:ea typeface="宋体" pitchFamily="2" charset="-122"/>
                <a:cs typeface="+mn-cs"/>
              </a:defRPr>
            </a:lvl7pPr>
            <a:lvl8pPr marL="3200400" algn="l" defTabSz="914400" rtl="0" eaLnBrk="1" latinLnBrk="0" hangingPunct="1">
              <a:defRPr kern="1200">
                <a:solidFill>
                  <a:schemeClr val="tx1"/>
                </a:solidFill>
                <a:latin typeface="Calibri" pitchFamily="34" charset="0"/>
                <a:ea typeface="宋体" pitchFamily="2" charset="-122"/>
                <a:cs typeface="+mn-cs"/>
              </a:defRPr>
            </a:lvl8pPr>
            <a:lvl9pPr marL="3657600" algn="l" defTabSz="914400" rtl="0" eaLnBrk="1" latinLnBrk="0" hangingPunct="1">
              <a:defRPr kern="1200">
                <a:solidFill>
                  <a:schemeClr val="tx1"/>
                </a:solidFill>
                <a:latin typeface="Calibri" pitchFamily="34" charset="0"/>
                <a:ea typeface="宋体" pitchFamily="2" charset="-122"/>
                <a:cs typeface="+mn-cs"/>
              </a:defRPr>
            </a:lvl9pPr>
          </a:lstStyle>
          <a:p>
            <a:pPr algn="ctr"/>
            <a:r>
              <a:rPr lang="zh-CN" altLang="en-US" sz="2133" dirty="0">
                <a:solidFill>
                  <a:schemeClr val="tx1">
                    <a:lumMod val="65000"/>
                    <a:lumOff val="35000"/>
                  </a:schemeClr>
                </a:solidFill>
                <a:latin typeface="微软雅黑" pitchFamily="34" charset="-122"/>
                <a:ea typeface="微软雅黑" pitchFamily="34" charset="-122"/>
                <a:sym typeface="Arial" pitchFamily="34" charset="0"/>
              </a:rPr>
              <a:t>添加标题</a:t>
            </a:r>
            <a:endParaRPr lang="zh-CN" altLang="en-US" sz="2400" dirty="0">
              <a:solidFill>
                <a:schemeClr val="tx1">
                  <a:lumMod val="65000"/>
                  <a:lumOff val="35000"/>
                </a:schemeClr>
              </a:solidFill>
            </a:endParaRPr>
          </a:p>
        </p:txBody>
      </p:sp>
      <p:sp>
        <p:nvSpPr>
          <p:cNvPr id="13" name="TextBox 60"/>
          <p:cNvSpPr>
            <a:spLocks noChangeArrowheads="1"/>
          </p:cNvSpPr>
          <p:nvPr/>
        </p:nvSpPr>
        <p:spPr bwMode="auto">
          <a:xfrm>
            <a:off x="2691888" y="3747559"/>
            <a:ext cx="1550424" cy="5027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defPPr>
              <a:defRPr lang="zh-CN"/>
            </a:defPPr>
            <a:lvl1pPr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1pPr>
            <a:lvl2pPr marL="4572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2pPr>
            <a:lvl3pPr marL="9144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3pPr>
            <a:lvl4pPr marL="13716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4pPr>
            <a:lvl5pPr marL="18288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5pPr>
            <a:lvl6pPr marL="2286000" algn="l" defTabSz="914400" rtl="0" eaLnBrk="1" latinLnBrk="0" hangingPunct="1">
              <a:defRPr kern="1200">
                <a:solidFill>
                  <a:schemeClr val="tx1"/>
                </a:solidFill>
                <a:latin typeface="Calibri" pitchFamily="34" charset="0"/>
                <a:ea typeface="宋体" pitchFamily="2" charset="-122"/>
                <a:cs typeface="+mn-cs"/>
              </a:defRPr>
            </a:lvl6pPr>
            <a:lvl7pPr marL="2743200" algn="l" defTabSz="914400" rtl="0" eaLnBrk="1" latinLnBrk="0" hangingPunct="1">
              <a:defRPr kern="1200">
                <a:solidFill>
                  <a:schemeClr val="tx1"/>
                </a:solidFill>
                <a:latin typeface="Calibri" pitchFamily="34" charset="0"/>
                <a:ea typeface="宋体" pitchFamily="2" charset="-122"/>
                <a:cs typeface="+mn-cs"/>
              </a:defRPr>
            </a:lvl7pPr>
            <a:lvl8pPr marL="3200400" algn="l" defTabSz="914400" rtl="0" eaLnBrk="1" latinLnBrk="0" hangingPunct="1">
              <a:defRPr kern="1200">
                <a:solidFill>
                  <a:schemeClr val="tx1"/>
                </a:solidFill>
                <a:latin typeface="Calibri" pitchFamily="34" charset="0"/>
                <a:ea typeface="宋体" pitchFamily="2" charset="-122"/>
                <a:cs typeface="+mn-cs"/>
              </a:defRPr>
            </a:lvl8pPr>
            <a:lvl9pPr marL="3657600" algn="l" defTabSz="914400" rtl="0" eaLnBrk="1" latinLnBrk="0" hangingPunct="1">
              <a:defRPr kern="1200">
                <a:solidFill>
                  <a:schemeClr val="tx1"/>
                </a:solidFill>
                <a:latin typeface="Calibri" pitchFamily="34" charset="0"/>
                <a:ea typeface="宋体" pitchFamily="2" charset="-122"/>
                <a:cs typeface="+mn-cs"/>
              </a:defRPr>
            </a:lvl9pPr>
          </a:lstStyle>
          <a:p>
            <a:pPr algn="ctr"/>
            <a:r>
              <a:rPr lang="zh-CN" altLang="en-US" sz="2667" dirty="0">
                <a:solidFill>
                  <a:schemeClr val="tx1">
                    <a:lumMod val="65000"/>
                    <a:lumOff val="35000"/>
                  </a:schemeClr>
                </a:solidFill>
                <a:latin typeface="微软雅黑" pitchFamily="34" charset="-122"/>
                <a:ea typeface="微软雅黑" pitchFamily="34" charset="-122"/>
                <a:sym typeface="Arial" pitchFamily="34" charset="0"/>
              </a:rPr>
              <a:t>添加标题</a:t>
            </a:r>
            <a:endParaRPr lang="zh-CN" altLang="en-US" sz="2400" dirty="0">
              <a:solidFill>
                <a:schemeClr val="tx1">
                  <a:lumMod val="65000"/>
                  <a:lumOff val="35000"/>
                </a:schemeClr>
              </a:solidFill>
            </a:endParaRPr>
          </a:p>
        </p:txBody>
      </p:sp>
      <p:sp>
        <p:nvSpPr>
          <p:cNvPr id="14" name="TextBox 61"/>
          <p:cNvSpPr>
            <a:spLocks noChangeArrowheads="1"/>
          </p:cNvSpPr>
          <p:nvPr/>
        </p:nvSpPr>
        <p:spPr bwMode="auto">
          <a:xfrm>
            <a:off x="5093756" y="3717925"/>
            <a:ext cx="2101857" cy="66678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defPPr>
              <a:defRPr lang="zh-CN"/>
            </a:defPPr>
            <a:lvl1pPr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1pPr>
            <a:lvl2pPr marL="4572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2pPr>
            <a:lvl3pPr marL="9144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3pPr>
            <a:lvl4pPr marL="13716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4pPr>
            <a:lvl5pPr marL="18288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5pPr>
            <a:lvl6pPr marL="2286000" algn="l" defTabSz="914400" rtl="0" eaLnBrk="1" latinLnBrk="0" hangingPunct="1">
              <a:defRPr kern="1200">
                <a:solidFill>
                  <a:schemeClr val="tx1"/>
                </a:solidFill>
                <a:latin typeface="Calibri" pitchFamily="34" charset="0"/>
                <a:ea typeface="宋体" pitchFamily="2" charset="-122"/>
                <a:cs typeface="+mn-cs"/>
              </a:defRPr>
            </a:lvl6pPr>
            <a:lvl7pPr marL="2743200" algn="l" defTabSz="914400" rtl="0" eaLnBrk="1" latinLnBrk="0" hangingPunct="1">
              <a:defRPr kern="1200">
                <a:solidFill>
                  <a:schemeClr val="tx1"/>
                </a:solidFill>
                <a:latin typeface="Calibri" pitchFamily="34" charset="0"/>
                <a:ea typeface="宋体" pitchFamily="2" charset="-122"/>
                <a:cs typeface="+mn-cs"/>
              </a:defRPr>
            </a:lvl7pPr>
            <a:lvl8pPr marL="3200400" algn="l" defTabSz="914400" rtl="0" eaLnBrk="1" latinLnBrk="0" hangingPunct="1">
              <a:defRPr kern="1200">
                <a:solidFill>
                  <a:schemeClr val="tx1"/>
                </a:solidFill>
                <a:latin typeface="Calibri" pitchFamily="34" charset="0"/>
                <a:ea typeface="宋体" pitchFamily="2" charset="-122"/>
                <a:cs typeface="+mn-cs"/>
              </a:defRPr>
            </a:lvl8pPr>
            <a:lvl9pPr marL="3657600" algn="l" defTabSz="914400" rtl="0" eaLnBrk="1" latinLnBrk="0" hangingPunct="1">
              <a:defRPr kern="1200">
                <a:solidFill>
                  <a:schemeClr val="tx1"/>
                </a:solidFill>
                <a:latin typeface="Calibri" pitchFamily="34" charset="0"/>
                <a:ea typeface="宋体" pitchFamily="2" charset="-122"/>
                <a:cs typeface="+mn-cs"/>
              </a:defRPr>
            </a:lvl9pPr>
          </a:lstStyle>
          <a:p>
            <a:pPr algn="ctr"/>
            <a:r>
              <a:rPr lang="zh-CN" altLang="en-US" sz="3733" dirty="0">
                <a:solidFill>
                  <a:schemeClr val="tx1">
                    <a:lumMod val="65000"/>
                    <a:lumOff val="35000"/>
                  </a:schemeClr>
                </a:solidFill>
                <a:latin typeface="微软雅黑" pitchFamily="34" charset="-122"/>
                <a:ea typeface="微软雅黑" pitchFamily="34" charset="-122"/>
                <a:sym typeface="Arial" pitchFamily="34" charset="0"/>
              </a:rPr>
              <a:t>添加标题</a:t>
            </a:r>
            <a:endParaRPr lang="zh-CN" altLang="en-US" sz="2400" dirty="0">
              <a:solidFill>
                <a:schemeClr val="tx1">
                  <a:lumMod val="65000"/>
                  <a:lumOff val="35000"/>
                </a:schemeClr>
              </a:solidFill>
            </a:endParaRPr>
          </a:p>
        </p:txBody>
      </p:sp>
      <p:sp>
        <p:nvSpPr>
          <p:cNvPr id="15" name="直接连接符 14"/>
          <p:cNvSpPr>
            <a:spLocks noChangeShapeType="1"/>
          </p:cNvSpPr>
          <p:nvPr/>
        </p:nvSpPr>
        <p:spPr bwMode="auto">
          <a:xfrm>
            <a:off x="967316" y="4185708"/>
            <a:ext cx="1246717" cy="0"/>
          </a:xfrm>
          <a:prstGeom prst="line">
            <a:avLst/>
          </a:prstGeom>
          <a:noFill/>
          <a:ln w="5080" cap="flat" cmpd="sng">
            <a:solidFill>
              <a:srgbClr val="7F7F7F"/>
            </a:solidFill>
            <a:bevel/>
            <a:headEnd/>
            <a:tailEnd/>
          </a:ln>
          <a:extLst>
            <a:ext uri="{909E8E84-426E-40DD-AFC4-6F175D3DCCD1}">
              <a14:hiddenFill xmlns:a14="http://schemas.microsoft.com/office/drawing/2010/main">
                <a:noFill/>
              </a14:hiddenFill>
            </a:ext>
          </a:extLst>
        </p:spPr>
        <p:txBody>
          <a:bodyPr/>
          <a:lstStyle>
            <a:defPPr>
              <a:defRPr lang="zh-CN"/>
            </a:defPPr>
            <a:lvl1pPr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1pPr>
            <a:lvl2pPr marL="4572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2pPr>
            <a:lvl3pPr marL="9144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3pPr>
            <a:lvl4pPr marL="13716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4pPr>
            <a:lvl5pPr marL="18288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5pPr>
            <a:lvl6pPr marL="2286000" algn="l" defTabSz="914400" rtl="0" eaLnBrk="1" latinLnBrk="0" hangingPunct="1">
              <a:defRPr kern="1200">
                <a:solidFill>
                  <a:schemeClr val="tx1"/>
                </a:solidFill>
                <a:latin typeface="Calibri" pitchFamily="34" charset="0"/>
                <a:ea typeface="宋体" pitchFamily="2" charset="-122"/>
                <a:cs typeface="+mn-cs"/>
              </a:defRPr>
            </a:lvl6pPr>
            <a:lvl7pPr marL="2743200" algn="l" defTabSz="914400" rtl="0" eaLnBrk="1" latinLnBrk="0" hangingPunct="1">
              <a:defRPr kern="1200">
                <a:solidFill>
                  <a:schemeClr val="tx1"/>
                </a:solidFill>
                <a:latin typeface="Calibri" pitchFamily="34" charset="0"/>
                <a:ea typeface="宋体" pitchFamily="2" charset="-122"/>
                <a:cs typeface="+mn-cs"/>
              </a:defRPr>
            </a:lvl7pPr>
            <a:lvl8pPr marL="3200400" algn="l" defTabSz="914400" rtl="0" eaLnBrk="1" latinLnBrk="0" hangingPunct="1">
              <a:defRPr kern="1200">
                <a:solidFill>
                  <a:schemeClr val="tx1"/>
                </a:solidFill>
                <a:latin typeface="Calibri" pitchFamily="34" charset="0"/>
                <a:ea typeface="宋体" pitchFamily="2" charset="-122"/>
                <a:cs typeface="+mn-cs"/>
              </a:defRPr>
            </a:lvl8pPr>
            <a:lvl9pPr marL="3657600" algn="l" defTabSz="914400" rtl="0" eaLnBrk="1" latinLnBrk="0" hangingPunct="1">
              <a:defRPr kern="1200">
                <a:solidFill>
                  <a:schemeClr val="tx1"/>
                </a:solidFill>
                <a:latin typeface="Calibri" pitchFamily="34" charset="0"/>
                <a:ea typeface="宋体" pitchFamily="2" charset="-122"/>
                <a:cs typeface="+mn-cs"/>
              </a:defRPr>
            </a:lvl9pPr>
          </a:lstStyle>
          <a:p>
            <a:endParaRPr lang="zh-CN" altLang="en-US" sz="2400">
              <a:solidFill>
                <a:schemeClr val="tx1">
                  <a:lumMod val="65000"/>
                  <a:lumOff val="35000"/>
                </a:schemeClr>
              </a:solidFill>
            </a:endParaRPr>
          </a:p>
        </p:txBody>
      </p:sp>
      <p:sp>
        <p:nvSpPr>
          <p:cNvPr id="16" name="矩形 15"/>
          <p:cNvSpPr>
            <a:spLocks noChangeArrowheads="1"/>
          </p:cNvSpPr>
          <p:nvPr/>
        </p:nvSpPr>
        <p:spPr bwMode="auto">
          <a:xfrm>
            <a:off x="869949" y="4217459"/>
            <a:ext cx="1441451" cy="70769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mpd="sng">
                <a:solidFill>
                  <a:srgbClr val="000000"/>
                </a:solidFill>
                <a:bevel/>
                <a:headEnd/>
                <a:tailEnd/>
              </a14:hiddenLine>
            </a:ext>
          </a:extLst>
        </p:spPr>
        <p:txBody>
          <a:bodyPr>
            <a:spAutoFit/>
          </a:bodyPr>
          <a:lstStyle>
            <a:defPPr>
              <a:defRPr lang="zh-CN"/>
            </a:defPPr>
            <a:lvl1pPr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1pPr>
            <a:lvl2pPr marL="4572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2pPr>
            <a:lvl3pPr marL="9144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3pPr>
            <a:lvl4pPr marL="13716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4pPr>
            <a:lvl5pPr marL="18288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5pPr>
            <a:lvl6pPr marL="2286000" algn="l" defTabSz="914400" rtl="0" eaLnBrk="1" latinLnBrk="0" hangingPunct="1">
              <a:defRPr kern="1200">
                <a:solidFill>
                  <a:schemeClr val="tx1"/>
                </a:solidFill>
                <a:latin typeface="Calibri" pitchFamily="34" charset="0"/>
                <a:ea typeface="宋体" pitchFamily="2" charset="-122"/>
                <a:cs typeface="+mn-cs"/>
              </a:defRPr>
            </a:lvl6pPr>
            <a:lvl7pPr marL="2743200" algn="l" defTabSz="914400" rtl="0" eaLnBrk="1" latinLnBrk="0" hangingPunct="1">
              <a:defRPr kern="1200">
                <a:solidFill>
                  <a:schemeClr val="tx1"/>
                </a:solidFill>
                <a:latin typeface="Calibri" pitchFamily="34" charset="0"/>
                <a:ea typeface="宋体" pitchFamily="2" charset="-122"/>
                <a:cs typeface="+mn-cs"/>
              </a:defRPr>
            </a:lvl7pPr>
            <a:lvl8pPr marL="3200400" algn="l" defTabSz="914400" rtl="0" eaLnBrk="1" latinLnBrk="0" hangingPunct="1">
              <a:defRPr kern="1200">
                <a:solidFill>
                  <a:schemeClr val="tx1"/>
                </a:solidFill>
                <a:latin typeface="Calibri" pitchFamily="34" charset="0"/>
                <a:ea typeface="宋体" pitchFamily="2" charset="-122"/>
                <a:cs typeface="+mn-cs"/>
              </a:defRPr>
            </a:lvl8pPr>
            <a:lvl9pPr marL="3657600" algn="l" defTabSz="914400" rtl="0" eaLnBrk="1" latinLnBrk="0" hangingPunct="1">
              <a:defRPr kern="1200">
                <a:solidFill>
                  <a:schemeClr val="tx1"/>
                </a:solidFill>
                <a:latin typeface="Calibri" pitchFamily="34" charset="0"/>
                <a:ea typeface="宋体" pitchFamily="2" charset="-122"/>
                <a:cs typeface="+mn-cs"/>
              </a:defRPr>
            </a:lvl9pPr>
          </a:lstStyle>
          <a:p>
            <a:pPr algn="just"/>
            <a:r>
              <a:rPr lang="zh-CN" altLang="en-US" sz="1333" dirty="0">
                <a:solidFill>
                  <a:schemeClr val="tx1">
                    <a:lumMod val="65000"/>
                    <a:lumOff val="35000"/>
                  </a:schemeClr>
                </a:solidFill>
                <a:latin typeface="微软雅黑" pitchFamily="34" charset="-122"/>
                <a:ea typeface="微软雅黑" pitchFamily="34" charset="-122"/>
                <a:sym typeface="微软雅黑" pitchFamily="34" charset="-122"/>
              </a:rPr>
              <a:t>在这里输入文本内容在这里输入文本内容</a:t>
            </a:r>
          </a:p>
        </p:txBody>
      </p:sp>
      <p:sp>
        <p:nvSpPr>
          <p:cNvPr id="17" name="直接连接符 16"/>
          <p:cNvSpPr>
            <a:spLocks noChangeShapeType="1"/>
          </p:cNvSpPr>
          <p:nvPr/>
        </p:nvSpPr>
        <p:spPr bwMode="auto">
          <a:xfrm>
            <a:off x="2614083" y="4230159"/>
            <a:ext cx="1651000" cy="0"/>
          </a:xfrm>
          <a:prstGeom prst="line">
            <a:avLst/>
          </a:prstGeom>
          <a:noFill/>
          <a:ln w="5080" cap="flat" cmpd="sng">
            <a:solidFill>
              <a:srgbClr val="7F7F7F"/>
            </a:solidFill>
            <a:bevel/>
            <a:headEnd/>
            <a:tailEnd/>
          </a:ln>
          <a:extLst>
            <a:ext uri="{909E8E84-426E-40DD-AFC4-6F175D3DCCD1}">
              <a14:hiddenFill xmlns:a14="http://schemas.microsoft.com/office/drawing/2010/main">
                <a:noFill/>
              </a14:hiddenFill>
            </a:ext>
          </a:extLst>
        </p:spPr>
        <p:txBody>
          <a:bodyPr/>
          <a:lstStyle>
            <a:defPPr>
              <a:defRPr lang="zh-CN"/>
            </a:defPPr>
            <a:lvl1pPr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1pPr>
            <a:lvl2pPr marL="4572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2pPr>
            <a:lvl3pPr marL="9144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3pPr>
            <a:lvl4pPr marL="13716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4pPr>
            <a:lvl5pPr marL="18288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5pPr>
            <a:lvl6pPr marL="2286000" algn="l" defTabSz="914400" rtl="0" eaLnBrk="1" latinLnBrk="0" hangingPunct="1">
              <a:defRPr kern="1200">
                <a:solidFill>
                  <a:schemeClr val="tx1"/>
                </a:solidFill>
                <a:latin typeface="Calibri" pitchFamily="34" charset="0"/>
                <a:ea typeface="宋体" pitchFamily="2" charset="-122"/>
                <a:cs typeface="+mn-cs"/>
              </a:defRPr>
            </a:lvl6pPr>
            <a:lvl7pPr marL="2743200" algn="l" defTabSz="914400" rtl="0" eaLnBrk="1" latinLnBrk="0" hangingPunct="1">
              <a:defRPr kern="1200">
                <a:solidFill>
                  <a:schemeClr val="tx1"/>
                </a:solidFill>
                <a:latin typeface="Calibri" pitchFamily="34" charset="0"/>
                <a:ea typeface="宋体" pitchFamily="2" charset="-122"/>
                <a:cs typeface="+mn-cs"/>
              </a:defRPr>
            </a:lvl7pPr>
            <a:lvl8pPr marL="3200400" algn="l" defTabSz="914400" rtl="0" eaLnBrk="1" latinLnBrk="0" hangingPunct="1">
              <a:defRPr kern="1200">
                <a:solidFill>
                  <a:schemeClr val="tx1"/>
                </a:solidFill>
                <a:latin typeface="Calibri" pitchFamily="34" charset="0"/>
                <a:ea typeface="宋体" pitchFamily="2" charset="-122"/>
                <a:cs typeface="+mn-cs"/>
              </a:defRPr>
            </a:lvl8pPr>
            <a:lvl9pPr marL="3657600" algn="l" defTabSz="914400" rtl="0" eaLnBrk="1" latinLnBrk="0" hangingPunct="1">
              <a:defRPr kern="1200">
                <a:solidFill>
                  <a:schemeClr val="tx1"/>
                </a:solidFill>
                <a:latin typeface="Calibri" pitchFamily="34" charset="0"/>
                <a:ea typeface="宋体" pitchFamily="2" charset="-122"/>
                <a:cs typeface="+mn-cs"/>
              </a:defRPr>
            </a:lvl9pPr>
          </a:lstStyle>
          <a:p>
            <a:endParaRPr lang="zh-CN" altLang="en-US" sz="2400">
              <a:solidFill>
                <a:schemeClr val="tx1">
                  <a:lumMod val="65000"/>
                  <a:lumOff val="35000"/>
                </a:schemeClr>
              </a:solidFill>
            </a:endParaRPr>
          </a:p>
        </p:txBody>
      </p:sp>
      <p:sp>
        <p:nvSpPr>
          <p:cNvPr id="18" name="矩形 17"/>
          <p:cNvSpPr>
            <a:spLocks noChangeArrowheads="1"/>
          </p:cNvSpPr>
          <p:nvPr/>
        </p:nvSpPr>
        <p:spPr bwMode="auto">
          <a:xfrm>
            <a:off x="2599267" y="4236508"/>
            <a:ext cx="1735667" cy="76963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mpd="sng">
                <a:solidFill>
                  <a:srgbClr val="000000"/>
                </a:solidFill>
                <a:bevel/>
                <a:headEnd/>
                <a:tailEnd/>
              </a14:hiddenLine>
            </a:ext>
          </a:extLst>
        </p:spPr>
        <p:txBody>
          <a:bodyPr>
            <a:spAutoFit/>
          </a:bodyPr>
          <a:lstStyle>
            <a:defPPr>
              <a:defRPr lang="zh-CN"/>
            </a:defPPr>
            <a:lvl1pPr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1pPr>
            <a:lvl2pPr marL="4572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2pPr>
            <a:lvl3pPr marL="9144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3pPr>
            <a:lvl4pPr marL="13716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4pPr>
            <a:lvl5pPr marL="18288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5pPr>
            <a:lvl6pPr marL="2286000" algn="l" defTabSz="914400" rtl="0" eaLnBrk="1" latinLnBrk="0" hangingPunct="1">
              <a:defRPr kern="1200">
                <a:solidFill>
                  <a:schemeClr val="tx1"/>
                </a:solidFill>
                <a:latin typeface="Calibri" pitchFamily="34" charset="0"/>
                <a:ea typeface="宋体" pitchFamily="2" charset="-122"/>
                <a:cs typeface="+mn-cs"/>
              </a:defRPr>
            </a:lvl6pPr>
            <a:lvl7pPr marL="2743200" algn="l" defTabSz="914400" rtl="0" eaLnBrk="1" latinLnBrk="0" hangingPunct="1">
              <a:defRPr kern="1200">
                <a:solidFill>
                  <a:schemeClr val="tx1"/>
                </a:solidFill>
                <a:latin typeface="Calibri" pitchFamily="34" charset="0"/>
                <a:ea typeface="宋体" pitchFamily="2" charset="-122"/>
                <a:cs typeface="+mn-cs"/>
              </a:defRPr>
            </a:lvl7pPr>
            <a:lvl8pPr marL="3200400" algn="l" defTabSz="914400" rtl="0" eaLnBrk="1" latinLnBrk="0" hangingPunct="1">
              <a:defRPr kern="1200">
                <a:solidFill>
                  <a:schemeClr val="tx1"/>
                </a:solidFill>
                <a:latin typeface="Calibri" pitchFamily="34" charset="0"/>
                <a:ea typeface="宋体" pitchFamily="2" charset="-122"/>
                <a:cs typeface="+mn-cs"/>
              </a:defRPr>
            </a:lvl8pPr>
            <a:lvl9pPr marL="3657600" algn="l" defTabSz="914400" rtl="0" eaLnBrk="1" latinLnBrk="0" hangingPunct="1">
              <a:defRPr kern="1200">
                <a:solidFill>
                  <a:schemeClr val="tx1"/>
                </a:solidFill>
                <a:latin typeface="Calibri" pitchFamily="34" charset="0"/>
                <a:ea typeface="宋体" pitchFamily="2" charset="-122"/>
                <a:cs typeface="+mn-cs"/>
              </a:defRPr>
            </a:lvl9pPr>
          </a:lstStyle>
          <a:p>
            <a:pPr algn="just"/>
            <a:r>
              <a:rPr lang="zh-CN" altLang="en-US" sz="1467" dirty="0">
                <a:solidFill>
                  <a:schemeClr val="tx1">
                    <a:lumMod val="65000"/>
                    <a:lumOff val="35000"/>
                  </a:schemeClr>
                </a:solidFill>
                <a:latin typeface="微软雅黑" pitchFamily="34" charset="-122"/>
                <a:ea typeface="微软雅黑" pitchFamily="34" charset="-122"/>
                <a:sym typeface="微软雅黑" pitchFamily="34" charset="-122"/>
              </a:rPr>
              <a:t>在这里输入文本内容在这里输入文本内容</a:t>
            </a:r>
          </a:p>
        </p:txBody>
      </p:sp>
      <p:sp>
        <p:nvSpPr>
          <p:cNvPr id="19" name="直接连接符 18"/>
          <p:cNvSpPr>
            <a:spLocks noChangeShapeType="1"/>
          </p:cNvSpPr>
          <p:nvPr/>
        </p:nvSpPr>
        <p:spPr bwMode="auto">
          <a:xfrm>
            <a:off x="4887383" y="4441826"/>
            <a:ext cx="2514600" cy="2116"/>
          </a:xfrm>
          <a:prstGeom prst="line">
            <a:avLst/>
          </a:prstGeom>
          <a:noFill/>
          <a:ln w="5080" cap="flat" cmpd="sng">
            <a:solidFill>
              <a:srgbClr val="7F7F7F"/>
            </a:solidFill>
            <a:bevel/>
            <a:headEnd/>
            <a:tailEnd/>
          </a:ln>
          <a:extLst>
            <a:ext uri="{909E8E84-426E-40DD-AFC4-6F175D3DCCD1}">
              <a14:hiddenFill xmlns:a14="http://schemas.microsoft.com/office/drawing/2010/main">
                <a:noFill/>
              </a14:hiddenFill>
            </a:ext>
          </a:extLst>
        </p:spPr>
        <p:txBody>
          <a:bodyPr/>
          <a:lstStyle>
            <a:defPPr>
              <a:defRPr lang="zh-CN"/>
            </a:defPPr>
            <a:lvl1pPr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1pPr>
            <a:lvl2pPr marL="4572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2pPr>
            <a:lvl3pPr marL="9144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3pPr>
            <a:lvl4pPr marL="13716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4pPr>
            <a:lvl5pPr marL="18288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5pPr>
            <a:lvl6pPr marL="2286000" algn="l" defTabSz="914400" rtl="0" eaLnBrk="1" latinLnBrk="0" hangingPunct="1">
              <a:defRPr kern="1200">
                <a:solidFill>
                  <a:schemeClr val="tx1"/>
                </a:solidFill>
                <a:latin typeface="Calibri" pitchFamily="34" charset="0"/>
                <a:ea typeface="宋体" pitchFamily="2" charset="-122"/>
                <a:cs typeface="+mn-cs"/>
              </a:defRPr>
            </a:lvl6pPr>
            <a:lvl7pPr marL="2743200" algn="l" defTabSz="914400" rtl="0" eaLnBrk="1" latinLnBrk="0" hangingPunct="1">
              <a:defRPr kern="1200">
                <a:solidFill>
                  <a:schemeClr val="tx1"/>
                </a:solidFill>
                <a:latin typeface="Calibri" pitchFamily="34" charset="0"/>
                <a:ea typeface="宋体" pitchFamily="2" charset="-122"/>
                <a:cs typeface="+mn-cs"/>
              </a:defRPr>
            </a:lvl7pPr>
            <a:lvl8pPr marL="3200400" algn="l" defTabSz="914400" rtl="0" eaLnBrk="1" latinLnBrk="0" hangingPunct="1">
              <a:defRPr kern="1200">
                <a:solidFill>
                  <a:schemeClr val="tx1"/>
                </a:solidFill>
                <a:latin typeface="Calibri" pitchFamily="34" charset="0"/>
                <a:ea typeface="宋体" pitchFamily="2" charset="-122"/>
                <a:cs typeface="+mn-cs"/>
              </a:defRPr>
            </a:lvl8pPr>
            <a:lvl9pPr marL="3657600" algn="l" defTabSz="914400" rtl="0" eaLnBrk="1" latinLnBrk="0" hangingPunct="1">
              <a:defRPr kern="1200">
                <a:solidFill>
                  <a:schemeClr val="tx1"/>
                </a:solidFill>
                <a:latin typeface="Calibri" pitchFamily="34" charset="0"/>
                <a:ea typeface="宋体" pitchFamily="2" charset="-122"/>
                <a:cs typeface="+mn-cs"/>
              </a:defRPr>
            </a:lvl9pPr>
          </a:lstStyle>
          <a:p>
            <a:endParaRPr lang="zh-CN" altLang="en-US" sz="2400">
              <a:solidFill>
                <a:schemeClr val="tx1">
                  <a:lumMod val="65000"/>
                  <a:lumOff val="35000"/>
                </a:schemeClr>
              </a:solidFill>
            </a:endParaRPr>
          </a:p>
        </p:txBody>
      </p:sp>
      <p:sp>
        <p:nvSpPr>
          <p:cNvPr id="20" name="矩形 19"/>
          <p:cNvSpPr>
            <a:spLocks noChangeArrowheads="1"/>
          </p:cNvSpPr>
          <p:nvPr/>
        </p:nvSpPr>
        <p:spPr bwMode="auto">
          <a:xfrm>
            <a:off x="4785783" y="4518025"/>
            <a:ext cx="2717800" cy="6669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mpd="sng">
                <a:solidFill>
                  <a:srgbClr val="000000"/>
                </a:solidFill>
                <a:bevel/>
                <a:headEnd/>
                <a:tailEnd/>
              </a14:hiddenLine>
            </a:ext>
          </a:extLst>
        </p:spPr>
        <p:txBody>
          <a:bodyPr>
            <a:spAutoFit/>
          </a:bodyPr>
          <a:lstStyle>
            <a:defPPr>
              <a:defRPr lang="zh-CN"/>
            </a:defPPr>
            <a:lvl1pPr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1pPr>
            <a:lvl2pPr marL="4572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2pPr>
            <a:lvl3pPr marL="9144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3pPr>
            <a:lvl4pPr marL="13716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4pPr>
            <a:lvl5pPr marL="18288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5pPr>
            <a:lvl6pPr marL="2286000" algn="l" defTabSz="914400" rtl="0" eaLnBrk="1" latinLnBrk="0" hangingPunct="1">
              <a:defRPr kern="1200">
                <a:solidFill>
                  <a:schemeClr val="tx1"/>
                </a:solidFill>
                <a:latin typeface="Calibri" pitchFamily="34" charset="0"/>
                <a:ea typeface="宋体" pitchFamily="2" charset="-122"/>
                <a:cs typeface="+mn-cs"/>
              </a:defRPr>
            </a:lvl6pPr>
            <a:lvl7pPr marL="2743200" algn="l" defTabSz="914400" rtl="0" eaLnBrk="1" latinLnBrk="0" hangingPunct="1">
              <a:defRPr kern="1200">
                <a:solidFill>
                  <a:schemeClr val="tx1"/>
                </a:solidFill>
                <a:latin typeface="Calibri" pitchFamily="34" charset="0"/>
                <a:ea typeface="宋体" pitchFamily="2" charset="-122"/>
                <a:cs typeface="+mn-cs"/>
              </a:defRPr>
            </a:lvl7pPr>
            <a:lvl8pPr marL="3200400" algn="l" defTabSz="914400" rtl="0" eaLnBrk="1" latinLnBrk="0" hangingPunct="1">
              <a:defRPr kern="1200">
                <a:solidFill>
                  <a:schemeClr val="tx1"/>
                </a:solidFill>
                <a:latin typeface="Calibri" pitchFamily="34" charset="0"/>
                <a:ea typeface="宋体" pitchFamily="2" charset="-122"/>
                <a:cs typeface="+mn-cs"/>
              </a:defRPr>
            </a:lvl8pPr>
            <a:lvl9pPr marL="3657600" algn="l" defTabSz="914400" rtl="0" eaLnBrk="1" latinLnBrk="0" hangingPunct="1">
              <a:defRPr kern="1200">
                <a:solidFill>
                  <a:schemeClr val="tx1"/>
                </a:solidFill>
                <a:latin typeface="Calibri" pitchFamily="34" charset="0"/>
                <a:ea typeface="宋体" pitchFamily="2" charset="-122"/>
                <a:cs typeface="+mn-cs"/>
              </a:defRPr>
            </a:lvl9pPr>
          </a:lstStyle>
          <a:p>
            <a:pPr algn="just"/>
            <a:r>
              <a:rPr lang="zh-CN" altLang="en-US" sz="1867" dirty="0">
                <a:solidFill>
                  <a:schemeClr val="tx1">
                    <a:lumMod val="65000"/>
                    <a:lumOff val="35000"/>
                  </a:schemeClr>
                </a:solidFill>
                <a:latin typeface="微软雅黑" pitchFamily="34" charset="-122"/>
                <a:ea typeface="微软雅黑" pitchFamily="34" charset="-122"/>
                <a:sym typeface="微软雅黑" pitchFamily="34" charset="-122"/>
              </a:rPr>
              <a:t>在这里输入文本内容在这里输入文本内容</a:t>
            </a:r>
          </a:p>
        </p:txBody>
      </p:sp>
      <p:sp>
        <p:nvSpPr>
          <p:cNvPr id="21" name="TextBox 71"/>
          <p:cNvSpPr>
            <a:spLocks noChangeArrowheads="1"/>
          </p:cNvSpPr>
          <p:nvPr/>
        </p:nvSpPr>
        <p:spPr bwMode="auto">
          <a:xfrm>
            <a:off x="8387044" y="3717925"/>
            <a:ext cx="2371162" cy="7489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defPPr>
              <a:defRPr lang="zh-CN"/>
            </a:defPPr>
            <a:lvl1pPr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1pPr>
            <a:lvl2pPr marL="4572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2pPr>
            <a:lvl3pPr marL="9144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3pPr>
            <a:lvl4pPr marL="13716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4pPr>
            <a:lvl5pPr marL="18288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5pPr>
            <a:lvl6pPr marL="2286000" algn="l" defTabSz="914400" rtl="0" eaLnBrk="1" latinLnBrk="0" hangingPunct="1">
              <a:defRPr kern="1200">
                <a:solidFill>
                  <a:schemeClr val="tx1"/>
                </a:solidFill>
                <a:latin typeface="Calibri" pitchFamily="34" charset="0"/>
                <a:ea typeface="宋体" pitchFamily="2" charset="-122"/>
                <a:cs typeface="+mn-cs"/>
              </a:defRPr>
            </a:lvl6pPr>
            <a:lvl7pPr marL="2743200" algn="l" defTabSz="914400" rtl="0" eaLnBrk="1" latinLnBrk="0" hangingPunct="1">
              <a:defRPr kern="1200">
                <a:solidFill>
                  <a:schemeClr val="tx1"/>
                </a:solidFill>
                <a:latin typeface="Calibri" pitchFamily="34" charset="0"/>
                <a:ea typeface="宋体" pitchFamily="2" charset="-122"/>
                <a:cs typeface="+mn-cs"/>
              </a:defRPr>
            </a:lvl7pPr>
            <a:lvl8pPr marL="3200400" algn="l" defTabSz="914400" rtl="0" eaLnBrk="1" latinLnBrk="0" hangingPunct="1">
              <a:defRPr kern="1200">
                <a:solidFill>
                  <a:schemeClr val="tx1"/>
                </a:solidFill>
                <a:latin typeface="Calibri" pitchFamily="34" charset="0"/>
                <a:ea typeface="宋体" pitchFamily="2" charset="-122"/>
                <a:cs typeface="+mn-cs"/>
              </a:defRPr>
            </a:lvl8pPr>
            <a:lvl9pPr marL="3657600" algn="l" defTabSz="914400" rtl="0" eaLnBrk="1" latinLnBrk="0" hangingPunct="1">
              <a:defRPr kern="1200">
                <a:solidFill>
                  <a:schemeClr val="tx1"/>
                </a:solidFill>
                <a:latin typeface="Calibri" pitchFamily="34" charset="0"/>
                <a:ea typeface="宋体" pitchFamily="2" charset="-122"/>
                <a:cs typeface="+mn-cs"/>
              </a:defRPr>
            </a:lvl9pPr>
          </a:lstStyle>
          <a:p>
            <a:pPr algn="ctr"/>
            <a:r>
              <a:rPr lang="zh-CN" altLang="en-US" sz="4267" dirty="0">
                <a:solidFill>
                  <a:schemeClr val="tx1">
                    <a:lumMod val="65000"/>
                    <a:lumOff val="35000"/>
                  </a:schemeClr>
                </a:solidFill>
                <a:latin typeface="微软雅黑" pitchFamily="34" charset="-122"/>
                <a:ea typeface="微软雅黑" pitchFamily="34" charset="-122"/>
                <a:sym typeface="Arial" pitchFamily="34" charset="0"/>
              </a:rPr>
              <a:t>添加标题</a:t>
            </a:r>
            <a:endParaRPr lang="zh-CN" altLang="en-US" sz="2400" dirty="0">
              <a:solidFill>
                <a:schemeClr val="tx1">
                  <a:lumMod val="65000"/>
                  <a:lumOff val="35000"/>
                </a:schemeClr>
              </a:solidFill>
            </a:endParaRPr>
          </a:p>
        </p:txBody>
      </p:sp>
      <p:sp>
        <p:nvSpPr>
          <p:cNvPr id="22" name="直接连接符 21"/>
          <p:cNvSpPr>
            <a:spLocks noChangeShapeType="1"/>
          </p:cNvSpPr>
          <p:nvPr/>
        </p:nvSpPr>
        <p:spPr bwMode="auto">
          <a:xfrm>
            <a:off x="8193617" y="4492625"/>
            <a:ext cx="2755900" cy="0"/>
          </a:xfrm>
          <a:prstGeom prst="line">
            <a:avLst/>
          </a:prstGeom>
          <a:noFill/>
          <a:ln w="5080" cap="flat" cmpd="sng">
            <a:solidFill>
              <a:srgbClr val="7F7F7F"/>
            </a:solidFill>
            <a:bevel/>
            <a:headEnd/>
            <a:tailEnd/>
          </a:ln>
          <a:extLst>
            <a:ext uri="{909E8E84-426E-40DD-AFC4-6F175D3DCCD1}">
              <a14:hiddenFill xmlns:a14="http://schemas.microsoft.com/office/drawing/2010/main">
                <a:noFill/>
              </a14:hiddenFill>
            </a:ext>
          </a:extLst>
        </p:spPr>
        <p:txBody>
          <a:bodyPr/>
          <a:lstStyle>
            <a:defPPr>
              <a:defRPr lang="zh-CN"/>
            </a:defPPr>
            <a:lvl1pPr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1pPr>
            <a:lvl2pPr marL="4572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2pPr>
            <a:lvl3pPr marL="9144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3pPr>
            <a:lvl4pPr marL="13716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4pPr>
            <a:lvl5pPr marL="18288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5pPr>
            <a:lvl6pPr marL="2286000" algn="l" defTabSz="914400" rtl="0" eaLnBrk="1" latinLnBrk="0" hangingPunct="1">
              <a:defRPr kern="1200">
                <a:solidFill>
                  <a:schemeClr val="tx1"/>
                </a:solidFill>
                <a:latin typeface="Calibri" pitchFamily="34" charset="0"/>
                <a:ea typeface="宋体" pitchFamily="2" charset="-122"/>
                <a:cs typeface="+mn-cs"/>
              </a:defRPr>
            </a:lvl6pPr>
            <a:lvl7pPr marL="2743200" algn="l" defTabSz="914400" rtl="0" eaLnBrk="1" latinLnBrk="0" hangingPunct="1">
              <a:defRPr kern="1200">
                <a:solidFill>
                  <a:schemeClr val="tx1"/>
                </a:solidFill>
                <a:latin typeface="Calibri" pitchFamily="34" charset="0"/>
                <a:ea typeface="宋体" pitchFamily="2" charset="-122"/>
                <a:cs typeface="+mn-cs"/>
              </a:defRPr>
            </a:lvl7pPr>
            <a:lvl8pPr marL="3200400" algn="l" defTabSz="914400" rtl="0" eaLnBrk="1" latinLnBrk="0" hangingPunct="1">
              <a:defRPr kern="1200">
                <a:solidFill>
                  <a:schemeClr val="tx1"/>
                </a:solidFill>
                <a:latin typeface="Calibri" pitchFamily="34" charset="0"/>
                <a:ea typeface="宋体" pitchFamily="2" charset="-122"/>
                <a:cs typeface="+mn-cs"/>
              </a:defRPr>
            </a:lvl8pPr>
            <a:lvl9pPr marL="3657600" algn="l" defTabSz="914400" rtl="0" eaLnBrk="1" latinLnBrk="0" hangingPunct="1">
              <a:defRPr kern="1200">
                <a:solidFill>
                  <a:schemeClr val="tx1"/>
                </a:solidFill>
                <a:latin typeface="Calibri" pitchFamily="34" charset="0"/>
                <a:ea typeface="宋体" pitchFamily="2" charset="-122"/>
                <a:cs typeface="+mn-cs"/>
              </a:defRPr>
            </a:lvl9pPr>
          </a:lstStyle>
          <a:p>
            <a:endParaRPr lang="zh-CN" altLang="en-US" sz="2400">
              <a:solidFill>
                <a:schemeClr val="tx1">
                  <a:lumMod val="65000"/>
                  <a:lumOff val="35000"/>
                </a:schemeClr>
              </a:solidFill>
            </a:endParaRPr>
          </a:p>
        </p:txBody>
      </p:sp>
      <p:sp>
        <p:nvSpPr>
          <p:cNvPr id="23" name="矩形 22"/>
          <p:cNvSpPr>
            <a:spLocks noChangeArrowheads="1"/>
          </p:cNvSpPr>
          <p:nvPr/>
        </p:nvSpPr>
        <p:spPr bwMode="auto">
          <a:xfrm>
            <a:off x="8214783" y="4575175"/>
            <a:ext cx="2715684" cy="74879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mpd="sng">
                <a:solidFill>
                  <a:srgbClr val="000000"/>
                </a:solidFill>
                <a:bevel/>
                <a:headEnd/>
                <a:tailEnd/>
              </a14:hiddenLine>
            </a:ext>
          </a:extLst>
        </p:spPr>
        <p:txBody>
          <a:bodyPr>
            <a:spAutoFit/>
          </a:bodyPr>
          <a:lstStyle>
            <a:defPPr>
              <a:defRPr lang="zh-CN"/>
            </a:defPPr>
            <a:lvl1pPr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1pPr>
            <a:lvl2pPr marL="4572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2pPr>
            <a:lvl3pPr marL="9144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3pPr>
            <a:lvl4pPr marL="13716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4pPr>
            <a:lvl5pPr marL="18288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5pPr>
            <a:lvl6pPr marL="2286000" algn="l" defTabSz="914400" rtl="0" eaLnBrk="1" latinLnBrk="0" hangingPunct="1">
              <a:defRPr kern="1200">
                <a:solidFill>
                  <a:schemeClr val="tx1"/>
                </a:solidFill>
                <a:latin typeface="Calibri" pitchFamily="34" charset="0"/>
                <a:ea typeface="宋体" pitchFamily="2" charset="-122"/>
                <a:cs typeface="+mn-cs"/>
              </a:defRPr>
            </a:lvl6pPr>
            <a:lvl7pPr marL="2743200" algn="l" defTabSz="914400" rtl="0" eaLnBrk="1" latinLnBrk="0" hangingPunct="1">
              <a:defRPr kern="1200">
                <a:solidFill>
                  <a:schemeClr val="tx1"/>
                </a:solidFill>
                <a:latin typeface="Calibri" pitchFamily="34" charset="0"/>
                <a:ea typeface="宋体" pitchFamily="2" charset="-122"/>
                <a:cs typeface="+mn-cs"/>
              </a:defRPr>
            </a:lvl7pPr>
            <a:lvl8pPr marL="3200400" algn="l" defTabSz="914400" rtl="0" eaLnBrk="1" latinLnBrk="0" hangingPunct="1">
              <a:defRPr kern="1200">
                <a:solidFill>
                  <a:schemeClr val="tx1"/>
                </a:solidFill>
                <a:latin typeface="Calibri" pitchFamily="34" charset="0"/>
                <a:ea typeface="宋体" pitchFamily="2" charset="-122"/>
                <a:cs typeface="+mn-cs"/>
              </a:defRPr>
            </a:lvl8pPr>
            <a:lvl9pPr marL="3657600" algn="l" defTabSz="914400" rtl="0" eaLnBrk="1" latinLnBrk="0" hangingPunct="1">
              <a:defRPr kern="1200">
                <a:solidFill>
                  <a:schemeClr val="tx1"/>
                </a:solidFill>
                <a:latin typeface="Calibri" pitchFamily="34" charset="0"/>
                <a:ea typeface="宋体" pitchFamily="2" charset="-122"/>
                <a:cs typeface="+mn-cs"/>
              </a:defRPr>
            </a:lvl9pPr>
          </a:lstStyle>
          <a:p>
            <a:pPr algn="just"/>
            <a:r>
              <a:rPr lang="zh-CN" altLang="en-US" sz="2133" dirty="0">
                <a:solidFill>
                  <a:schemeClr val="tx1">
                    <a:lumMod val="65000"/>
                    <a:lumOff val="35000"/>
                  </a:schemeClr>
                </a:solidFill>
                <a:latin typeface="微软雅黑" pitchFamily="34" charset="-122"/>
                <a:ea typeface="微软雅黑" pitchFamily="34" charset="-122"/>
                <a:sym typeface="微软雅黑" pitchFamily="34" charset="-122"/>
              </a:rPr>
              <a:t>在这里输入文本内容在这里输入文本内容</a:t>
            </a:r>
          </a:p>
        </p:txBody>
      </p:sp>
      <p:sp>
        <p:nvSpPr>
          <p:cNvPr id="24" name="直接连接符 23"/>
          <p:cNvSpPr>
            <a:spLocks noChangeShapeType="1"/>
          </p:cNvSpPr>
          <p:nvPr/>
        </p:nvSpPr>
        <p:spPr bwMode="auto">
          <a:xfrm>
            <a:off x="967316" y="4956175"/>
            <a:ext cx="1246717" cy="2117"/>
          </a:xfrm>
          <a:prstGeom prst="line">
            <a:avLst/>
          </a:prstGeom>
          <a:noFill/>
          <a:ln w="5080" cap="flat" cmpd="sng">
            <a:solidFill>
              <a:srgbClr val="7F7F7F"/>
            </a:solidFill>
            <a:bevel/>
            <a:headEnd/>
            <a:tailEnd/>
          </a:ln>
          <a:extLst>
            <a:ext uri="{909E8E84-426E-40DD-AFC4-6F175D3DCCD1}">
              <a14:hiddenFill xmlns:a14="http://schemas.microsoft.com/office/drawing/2010/main">
                <a:noFill/>
              </a14:hiddenFill>
            </a:ext>
          </a:extLst>
        </p:spPr>
        <p:txBody>
          <a:bodyPr/>
          <a:lstStyle>
            <a:defPPr>
              <a:defRPr lang="zh-CN"/>
            </a:defPPr>
            <a:lvl1pPr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1pPr>
            <a:lvl2pPr marL="4572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2pPr>
            <a:lvl3pPr marL="9144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3pPr>
            <a:lvl4pPr marL="13716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4pPr>
            <a:lvl5pPr marL="18288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5pPr>
            <a:lvl6pPr marL="2286000" algn="l" defTabSz="914400" rtl="0" eaLnBrk="1" latinLnBrk="0" hangingPunct="1">
              <a:defRPr kern="1200">
                <a:solidFill>
                  <a:schemeClr val="tx1"/>
                </a:solidFill>
                <a:latin typeface="Calibri" pitchFamily="34" charset="0"/>
                <a:ea typeface="宋体" pitchFamily="2" charset="-122"/>
                <a:cs typeface="+mn-cs"/>
              </a:defRPr>
            </a:lvl6pPr>
            <a:lvl7pPr marL="2743200" algn="l" defTabSz="914400" rtl="0" eaLnBrk="1" latinLnBrk="0" hangingPunct="1">
              <a:defRPr kern="1200">
                <a:solidFill>
                  <a:schemeClr val="tx1"/>
                </a:solidFill>
                <a:latin typeface="Calibri" pitchFamily="34" charset="0"/>
                <a:ea typeface="宋体" pitchFamily="2" charset="-122"/>
                <a:cs typeface="+mn-cs"/>
              </a:defRPr>
            </a:lvl7pPr>
            <a:lvl8pPr marL="3200400" algn="l" defTabSz="914400" rtl="0" eaLnBrk="1" latinLnBrk="0" hangingPunct="1">
              <a:defRPr kern="1200">
                <a:solidFill>
                  <a:schemeClr val="tx1"/>
                </a:solidFill>
                <a:latin typeface="Calibri" pitchFamily="34" charset="0"/>
                <a:ea typeface="宋体" pitchFamily="2" charset="-122"/>
                <a:cs typeface="+mn-cs"/>
              </a:defRPr>
            </a:lvl8pPr>
            <a:lvl9pPr marL="3657600" algn="l" defTabSz="914400" rtl="0" eaLnBrk="1" latinLnBrk="0" hangingPunct="1">
              <a:defRPr kern="1200">
                <a:solidFill>
                  <a:schemeClr val="tx1"/>
                </a:solidFill>
                <a:latin typeface="Calibri" pitchFamily="34" charset="0"/>
                <a:ea typeface="宋体" pitchFamily="2" charset="-122"/>
                <a:cs typeface="+mn-cs"/>
              </a:defRPr>
            </a:lvl9pPr>
          </a:lstStyle>
          <a:p>
            <a:endParaRPr lang="zh-CN" altLang="en-US" sz="2400">
              <a:solidFill>
                <a:schemeClr val="tx1">
                  <a:lumMod val="65000"/>
                  <a:lumOff val="35000"/>
                </a:schemeClr>
              </a:solidFill>
            </a:endParaRPr>
          </a:p>
        </p:txBody>
      </p:sp>
      <p:sp>
        <p:nvSpPr>
          <p:cNvPr id="25" name="直接连接符 24"/>
          <p:cNvSpPr>
            <a:spLocks noChangeShapeType="1"/>
          </p:cNvSpPr>
          <p:nvPr/>
        </p:nvSpPr>
        <p:spPr bwMode="auto">
          <a:xfrm>
            <a:off x="2614083" y="5042959"/>
            <a:ext cx="1651000" cy="0"/>
          </a:xfrm>
          <a:prstGeom prst="line">
            <a:avLst/>
          </a:prstGeom>
          <a:noFill/>
          <a:ln w="5080" cap="flat" cmpd="sng">
            <a:solidFill>
              <a:srgbClr val="7F7F7F"/>
            </a:solidFill>
            <a:bevel/>
            <a:headEnd/>
            <a:tailEnd/>
          </a:ln>
          <a:extLst>
            <a:ext uri="{909E8E84-426E-40DD-AFC4-6F175D3DCCD1}">
              <a14:hiddenFill xmlns:a14="http://schemas.microsoft.com/office/drawing/2010/main">
                <a:noFill/>
              </a14:hiddenFill>
            </a:ext>
          </a:extLst>
        </p:spPr>
        <p:txBody>
          <a:bodyPr/>
          <a:lstStyle>
            <a:defPPr>
              <a:defRPr lang="zh-CN"/>
            </a:defPPr>
            <a:lvl1pPr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1pPr>
            <a:lvl2pPr marL="4572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2pPr>
            <a:lvl3pPr marL="9144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3pPr>
            <a:lvl4pPr marL="13716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4pPr>
            <a:lvl5pPr marL="18288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5pPr>
            <a:lvl6pPr marL="2286000" algn="l" defTabSz="914400" rtl="0" eaLnBrk="1" latinLnBrk="0" hangingPunct="1">
              <a:defRPr kern="1200">
                <a:solidFill>
                  <a:schemeClr val="tx1"/>
                </a:solidFill>
                <a:latin typeface="Calibri" pitchFamily="34" charset="0"/>
                <a:ea typeface="宋体" pitchFamily="2" charset="-122"/>
                <a:cs typeface="+mn-cs"/>
              </a:defRPr>
            </a:lvl6pPr>
            <a:lvl7pPr marL="2743200" algn="l" defTabSz="914400" rtl="0" eaLnBrk="1" latinLnBrk="0" hangingPunct="1">
              <a:defRPr kern="1200">
                <a:solidFill>
                  <a:schemeClr val="tx1"/>
                </a:solidFill>
                <a:latin typeface="Calibri" pitchFamily="34" charset="0"/>
                <a:ea typeface="宋体" pitchFamily="2" charset="-122"/>
                <a:cs typeface="+mn-cs"/>
              </a:defRPr>
            </a:lvl7pPr>
            <a:lvl8pPr marL="3200400" algn="l" defTabSz="914400" rtl="0" eaLnBrk="1" latinLnBrk="0" hangingPunct="1">
              <a:defRPr kern="1200">
                <a:solidFill>
                  <a:schemeClr val="tx1"/>
                </a:solidFill>
                <a:latin typeface="Calibri" pitchFamily="34" charset="0"/>
                <a:ea typeface="宋体" pitchFamily="2" charset="-122"/>
                <a:cs typeface="+mn-cs"/>
              </a:defRPr>
            </a:lvl8pPr>
            <a:lvl9pPr marL="3657600" algn="l" defTabSz="914400" rtl="0" eaLnBrk="1" latinLnBrk="0" hangingPunct="1">
              <a:defRPr kern="1200">
                <a:solidFill>
                  <a:schemeClr val="tx1"/>
                </a:solidFill>
                <a:latin typeface="Calibri" pitchFamily="34" charset="0"/>
                <a:ea typeface="宋体" pitchFamily="2" charset="-122"/>
                <a:cs typeface="+mn-cs"/>
              </a:defRPr>
            </a:lvl9pPr>
          </a:lstStyle>
          <a:p>
            <a:endParaRPr lang="zh-CN" altLang="en-US" sz="2400">
              <a:solidFill>
                <a:schemeClr val="tx1">
                  <a:lumMod val="65000"/>
                  <a:lumOff val="35000"/>
                </a:schemeClr>
              </a:solidFill>
            </a:endParaRPr>
          </a:p>
        </p:txBody>
      </p:sp>
      <p:sp>
        <p:nvSpPr>
          <p:cNvPr id="26" name="直接连接符 25"/>
          <p:cNvSpPr>
            <a:spLocks noChangeShapeType="1"/>
          </p:cNvSpPr>
          <p:nvPr/>
        </p:nvSpPr>
        <p:spPr bwMode="auto">
          <a:xfrm>
            <a:off x="4887383" y="5239808"/>
            <a:ext cx="2514600" cy="0"/>
          </a:xfrm>
          <a:prstGeom prst="line">
            <a:avLst/>
          </a:prstGeom>
          <a:noFill/>
          <a:ln w="5080" cap="flat" cmpd="sng">
            <a:solidFill>
              <a:srgbClr val="7F7F7F"/>
            </a:solidFill>
            <a:bevel/>
            <a:headEnd/>
            <a:tailEnd/>
          </a:ln>
          <a:extLst>
            <a:ext uri="{909E8E84-426E-40DD-AFC4-6F175D3DCCD1}">
              <a14:hiddenFill xmlns:a14="http://schemas.microsoft.com/office/drawing/2010/main">
                <a:noFill/>
              </a14:hiddenFill>
            </a:ext>
          </a:extLst>
        </p:spPr>
        <p:txBody>
          <a:bodyPr/>
          <a:lstStyle>
            <a:defPPr>
              <a:defRPr lang="zh-CN"/>
            </a:defPPr>
            <a:lvl1pPr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1pPr>
            <a:lvl2pPr marL="4572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2pPr>
            <a:lvl3pPr marL="9144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3pPr>
            <a:lvl4pPr marL="13716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4pPr>
            <a:lvl5pPr marL="18288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5pPr>
            <a:lvl6pPr marL="2286000" algn="l" defTabSz="914400" rtl="0" eaLnBrk="1" latinLnBrk="0" hangingPunct="1">
              <a:defRPr kern="1200">
                <a:solidFill>
                  <a:schemeClr val="tx1"/>
                </a:solidFill>
                <a:latin typeface="Calibri" pitchFamily="34" charset="0"/>
                <a:ea typeface="宋体" pitchFamily="2" charset="-122"/>
                <a:cs typeface="+mn-cs"/>
              </a:defRPr>
            </a:lvl6pPr>
            <a:lvl7pPr marL="2743200" algn="l" defTabSz="914400" rtl="0" eaLnBrk="1" latinLnBrk="0" hangingPunct="1">
              <a:defRPr kern="1200">
                <a:solidFill>
                  <a:schemeClr val="tx1"/>
                </a:solidFill>
                <a:latin typeface="Calibri" pitchFamily="34" charset="0"/>
                <a:ea typeface="宋体" pitchFamily="2" charset="-122"/>
                <a:cs typeface="+mn-cs"/>
              </a:defRPr>
            </a:lvl7pPr>
            <a:lvl8pPr marL="3200400" algn="l" defTabSz="914400" rtl="0" eaLnBrk="1" latinLnBrk="0" hangingPunct="1">
              <a:defRPr kern="1200">
                <a:solidFill>
                  <a:schemeClr val="tx1"/>
                </a:solidFill>
                <a:latin typeface="Calibri" pitchFamily="34" charset="0"/>
                <a:ea typeface="宋体" pitchFamily="2" charset="-122"/>
                <a:cs typeface="+mn-cs"/>
              </a:defRPr>
            </a:lvl8pPr>
            <a:lvl9pPr marL="3657600" algn="l" defTabSz="914400" rtl="0" eaLnBrk="1" latinLnBrk="0" hangingPunct="1">
              <a:defRPr kern="1200">
                <a:solidFill>
                  <a:schemeClr val="tx1"/>
                </a:solidFill>
                <a:latin typeface="Calibri" pitchFamily="34" charset="0"/>
                <a:ea typeface="宋体" pitchFamily="2" charset="-122"/>
                <a:cs typeface="+mn-cs"/>
              </a:defRPr>
            </a:lvl9pPr>
          </a:lstStyle>
          <a:p>
            <a:endParaRPr lang="zh-CN" altLang="en-US" sz="2400">
              <a:solidFill>
                <a:schemeClr val="tx1">
                  <a:lumMod val="65000"/>
                  <a:lumOff val="35000"/>
                </a:schemeClr>
              </a:solidFill>
            </a:endParaRPr>
          </a:p>
        </p:txBody>
      </p:sp>
      <p:sp>
        <p:nvSpPr>
          <p:cNvPr id="27" name="直接连接符 26"/>
          <p:cNvSpPr>
            <a:spLocks noChangeShapeType="1"/>
          </p:cNvSpPr>
          <p:nvPr/>
        </p:nvSpPr>
        <p:spPr bwMode="auto">
          <a:xfrm>
            <a:off x="8193617" y="5432425"/>
            <a:ext cx="2755900" cy="0"/>
          </a:xfrm>
          <a:prstGeom prst="line">
            <a:avLst/>
          </a:prstGeom>
          <a:noFill/>
          <a:ln w="5080" cap="flat" cmpd="sng">
            <a:solidFill>
              <a:srgbClr val="7F7F7F"/>
            </a:solidFill>
            <a:bevel/>
            <a:headEnd/>
            <a:tailEnd/>
          </a:ln>
          <a:extLst>
            <a:ext uri="{909E8E84-426E-40DD-AFC4-6F175D3DCCD1}">
              <a14:hiddenFill xmlns:a14="http://schemas.microsoft.com/office/drawing/2010/main">
                <a:noFill/>
              </a14:hiddenFill>
            </a:ext>
          </a:extLst>
        </p:spPr>
        <p:txBody>
          <a:bodyPr/>
          <a:lstStyle>
            <a:defPPr>
              <a:defRPr lang="zh-CN"/>
            </a:defPPr>
            <a:lvl1pPr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1pPr>
            <a:lvl2pPr marL="4572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2pPr>
            <a:lvl3pPr marL="9144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3pPr>
            <a:lvl4pPr marL="13716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4pPr>
            <a:lvl5pPr marL="18288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5pPr>
            <a:lvl6pPr marL="2286000" algn="l" defTabSz="914400" rtl="0" eaLnBrk="1" latinLnBrk="0" hangingPunct="1">
              <a:defRPr kern="1200">
                <a:solidFill>
                  <a:schemeClr val="tx1"/>
                </a:solidFill>
                <a:latin typeface="Calibri" pitchFamily="34" charset="0"/>
                <a:ea typeface="宋体" pitchFamily="2" charset="-122"/>
                <a:cs typeface="+mn-cs"/>
              </a:defRPr>
            </a:lvl6pPr>
            <a:lvl7pPr marL="2743200" algn="l" defTabSz="914400" rtl="0" eaLnBrk="1" latinLnBrk="0" hangingPunct="1">
              <a:defRPr kern="1200">
                <a:solidFill>
                  <a:schemeClr val="tx1"/>
                </a:solidFill>
                <a:latin typeface="Calibri" pitchFamily="34" charset="0"/>
                <a:ea typeface="宋体" pitchFamily="2" charset="-122"/>
                <a:cs typeface="+mn-cs"/>
              </a:defRPr>
            </a:lvl7pPr>
            <a:lvl8pPr marL="3200400" algn="l" defTabSz="914400" rtl="0" eaLnBrk="1" latinLnBrk="0" hangingPunct="1">
              <a:defRPr kern="1200">
                <a:solidFill>
                  <a:schemeClr val="tx1"/>
                </a:solidFill>
                <a:latin typeface="Calibri" pitchFamily="34" charset="0"/>
                <a:ea typeface="宋体" pitchFamily="2" charset="-122"/>
                <a:cs typeface="+mn-cs"/>
              </a:defRPr>
            </a:lvl8pPr>
            <a:lvl9pPr marL="3657600" algn="l" defTabSz="914400" rtl="0" eaLnBrk="1" latinLnBrk="0" hangingPunct="1">
              <a:defRPr kern="1200">
                <a:solidFill>
                  <a:schemeClr val="tx1"/>
                </a:solidFill>
                <a:latin typeface="Calibri" pitchFamily="34" charset="0"/>
                <a:ea typeface="宋体" pitchFamily="2" charset="-122"/>
                <a:cs typeface="+mn-cs"/>
              </a:defRPr>
            </a:lvl9pPr>
          </a:lstStyle>
          <a:p>
            <a:endParaRPr lang="zh-CN" altLang="en-US" sz="2400">
              <a:solidFill>
                <a:schemeClr val="tx1">
                  <a:lumMod val="65000"/>
                  <a:lumOff val="35000"/>
                </a:schemeClr>
              </a:solidFill>
            </a:endParaRPr>
          </a:p>
        </p:txBody>
      </p:sp>
    </p:spTree>
    <p:extLst>
      <p:ext uri="{BB962C8B-B14F-4D97-AF65-F5344CB8AC3E}">
        <p14:creationId xmlns:p14="http://schemas.microsoft.com/office/powerpoint/2010/main" val="971574760"/>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advClick="0" advTm="0">
        <p15:prstTrans prst="pageCurlDouble"/>
      </p:transition>
    </mc:Choice>
    <mc:Fallback xmlns="">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4" fill="hold" grpId="0" nodeType="after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wipe(down)">
                                      <p:cBhvr>
                                        <p:cTn id="7" dur="500"/>
                                        <p:tgtEl>
                                          <p:spTgt spid="4"/>
                                        </p:tgtEl>
                                      </p:cBhvr>
                                    </p:animEffect>
                                  </p:childTnLst>
                                </p:cTn>
                              </p:par>
                              <p:par>
                                <p:cTn id="8" presetID="22" presetClass="entr" presetSubtype="4" fill="hold" grpId="0" nodeType="withEffect">
                                  <p:stCondLst>
                                    <p:cond delay="0"/>
                                  </p:stCondLst>
                                  <p:childTnLst>
                                    <p:set>
                                      <p:cBhvr>
                                        <p:cTn id="9" dur="1" fill="hold">
                                          <p:stCondLst>
                                            <p:cond delay="0"/>
                                          </p:stCondLst>
                                        </p:cTn>
                                        <p:tgtEl>
                                          <p:spTgt spid="5"/>
                                        </p:tgtEl>
                                        <p:attrNameLst>
                                          <p:attrName>style.visibility</p:attrName>
                                        </p:attrNameLst>
                                      </p:cBhvr>
                                      <p:to>
                                        <p:strVal val="visible"/>
                                      </p:to>
                                    </p:set>
                                    <p:animEffect transition="in" filter="wipe(down)">
                                      <p:cBhvr>
                                        <p:cTn id="10" dur="500"/>
                                        <p:tgtEl>
                                          <p:spTgt spid="5"/>
                                        </p:tgtEl>
                                      </p:cBhvr>
                                    </p:animEffect>
                                  </p:childTnLst>
                                </p:cTn>
                              </p:par>
                              <p:par>
                                <p:cTn id="11" presetID="22" presetClass="entr" presetSubtype="4" fill="hold" grpId="0" nodeType="withEffect">
                                  <p:stCondLst>
                                    <p:cond delay="0"/>
                                  </p:stCondLst>
                                  <p:childTnLst>
                                    <p:set>
                                      <p:cBhvr>
                                        <p:cTn id="12" dur="1" fill="hold">
                                          <p:stCondLst>
                                            <p:cond delay="0"/>
                                          </p:stCondLst>
                                        </p:cTn>
                                        <p:tgtEl>
                                          <p:spTgt spid="6"/>
                                        </p:tgtEl>
                                        <p:attrNameLst>
                                          <p:attrName>style.visibility</p:attrName>
                                        </p:attrNameLst>
                                      </p:cBhvr>
                                      <p:to>
                                        <p:strVal val="visible"/>
                                      </p:to>
                                    </p:set>
                                    <p:animEffect transition="in" filter="wipe(down)">
                                      <p:cBhvr>
                                        <p:cTn id="13" dur="500"/>
                                        <p:tgtEl>
                                          <p:spTgt spid="6"/>
                                        </p:tgtEl>
                                      </p:cBhvr>
                                    </p:animEffect>
                                  </p:childTnLst>
                                </p:cTn>
                              </p:par>
                              <p:par>
                                <p:cTn id="14" presetID="22" presetClass="entr" presetSubtype="4" fill="hold" grpId="0" nodeType="withEffect">
                                  <p:stCondLst>
                                    <p:cond delay="0"/>
                                  </p:stCondLst>
                                  <p:childTnLst>
                                    <p:set>
                                      <p:cBhvr>
                                        <p:cTn id="15" dur="1" fill="hold">
                                          <p:stCondLst>
                                            <p:cond delay="0"/>
                                          </p:stCondLst>
                                        </p:cTn>
                                        <p:tgtEl>
                                          <p:spTgt spid="7"/>
                                        </p:tgtEl>
                                        <p:attrNameLst>
                                          <p:attrName>style.visibility</p:attrName>
                                        </p:attrNameLst>
                                      </p:cBhvr>
                                      <p:to>
                                        <p:strVal val="visible"/>
                                      </p:to>
                                    </p:set>
                                    <p:animEffect transition="in" filter="wipe(down)">
                                      <p:cBhvr>
                                        <p:cTn id="16" dur="500"/>
                                        <p:tgtEl>
                                          <p:spTgt spid="7"/>
                                        </p:tgtEl>
                                      </p:cBhvr>
                                    </p:animEffect>
                                  </p:childTnLst>
                                </p:cTn>
                              </p:par>
                              <p:par>
                                <p:cTn id="17" presetID="22" presetClass="entr" presetSubtype="4" fill="hold" grpId="0" nodeType="withEffect">
                                  <p:stCondLst>
                                    <p:cond delay="0"/>
                                  </p:stCondLst>
                                  <p:childTnLst>
                                    <p:set>
                                      <p:cBhvr>
                                        <p:cTn id="18" dur="1" fill="hold">
                                          <p:stCondLst>
                                            <p:cond delay="0"/>
                                          </p:stCondLst>
                                        </p:cTn>
                                        <p:tgtEl>
                                          <p:spTgt spid="8"/>
                                        </p:tgtEl>
                                        <p:attrNameLst>
                                          <p:attrName>style.visibility</p:attrName>
                                        </p:attrNameLst>
                                      </p:cBhvr>
                                      <p:to>
                                        <p:strVal val="visible"/>
                                      </p:to>
                                    </p:set>
                                    <p:animEffect transition="in" filter="wipe(down)">
                                      <p:cBhvr>
                                        <p:cTn id="19" dur="500"/>
                                        <p:tgtEl>
                                          <p:spTgt spid="8"/>
                                        </p:tgtEl>
                                      </p:cBhvr>
                                    </p:animEffect>
                                  </p:childTnLst>
                                </p:cTn>
                              </p:par>
                              <p:par>
                                <p:cTn id="20" presetID="22" presetClass="entr" presetSubtype="4" fill="hold" grpId="0" nodeType="withEffect">
                                  <p:stCondLst>
                                    <p:cond delay="0"/>
                                  </p:stCondLst>
                                  <p:childTnLst>
                                    <p:set>
                                      <p:cBhvr>
                                        <p:cTn id="21" dur="1" fill="hold">
                                          <p:stCondLst>
                                            <p:cond delay="0"/>
                                          </p:stCondLst>
                                        </p:cTn>
                                        <p:tgtEl>
                                          <p:spTgt spid="9"/>
                                        </p:tgtEl>
                                        <p:attrNameLst>
                                          <p:attrName>style.visibility</p:attrName>
                                        </p:attrNameLst>
                                      </p:cBhvr>
                                      <p:to>
                                        <p:strVal val="visible"/>
                                      </p:to>
                                    </p:set>
                                    <p:animEffect transition="in" filter="wipe(down)">
                                      <p:cBhvr>
                                        <p:cTn id="22" dur="500"/>
                                        <p:tgtEl>
                                          <p:spTgt spid="9"/>
                                        </p:tgtEl>
                                      </p:cBhvr>
                                    </p:animEffect>
                                  </p:childTnLst>
                                </p:cTn>
                              </p:par>
                              <p:par>
                                <p:cTn id="23" presetID="22" presetClass="entr" presetSubtype="4" fill="hold" grpId="0" nodeType="withEffect">
                                  <p:stCondLst>
                                    <p:cond delay="0"/>
                                  </p:stCondLst>
                                  <p:childTnLst>
                                    <p:set>
                                      <p:cBhvr>
                                        <p:cTn id="24" dur="1" fill="hold">
                                          <p:stCondLst>
                                            <p:cond delay="0"/>
                                          </p:stCondLst>
                                        </p:cTn>
                                        <p:tgtEl>
                                          <p:spTgt spid="10"/>
                                        </p:tgtEl>
                                        <p:attrNameLst>
                                          <p:attrName>style.visibility</p:attrName>
                                        </p:attrNameLst>
                                      </p:cBhvr>
                                      <p:to>
                                        <p:strVal val="visible"/>
                                      </p:to>
                                    </p:set>
                                    <p:animEffect transition="in" filter="wipe(down)">
                                      <p:cBhvr>
                                        <p:cTn id="25" dur="500"/>
                                        <p:tgtEl>
                                          <p:spTgt spid="10"/>
                                        </p:tgtEl>
                                      </p:cBhvr>
                                    </p:animEffect>
                                  </p:childTnLst>
                                </p:cTn>
                              </p:par>
                              <p:par>
                                <p:cTn id="26" presetID="22" presetClass="entr" presetSubtype="4" fill="hold" grpId="0" nodeType="withEffect">
                                  <p:stCondLst>
                                    <p:cond delay="0"/>
                                  </p:stCondLst>
                                  <p:childTnLst>
                                    <p:set>
                                      <p:cBhvr>
                                        <p:cTn id="27" dur="1" fill="hold">
                                          <p:stCondLst>
                                            <p:cond delay="0"/>
                                          </p:stCondLst>
                                        </p:cTn>
                                        <p:tgtEl>
                                          <p:spTgt spid="11"/>
                                        </p:tgtEl>
                                        <p:attrNameLst>
                                          <p:attrName>style.visibility</p:attrName>
                                        </p:attrNameLst>
                                      </p:cBhvr>
                                      <p:to>
                                        <p:strVal val="visible"/>
                                      </p:to>
                                    </p:set>
                                    <p:animEffect transition="in" filter="wipe(down)">
                                      <p:cBhvr>
                                        <p:cTn id="28" dur="500"/>
                                        <p:tgtEl>
                                          <p:spTgt spid="11"/>
                                        </p:tgtEl>
                                      </p:cBhvr>
                                    </p:animEffect>
                                  </p:childTnLst>
                                </p:cTn>
                              </p:par>
                            </p:childTnLst>
                          </p:cTn>
                        </p:par>
                        <p:par>
                          <p:cTn id="29" fill="hold">
                            <p:stCondLst>
                              <p:cond delay="500"/>
                            </p:stCondLst>
                            <p:childTnLst>
                              <p:par>
                                <p:cTn id="30" presetID="10" presetClass="entr" presetSubtype="0" fill="hold" grpId="0" nodeType="afterEffect">
                                  <p:stCondLst>
                                    <p:cond delay="0"/>
                                  </p:stCondLst>
                                  <p:childTnLst>
                                    <p:set>
                                      <p:cBhvr>
                                        <p:cTn id="31" dur="1" fill="hold">
                                          <p:stCondLst>
                                            <p:cond delay="0"/>
                                          </p:stCondLst>
                                        </p:cTn>
                                        <p:tgtEl>
                                          <p:spTgt spid="12"/>
                                        </p:tgtEl>
                                        <p:attrNameLst>
                                          <p:attrName>style.visibility</p:attrName>
                                        </p:attrNameLst>
                                      </p:cBhvr>
                                      <p:to>
                                        <p:strVal val="visible"/>
                                      </p:to>
                                    </p:set>
                                    <p:animEffect transition="in" filter="fade">
                                      <p:cBhvr>
                                        <p:cTn id="32" dur="500"/>
                                        <p:tgtEl>
                                          <p:spTgt spid="12"/>
                                        </p:tgtEl>
                                      </p:cBhvr>
                                    </p:animEffect>
                                  </p:childTnLst>
                                </p:cTn>
                              </p:par>
                              <p:par>
                                <p:cTn id="33" presetID="10" presetClass="entr" presetSubtype="0" fill="hold" grpId="0" nodeType="withEffect">
                                  <p:stCondLst>
                                    <p:cond delay="0"/>
                                  </p:stCondLst>
                                  <p:childTnLst>
                                    <p:set>
                                      <p:cBhvr>
                                        <p:cTn id="34" dur="1" fill="hold">
                                          <p:stCondLst>
                                            <p:cond delay="0"/>
                                          </p:stCondLst>
                                        </p:cTn>
                                        <p:tgtEl>
                                          <p:spTgt spid="13"/>
                                        </p:tgtEl>
                                        <p:attrNameLst>
                                          <p:attrName>style.visibility</p:attrName>
                                        </p:attrNameLst>
                                      </p:cBhvr>
                                      <p:to>
                                        <p:strVal val="visible"/>
                                      </p:to>
                                    </p:set>
                                    <p:animEffect transition="in" filter="fade">
                                      <p:cBhvr>
                                        <p:cTn id="35" dur="500"/>
                                        <p:tgtEl>
                                          <p:spTgt spid="13"/>
                                        </p:tgtEl>
                                      </p:cBhvr>
                                    </p:animEffect>
                                  </p:childTnLst>
                                </p:cTn>
                              </p:par>
                              <p:par>
                                <p:cTn id="36" presetID="10" presetClass="entr" presetSubtype="0" fill="hold" grpId="0" nodeType="withEffect">
                                  <p:stCondLst>
                                    <p:cond delay="0"/>
                                  </p:stCondLst>
                                  <p:childTnLst>
                                    <p:set>
                                      <p:cBhvr>
                                        <p:cTn id="37" dur="1" fill="hold">
                                          <p:stCondLst>
                                            <p:cond delay="0"/>
                                          </p:stCondLst>
                                        </p:cTn>
                                        <p:tgtEl>
                                          <p:spTgt spid="14"/>
                                        </p:tgtEl>
                                        <p:attrNameLst>
                                          <p:attrName>style.visibility</p:attrName>
                                        </p:attrNameLst>
                                      </p:cBhvr>
                                      <p:to>
                                        <p:strVal val="visible"/>
                                      </p:to>
                                    </p:set>
                                    <p:animEffect transition="in" filter="fade">
                                      <p:cBhvr>
                                        <p:cTn id="38" dur="500"/>
                                        <p:tgtEl>
                                          <p:spTgt spid="14"/>
                                        </p:tgtEl>
                                      </p:cBhvr>
                                    </p:animEffect>
                                  </p:childTnLst>
                                </p:cTn>
                              </p:par>
                              <p:par>
                                <p:cTn id="39" presetID="10" presetClass="entr" presetSubtype="0" fill="hold" grpId="0" nodeType="withEffect">
                                  <p:stCondLst>
                                    <p:cond delay="0"/>
                                  </p:stCondLst>
                                  <p:childTnLst>
                                    <p:set>
                                      <p:cBhvr>
                                        <p:cTn id="40" dur="1" fill="hold">
                                          <p:stCondLst>
                                            <p:cond delay="0"/>
                                          </p:stCondLst>
                                        </p:cTn>
                                        <p:tgtEl>
                                          <p:spTgt spid="21"/>
                                        </p:tgtEl>
                                        <p:attrNameLst>
                                          <p:attrName>style.visibility</p:attrName>
                                        </p:attrNameLst>
                                      </p:cBhvr>
                                      <p:to>
                                        <p:strVal val="visible"/>
                                      </p:to>
                                    </p:set>
                                    <p:animEffect transition="in" filter="fade">
                                      <p:cBhvr>
                                        <p:cTn id="41" dur="500"/>
                                        <p:tgtEl>
                                          <p:spTgt spid="21"/>
                                        </p:tgtEl>
                                      </p:cBhvr>
                                    </p:animEffect>
                                  </p:childTnLst>
                                </p:cTn>
                              </p:par>
                            </p:childTnLst>
                          </p:cTn>
                        </p:par>
                        <p:par>
                          <p:cTn id="42" fill="hold">
                            <p:stCondLst>
                              <p:cond delay="1000"/>
                            </p:stCondLst>
                            <p:childTnLst>
                              <p:par>
                                <p:cTn id="43" presetID="2" presetClass="entr" presetSubtype="4" fill="hold" grpId="0" nodeType="afterEffect">
                                  <p:stCondLst>
                                    <p:cond delay="0"/>
                                  </p:stCondLst>
                                  <p:childTnLst>
                                    <p:set>
                                      <p:cBhvr>
                                        <p:cTn id="44" dur="1" fill="hold">
                                          <p:stCondLst>
                                            <p:cond delay="0"/>
                                          </p:stCondLst>
                                        </p:cTn>
                                        <p:tgtEl>
                                          <p:spTgt spid="15"/>
                                        </p:tgtEl>
                                        <p:attrNameLst>
                                          <p:attrName>style.visibility</p:attrName>
                                        </p:attrNameLst>
                                      </p:cBhvr>
                                      <p:to>
                                        <p:strVal val="visible"/>
                                      </p:to>
                                    </p:set>
                                    <p:anim calcmode="lin" valueType="num">
                                      <p:cBhvr additive="base">
                                        <p:cTn id="45" dur="500" fill="hold"/>
                                        <p:tgtEl>
                                          <p:spTgt spid="15"/>
                                        </p:tgtEl>
                                        <p:attrNameLst>
                                          <p:attrName>ppt_x</p:attrName>
                                        </p:attrNameLst>
                                      </p:cBhvr>
                                      <p:tavLst>
                                        <p:tav tm="0">
                                          <p:val>
                                            <p:strVal val="#ppt_x"/>
                                          </p:val>
                                        </p:tav>
                                        <p:tav tm="100000">
                                          <p:val>
                                            <p:strVal val="#ppt_x"/>
                                          </p:val>
                                        </p:tav>
                                      </p:tavLst>
                                    </p:anim>
                                    <p:anim calcmode="lin" valueType="num">
                                      <p:cBhvr additive="base">
                                        <p:cTn id="46" dur="500" fill="hold"/>
                                        <p:tgtEl>
                                          <p:spTgt spid="15"/>
                                        </p:tgtEl>
                                        <p:attrNameLst>
                                          <p:attrName>ppt_y</p:attrName>
                                        </p:attrNameLst>
                                      </p:cBhvr>
                                      <p:tavLst>
                                        <p:tav tm="0">
                                          <p:val>
                                            <p:strVal val="1+#ppt_h/2"/>
                                          </p:val>
                                        </p:tav>
                                        <p:tav tm="100000">
                                          <p:val>
                                            <p:strVal val="#ppt_y"/>
                                          </p:val>
                                        </p:tav>
                                      </p:tavLst>
                                    </p:anim>
                                  </p:childTnLst>
                                </p:cTn>
                              </p:par>
                              <p:par>
                                <p:cTn id="47" presetID="2" presetClass="entr" presetSubtype="4" fill="hold" grpId="0" nodeType="withEffect">
                                  <p:stCondLst>
                                    <p:cond delay="0"/>
                                  </p:stCondLst>
                                  <p:childTnLst>
                                    <p:set>
                                      <p:cBhvr>
                                        <p:cTn id="48" dur="1" fill="hold">
                                          <p:stCondLst>
                                            <p:cond delay="0"/>
                                          </p:stCondLst>
                                        </p:cTn>
                                        <p:tgtEl>
                                          <p:spTgt spid="16"/>
                                        </p:tgtEl>
                                        <p:attrNameLst>
                                          <p:attrName>style.visibility</p:attrName>
                                        </p:attrNameLst>
                                      </p:cBhvr>
                                      <p:to>
                                        <p:strVal val="visible"/>
                                      </p:to>
                                    </p:set>
                                    <p:anim calcmode="lin" valueType="num">
                                      <p:cBhvr additive="base">
                                        <p:cTn id="49" dur="500" fill="hold"/>
                                        <p:tgtEl>
                                          <p:spTgt spid="16"/>
                                        </p:tgtEl>
                                        <p:attrNameLst>
                                          <p:attrName>ppt_x</p:attrName>
                                        </p:attrNameLst>
                                      </p:cBhvr>
                                      <p:tavLst>
                                        <p:tav tm="0">
                                          <p:val>
                                            <p:strVal val="#ppt_x"/>
                                          </p:val>
                                        </p:tav>
                                        <p:tav tm="100000">
                                          <p:val>
                                            <p:strVal val="#ppt_x"/>
                                          </p:val>
                                        </p:tav>
                                      </p:tavLst>
                                    </p:anim>
                                    <p:anim calcmode="lin" valueType="num">
                                      <p:cBhvr additive="base">
                                        <p:cTn id="50" dur="500" fill="hold"/>
                                        <p:tgtEl>
                                          <p:spTgt spid="16"/>
                                        </p:tgtEl>
                                        <p:attrNameLst>
                                          <p:attrName>ppt_y</p:attrName>
                                        </p:attrNameLst>
                                      </p:cBhvr>
                                      <p:tavLst>
                                        <p:tav tm="0">
                                          <p:val>
                                            <p:strVal val="1+#ppt_h/2"/>
                                          </p:val>
                                        </p:tav>
                                        <p:tav tm="100000">
                                          <p:val>
                                            <p:strVal val="#ppt_y"/>
                                          </p:val>
                                        </p:tav>
                                      </p:tavLst>
                                    </p:anim>
                                  </p:childTnLst>
                                </p:cTn>
                              </p:par>
                              <p:par>
                                <p:cTn id="51" presetID="2" presetClass="entr" presetSubtype="4" fill="hold" grpId="0" nodeType="withEffect">
                                  <p:stCondLst>
                                    <p:cond delay="0"/>
                                  </p:stCondLst>
                                  <p:childTnLst>
                                    <p:set>
                                      <p:cBhvr>
                                        <p:cTn id="52" dur="1" fill="hold">
                                          <p:stCondLst>
                                            <p:cond delay="0"/>
                                          </p:stCondLst>
                                        </p:cTn>
                                        <p:tgtEl>
                                          <p:spTgt spid="17"/>
                                        </p:tgtEl>
                                        <p:attrNameLst>
                                          <p:attrName>style.visibility</p:attrName>
                                        </p:attrNameLst>
                                      </p:cBhvr>
                                      <p:to>
                                        <p:strVal val="visible"/>
                                      </p:to>
                                    </p:set>
                                    <p:anim calcmode="lin" valueType="num">
                                      <p:cBhvr additive="base">
                                        <p:cTn id="53" dur="500" fill="hold"/>
                                        <p:tgtEl>
                                          <p:spTgt spid="17"/>
                                        </p:tgtEl>
                                        <p:attrNameLst>
                                          <p:attrName>ppt_x</p:attrName>
                                        </p:attrNameLst>
                                      </p:cBhvr>
                                      <p:tavLst>
                                        <p:tav tm="0">
                                          <p:val>
                                            <p:strVal val="#ppt_x"/>
                                          </p:val>
                                        </p:tav>
                                        <p:tav tm="100000">
                                          <p:val>
                                            <p:strVal val="#ppt_x"/>
                                          </p:val>
                                        </p:tav>
                                      </p:tavLst>
                                    </p:anim>
                                    <p:anim calcmode="lin" valueType="num">
                                      <p:cBhvr additive="base">
                                        <p:cTn id="54" dur="500" fill="hold"/>
                                        <p:tgtEl>
                                          <p:spTgt spid="17"/>
                                        </p:tgtEl>
                                        <p:attrNameLst>
                                          <p:attrName>ppt_y</p:attrName>
                                        </p:attrNameLst>
                                      </p:cBhvr>
                                      <p:tavLst>
                                        <p:tav tm="0">
                                          <p:val>
                                            <p:strVal val="1+#ppt_h/2"/>
                                          </p:val>
                                        </p:tav>
                                        <p:tav tm="100000">
                                          <p:val>
                                            <p:strVal val="#ppt_y"/>
                                          </p:val>
                                        </p:tav>
                                      </p:tavLst>
                                    </p:anim>
                                  </p:childTnLst>
                                </p:cTn>
                              </p:par>
                              <p:par>
                                <p:cTn id="55" presetID="2" presetClass="entr" presetSubtype="4" fill="hold" grpId="0" nodeType="withEffect">
                                  <p:stCondLst>
                                    <p:cond delay="0"/>
                                  </p:stCondLst>
                                  <p:childTnLst>
                                    <p:set>
                                      <p:cBhvr>
                                        <p:cTn id="56" dur="1" fill="hold">
                                          <p:stCondLst>
                                            <p:cond delay="0"/>
                                          </p:stCondLst>
                                        </p:cTn>
                                        <p:tgtEl>
                                          <p:spTgt spid="18"/>
                                        </p:tgtEl>
                                        <p:attrNameLst>
                                          <p:attrName>style.visibility</p:attrName>
                                        </p:attrNameLst>
                                      </p:cBhvr>
                                      <p:to>
                                        <p:strVal val="visible"/>
                                      </p:to>
                                    </p:set>
                                    <p:anim calcmode="lin" valueType="num">
                                      <p:cBhvr additive="base">
                                        <p:cTn id="57" dur="500" fill="hold"/>
                                        <p:tgtEl>
                                          <p:spTgt spid="18"/>
                                        </p:tgtEl>
                                        <p:attrNameLst>
                                          <p:attrName>ppt_x</p:attrName>
                                        </p:attrNameLst>
                                      </p:cBhvr>
                                      <p:tavLst>
                                        <p:tav tm="0">
                                          <p:val>
                                            <p:strVal val="#ppt_x"/>
                                          </p:val>
                                        </p:tav>
                                        <p:tav tm="100000">
                                          <p:val>
                                            <p:strVal val="#ppt_x"/>
                                          </p:val>
                                        </p:tav>
                                      </p:tavLst>
                                    </p:anim>
                                    <p:anim calcmode="lin" valueType="num">
                                      <p:cBhvr additive="base">
                                        <p:cTn id="58" dur="500" fill="hold"/>
                                        <p:tgtEl>
                                          <p:spTgt spid="18"/>
                                        </p:tgtEl>
                                        <p:attrNameLst>
                                          <p:attrName>ppt_y</p:attrName>
                                        </p:attrNameLst>
                                      </p:cBhvr>
                                      <p:tavLst>
                                        <p:tav tm="0">
                                          <p:val>
                                            <p:strVal val="1+#ppt_h/2"/>
                                          </p:val>
                                        </p:tav>
                                        <p:tav tm="100000">
                                          <p:val>
                                            <p:strVal val="#ppt_y"/>
                                          </p:val>
                                        </p:tav>
                                      </p:tavLst>
                                    </p:anim>
                                  </p:childTnLst>
                                </p:cTn>
                              </p:par>
                              <p:par>
                                <p:cTn id="59" presetID="2" presetClass="entr" presetSubtype="4" fill="hold" grpId="0" nodeType="withEffect">
                                  <p:stCondLst>
                                    <p:cond delay="0"/>
                                  </p:stCondLst>
                                  <p:childTnLst>
                                    <p:set>
                                      <p:cBhvr>
                                        <p:cTn id="60" dur="1" fill="hold">
                                          <p:stCondLst>
                                            <p:cond delay="0"/>
                                          </p:stCondLst>
                                        </p:cTn>
                                        <p:tgtEl>
                                          <p:spTgt spid="19"/>
                                        </p:tgtEl>
                                        <p:attrNameLst>
                                          <p:attrName>style.visibility</p:attrName>
                                        </p:attrNameLst>
                                      </p:cBhvr>
                                      <p:to>
                                        <p:strVal val="visible"/>
                                      </p:to>
                                    </p:set>
                                    <p:anim calcmode="lin" valueType="num">
                                      <p:cBhvr additive="base">
                                        <p:cTn id="61" dur="500" fill="hold"/>
                                        <p:tgtEl>
                                          <p:spTgt spid="19"/>
                                        </p:tgtEl>
                                        <p:attrNameLst>
                                          <p:attrName>ppt_x</p:attrName>
                                        </p:attrNameLst>
                                      </p:cBhvr>
                                      <p:tavLst>
                                        <p:tav tm="0">
                                          <p:val>
                                            <p:strVal val="#ppt_x"/>
                                          </p:val>
                                        </p:tav>
                                        <p:tav tm="100000">
                                          <p:val>
                                            <p:strVal val="#ppt_x"/>
                                          </p:val>
                                        </p:tav>
                                      </p:tavLst>
                                    </p:anim>
                                    <p:anim calcmode="lin" valueType="num">
                                      <p:cBhvr additive="base">
                                        <p:cTn id="62" dur="500" fill="hold"/>
                                        <p:tgtEl>
                                          <p:spTgt spid="19"/>
                                        </p:tgtEl>
                                        <p:attrNameLst>
                                          <p:attrName>ppt_y</p:attrName>
                                        </p:attrNameLst>
                                      </p:cBhvr>
                                      <p:tavLst>
                                        <p:tav tm="0">
                                          <p:val>
                                            <p:strVal val="1+#ppt_h/2"/>
                                          </p:val>
                                        </p:tav>
                                        <p:tav tm="100000">
                                          <p:val>
                                            <p:strVal val="#ppt_y"/>
                                          </p:val>
                                        </p:tav>
                                      </p:tavLst>
                                    </p:anim>
                                  </p:childTnLst>
                                </p:cTn>
                              </p:par>
                              <p:par>
                                <p:cTn id="63" presetID="2" presetClass="entr" presetSubtype="4" fill="hold" grpId="0" nodeType="withEffect">
                                  <p:stCondLst>
                                    <p:cond delay="0"/>
                                  </p:stCondLst>
                                  <p:childTnLst>
                                    <p:set>
                                      <p:cBhvr>
                                        <p:cTn id="64" dur="1" fill="hold">
                                          <p:stCondLst>
                                            <p:cond delay="0"/>
                                          </p:stCondLst>
                                        </p:cTn>
                                        <p:tgtEl>
                                          <p:spTgt spid="20"/>
                                        </p:tgtEl>
                                        <p:attrNameLst>
                                          <p:attrName>style.visibility</p:attrName>
                                        </p:attrNameLst>
                                      </p:cBhvr>
                                      <p:to>
                                        <p:strVal val="visible"/>
                                      </p:to>
                                    </p:set>
                                    <p:anim calcmode="lin" valueType="num">
                                      <p:cBhvr additive="base">
                                        <p:cTn id="65" dur="500" fill="hold"/>
                                        <p:tgtEl>
                                          <p:spTgt spid="20"/>
                                        </p:tgtEl>
                                        <p:attrNameLst>
                                          <p:attrName>ppt_x</p:attrName>
                                        </p:attrNameLst>
                                      </p:cBhvr>
                                      <p:tavLst>
                                        <p:tav tm="0">
                                          <p:val>
                                            <p:strVal val="#ppt_x"/>
                                          </p:val>
                                        </p:tav>
                                        <p:tav tm="100000">
                                          <p:val>
                                            <p:strVal val="#ppt_x"/>
                                          </p:val>
                                        </p:tav>
                                      </p:tavLst>
                                    </p:anim>
                                    <p:anim calcmode="lin" valueType="num">
                                      <p:cBhvr additive="base">
                                        <p:cTn id="66" dur="500" fill="hold"/>
                                        <p:tgtEl>
                                          <p:spTgt spid="20"/>
                                        </p:tgtEl>
                                        <p:attrNameLst>
                                          <p:attrName>ppt_y</p:attrName>
                                        </p:attrNameLst>
                                      </p:cBhvr>
                                      <p:tavLst>
                                        <p:tav tm="0">
                                          <p:val>
                                            <p:strVal val="1+#ppt_h/2"/>
                                          </p:val>
                                        </p:tav>
                                        <p:tav tm="100000">
                                          <p:val>
                                            <p:strVal val="#ppt_y"/>
                                          </p:val>
                                        </p:tav>
                                      </p:tavLst>
                                    </p:anim>
                                  </p:childTnLst>
                                </p:cTn>
                              </p:par>
                              <p:par>
                                <p:cTn id="67" presetID="2" presetClass="entr" presetSubtype="4" fill="hold" grpId="0" nodeType="withEffect">
                                  <p:stCondLst>
                                    <p:cond delay="0"/>
                                  </p:stCondLst>
                                  <p:childTnLst>
                                    <p:set>
                                      <p:cBhvr>
                                        <p:cTn id="68" dur="1" fill="hold">
                                          <p:stCondLst>
                                            <p:cond delay="0"/>
                                          </p:stCondLst>
                                        </p:cTn>
                                        <p:tgtEl>
                                          <p:spTgt spid="22"/>
                                        </p:tgtEl>
                                        <p:attrNameLst>
                                          <p:attrName>style.visibility</p:attrName>
                                        </p:attrNameLst>
                                      </p:cBhvr>
                                      <p:to>
                                        <p:strVal val="visible"/>
                                      </p:to>
                                    </p:set>
                                    <p:anim calcmode="lin" valueType="num">
                                      <p:cBhvr additive="base">
                                        <p:cTn id="69" dur="500" fill="hold"/>
                                        <p:tgtEl>
                                          <p:spTgt spid="22"/>
                                        </p:tgtEl>
                                        <p:attrNameLst>
                                          <p:attrName>ppt_x</p:attrName>
                                        </p:attrNameLst>
                                      </p:cBhvr>
                                      <p:tavLst>
                                        <p:tav tm="0">
                                          <p:val>
                                            <p:strVal val="#ppt_x"/>
                                          </p:val>
                                        </p:tav>
                                        <p:tav tm="100000">
                                          <p:val>
                                            <p:strVal val="#ppt_x"/>
                                          </p:val>
                                        </p:tav>
                                      </p:tavLst>
                                    </p:anim>
                                    <p:anim calcmode="lin" valueType="num">
                                      <p:cBhvr additive="base">
                                        <p:cTn id="70" dur="500" fill="hold"/>
                                        <p:tgtEl>
                                          <p:spTgt spid="22"/>
                                        </p:tgtEl>
                                        <p:attrNameLst>
                                          <p:attrName>ppt_y</p:attrName>
                                        </p:attrNameLst>
                                      </p:cBhvr>
                                      <p:tavLst>
                                        <p:tav tm="0">
                                          <p:val>
                                            <p:strVal val="1+#ppt_h/2"/>
                                          </p:val>
                                        </p:tav>
                                        <p:tav tm="100000">
                                          <p:val>
                                            <p:strVal val="#ppt_y"/>
                                          </p:val>
                                        </p:tav>
                                      </p:tavLst>
                                    </p:anim>
                                  </p:childTnLst>
                                </p:cTn>
                              </p:par>
                              <p:par>
                                <p:cTn id="71" presetID="2" presetClass="entr" presetSubtype="4" fill="hold" grpId="0" nodeType="withEffect">
                                  <p:stCondLst>
                                    <p:cond delay="0"/>
                                  </p:stCondLst>
                                  <p:childTnLst>
                                    <p:set>
                                      <p:cBhvr>
                                        <p:cTn id="72" dur="1" fill="hold">
                                          <p:stCondLst>
                                            <p:cond delay="0"/>
                                          </p:stCondLst>
                                        </p:cTn>
                                        <p:tgtEl>
                                          <p:spTgt spid="23"/>
                                        </p:tgtEl>
                                        <p:attrNameLst>
                                          <p:attrName>style.visibility</p:attrName>
                                        </p:attrNameLst>
                                      </p:cBhvr>
                                      <p:to>
                                        <p:strVal val="visible"/>
                                      </p:to>
                                    </p:set>
                                    <p:anim calcmode="lin" valueType="num">
                                      <p:cBhvr additive="base">
                                        <p:cTn id="73" dur="500" fill="hold"/>
                                        <p:tgtEl>
                                          <p:spTgt spid="23"/>
                                        </p:tgtEl>
                                        <p:attrNameLst>
                                          <p:attrName>ppt_x</p:attrName>
                                        </p:attrNameLst>
                                      </p:cBhvr>
                                      <p:tavLst>
                                        <p:tav tm="0">
                                          <p:val>
                                            <p:strVal val="#ppt_x"/>
                                          </p:val>
                                        </p:tav>
                                        <p:tav tm="100000">
                                          <p:val>
                                            <p:strVal val="#ppt_x"/>
                                          </p:val>
                                        </p:tav>
                                      </p:tavLst>
                                    </p:anim>
                                    <p:anim calcmode="lin" valueType="num">
                                      <p:cBhvr additive="base">
                                        <p:cTn id="74" dur="500" fill="hold"/>
                                        <p:tgtEl>
                                          <p:spTgt spid="23"/>
                                        </p:tgtEl>
                                        <p:attrNameLst>
                                          <p:attrName>ppt_y</p:attrName>
                                        </p:attrNameLst>
                                      </p:cBhvr>
                                      <p:tavLst>
                                        <p:tav tm="0">
                                          <p:val>
                                            <p:strVal val="1+#ppt_h/2"/>
                                          </p:val>
                                        </p:tav>
                                        <p:tav tm="100000">
                                          <p:val>
                                            <p:strVal val="#ppt_y"/>
                                          </p:val>
                                        </p:tav>
                                      </p:tavLst>
                                    </p:anim>
                                  </p:childTnLst>
                                </p:cTn>
                              </p:par>
                              <p:par>
                                <p:cTn id="75" presetID="2" presetClass="entr" presetSubtype="4" fill="hold" grpId="0" nodeType="withEffect">
                                  <p:stCondLst>
                                    <p:cond delay="0"/>
                                  </p:stCondLst>
                                  <p:childTnLst>
                                    <p:set>
                                      <p:cBhvr>
                                        <p:cTn id="76" dur="1" fill="hold">
                                          <p:stCondLst>
                                            <p:cond delay="0"/>
                                          </p:stCondLst>
                                        </p:cTn>
                                        <p:tgtEl>
                                          <p:spTgt spid="24"/>
                                        </p:tgtEl>
                                        <p:attrNameLst>
                                          <p:attrName>style.visibility</p:attrName>
                                        </p:attrNameLst>
                                      </p:cBhvr>
                                      <p:to>
                                        <p:strVal val="visible"/>
                                      </p:to>
                                    </p:set>
                                    <p:anim calcmode="lin" valueType="num">
                                      <p:cBhvr additive="base">
                                        <p:cTn id="77" dur="500" fill="hold"/>
                                        <p:tgtEl>
                                          <p:spTgt spid="24"/>
                                        </p:tgtEl>
                                        <p:attrNameLst>
                                          <p:attrName>ppt_x</p:attrName>
                                        </p:attrNameLst>
                                      </p:cBhvr>
                                      <p:tavLst>
                                        <p:tav tm="0">
                                          <p:val>
                                            <p:strVal val="#ppt_x"/>
                                          </p:val>
                                        </p:tav>
                                        <p:tav tm="100000">
                                          <p:val>
                                            <p:strVal val="#ppt_x"/>
                                          </p:val>
                                        </p:tav>
                                      </p:tavLst>
                                    </p:anim>
                                    <p:anim calcmode="lin" valueType="num">
                                      <p:cBhvr additive="base">
                                        <p:cTn id="78" dur="500" fill="hold"/>
                                        <p:tgtEl>
                                          <p:spTgt spid="24"/>
                                        </p:tgtEl>
                                        <p:attrNameLst>
                                          <p:attrName>ppt_y</p:attrName>
                                        </p:attrNameLst>
                                      </p:cBhvr>
                                      <p:tavLst>
                                        <p:tav tm="0">
                                          <p:val>
                                            <p:strVal val="1+#ppt_h/2"/>
                                          </p:val>
                                        </p:tav>
                                        <p:tav tm="100000">
                                          <p:val>
                                            <p:strVal val="#ppt_y"/>
                                          </p:val>
                                        </p:tav>
                                      </p:tavLst>
                                    </p:anim>
                                  </p:childTnLst>
                                </p:cTn>
                              </p:par>
                              <p:par>
                                <p:cTn id="79" presetID="2" presetClass="entr" presetSubtype="4" fill="hold" grpId="0" nodeType="withEffect">
                                  <p:stCondLst>
                                    <p:cond delay="0"/>
                                  </p:stCondLst>
                                  <p:childTnLst>
                                    <p:set>
                                      <p:cBhvr>
                                        <p:cTn id="80" dur="1" fill="hold">
                                          <p:stCondLst>
                                            <p:cond delay="0"/>
                                          </p:stCondLst>
                                        </p:cTn>
                                        <p:tgtEl>
                                          <p:spTgt spid="25"/>
                                        </p:tgtEl>
                                        <p:attrNameLst>
                                          <p:attrName>style.visibility</p:attrName>
                                        </p:attrNameLst>
                                      </p:cBhvr>
                                      <p:to>
                                        <p:strVal val="visible"/>
                                      </p:to>
                                    </p:set>
                                    <p:anim calcmode="lin" valueType="num">
                                      <p:cBhvr additive="base">
                                        <p:cTn id="81" dur="500" fill="hold"/>
                                        <p:tgtEl>
                                          <p:spTgt spid="25"/>
                                        </p:tgtEl>
                                        <p:attrNameLst>
                                          <p:attrName>ppt_x</p:attrName>
                                        </p:attrNameLst>
                                      </p:cBhvr>
                                      <p:tavLst>
                                        <p:tav tm="0">
                                          <p:val>
                                            <p:strVal val="#ppt_x"/>
                                          </p:val>
                                        </p:tav>
                                        <p:tav tm="100000">
                                          <p:val>
                                            <p:strVal val="#ppt_x"/>
                                          </p:val>
                                        </p:tav>
                                      </p:tavLst>
                                    </p:anim>
                                    <p:anim calcmode="lin" valueType="num">
                                      <p:cBhvr additive="base">
                                        <p:cTn id="82" dur="500" fill="hold"/>
                                        <p:tgtEl>
                                          <p:spTgt spid="25"/>
                                        </p:tgtEl>
                                        <p:attrNameLst>
                                          <p:attrName>ppt_y</p:attrName>
                                        </p:attrNameLst>
                                      </p:cBhvr>
                                      <p:tavLst>
                                        <p:tav tm="0">
                                          <p:val>
                                            <p:strVal val="1+#ppt_h/2"/>
                                          </p:val>
                                        </p:tav>
                                        <p:tav tm="100000">
                                          <p:val>
                                            <p:strVal val="#ppt_y"/>
                                          </p:val>
                                        </p:tav>
                                      </p:tavLst>
                                    </p:anim>
                                  </p:childTnLst>
                                </p:cTn>
                              </p:par>
                              <p:par>
                                <p:cTn id="83" presetID="2" presetClass="entr" presetSubtype="4" fill="hold" grpId="0" nodeType="withEffect">
                                  <p:stCondLst>
                                    <p:cond delay="0"/>
                                  </p:stCondLst>
                                  <p:childTnLst>
                                    <p:set>
                                      <p:cBhvr>
                                        <p:cTn id="84" dur="1" fill="hold">
                                          <p:stCondLst>
                                            <p:cond delay="0"/>
                                          </p:stCondLst>
                                        </p:cTn>
                                        <p:tgtEl>
                                          <p:spTgt spid="26"/>
                                        </p:tgtEl>
                                        <p:attrNameLst>
                                          <p:attrName>style.visibility</p:attrName>
                                        </p:attrNameLst>
                                      </p:cBhvr>
                                      <p:to>
                                        <p:strVal val="visible"/>
                                      </p:to>
                                    </p:set>
                                    <p:anim calcmode="lin" valueType="num">
                                      <p:cBhvr additive="base">
                                        <p:cTn id="85" dur="500" fill="hold"/>
                                        <p:tgtEl>
                                          <p:spTgt spid="26"/>
                                        </p:tgtEl>
                                        <p:attrNameLst>
                                          <p:attrName>ppt_x</p:attrName>
                                        </p:attrNameLst>
                                      </p:cBhvr>
                                      <p:tavLst>
                                        <p:tav tm="0">
                                          <p:val>
                                            <p:strVal val="#ppt_x"/>
                                          </p:val>
                                        </p:tav>
                                        <p:tav tm="100000">
                                          <p:val>
                                            <p:strVal val="#ppt_x"/>
                                          </p:val>
                                        </p:tav>
                                      </p:tavLst>
                                    </p:anim>
                                    <p:anim calcmode="lin" valueType="num">
                                      <p:cBhvr additive="base">
                                        <p:cTn id="86" dur="500" fill="hold"/>
                                        <p:tgtEl>
                                          <p:spTgt spid="26"/>
                                        </p:tgtEl>
                                        <p:attrNameLst>
                                          <p:attrName>ppt_y</p:attrName>
                                        </p:attrNameLst>
                                      </p:cBhvr>
                                      <p:tavLst>
                                        <p:tav tm="0">
                                          <p:val>
                                            <p:strVal val="1+#ppt_h/2"/>
                                          </p:val>
                                        </p:tav>
                                        <p:tav tm="100000">
                                          <p:val>
                                            <p:strVal val="#ppt_y"/>
                                          </p:val>
                                        </p:tav>
                                      </p:tavLst>
                                    </p:anim>
                                  </p:childTnLst>
                                </p:cTn>
                              </p:par>
                              <p:par>
                                <p:cTn id="87" presetID="2" presetClass="entr" presetSubtype="4" fill="hold" grpId="0" nodeType="withEffect">
                                  <p:stCondLst>
                                    <p:cond delay="0"/>
                                  </p:stCondLst>
                                  <p:childTnLst>
                                    <p:set>
                                      <p:cBhvr>
                                        <p:cTn id="88" dur="1" fill="hold">
                                          <p:stCondLst>
                                            <p:cond delay="0"/>
                                          </p:stCondLst>
                                        </p:cTn>
                                        <p:tgtEl>
                                          <p:spTgt spid="27"/>
                                        </p:tgtEl>
                                        <p:attrNameLst>
                                          <p:attrName>style.visibility</p:attrName>
                                        </p:attrNameLst>
                                      </p:cBhvr>
                                      <p:to>
                                        <p:strVal val="visible"/>
                                      </p:to>
                                    </p:set>
                                    <p:anim calcmode="lin" valueType="num">
                                      <p:cBhvr additive="base">
                                        <p:cTn id="89" dur="500" fill="hold"/>
                                        <p:tgtEl>
                                          <p:spTgt spid="27"/>
                                        </p:tgtEl>
                                        <p:attrNameLst>
                                          <p:attrName>ppt_x</p:attrName>
                                        </p:attrNameLst>
                                      </p:cBhvr>
                                      <p:tavLst>
                                        <p:tav tm="0">
                                          <p:val>
                                            <p:strVal val="#ppt_x"/>
                                          </p:val>
                                        </p:tav>
                                        <p:tav tm="100000">
                                          <p:val>
                                            <p:strVal val="#ppt_x"/>
                                          </p:val>
                                        </p:tav>
                                      </p:tavLst>
                                    </p:anim>
                                    <p:anim calcmode="lin" valueType="num">
                                      <p:cBhvr additive="base">
                                        <p:cTn id="90" dur="500" fill="hold"/>
                                        <p:tgtEl>
                                          <p:spTgt spid="27"/>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5" grpId="0" animBg="1"/>
      <p:bldP spid="6" grpId="0" animBg="1"/>
      <p:bldP spid="7" grpId="0" animBg="1"/>
      <p:bldP spid="8" grpId="0"/>
      <p:bldP spid="9" grpId="0"/>
      <p:bldP spid="10" grpId="0"/>
      <p:bldP spid="11" grpId="0"/>
      <p:bldP spid="12" grpId="0"/>
      <p:bldP spid="13" grpId="0"/>
      <p:bldP spid="14" grpId="0"/>
      <p:bldP spid="15" grpId="0" animBg="1"/>
      <p:bldP spid="16" grpId="0"/>
      <p:bldP spid="17" grpId="0" animBg="1"/>
      <p:bldP spid="18" grpId="0"/>
      <p:bldP spid="19" grpId="0" animBg="1"/>
      <p:bldP spid="20" grpId="0"/>
      <p:bldP spid="21" grpId="0"/>
      <p:bldP spid="22" grpId="0" animBg="1"/>
      <p:bldP spid="23" grpId="0"/>
      <p:bldP spid="24" grpId="0" animBg="1"/>
      <p:bldP spid="25" grpId="0" animBg="1"/>
      <p:bldP spid="26" grpId="0" animBg="1"/>
      <p:bldP spid="27" grpId="0" animBg="1"/>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 name="图形 10">
            <a:extLst>
              <a:ext uri="{FF2B5EF4-FFF2-40B4-BE49-F238E27FC236}">
                <a16:creationId xmlns:a16="http://schemas.microsoft.com/office/drawing/2014/main" id="{DF693AFF-225A-4729-BA5B-CEF98431F0FC}"/>
              </a:ext>
            </a:extLst>
          </p:cNvPr>
          <p:cNvPicPr>
            <a:picLocks noChangeAspect="1"/>
          </p:cNvPicPr>
          <p:nvPr/>
        </p:nvPicPr>
        <p:blipFill>
          <a:blip r:embed="rId2">
            <a:extLst>
              <a:ext uri="{96DAC541-7B7A-43D3-8B79-37D633B846F1}">
                <asvg:svgBlip xmlns:asvg="http://schemas.microsoft.com/office/drawing/2016/SVG/main" r:embed="rId3"/>
              </a:ext>
            </a:extLst>
          </a:blip>
          <a:stretch>
            <a:fillRect/>
          </a:stretch>
        </p:blipFill>
        <p:spPr>
          <a:xfrm>
            <a:off x="281515" y="4557153"/>
            <a:ext cx="9459736" cy="1999524"/>
          </a:xfrm>
          <a:prstGeom prst="rect">
            <a:avLst/>
          </a:prstGeom>
        </p:spPr>
      </p:pic>
      <p:pic>
        <p:nvPicPr>
          <p:cNvPr id="16" name="图片 15">
            <a:extLst>
              <a:ext uri="{FF2B5EF4-FFF2-40B4-BE49-F238E27FC236}">
                <a16:creationId xmlns:a16="http://schemas.microsoft.com/office/drawing/2014/main" id="{2EBE595D-2530-4650-9815-3EC67808940D}"/>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26724" y="6242262"/>
            <a:ext cx="12192000" cy="628830"/>
          </a:xfrm>
          <a:prstGeom prst="rect">
            <a:avLst/>
          </a:prstGeom>
        </p:spPr>
      </p:pic>
      <p:pic>
        <p:nvPicPr>
          <p:cNvPr id="6" name="图片 5">
            <a:extLst>
              <a:ext uri="{FF2B5EF4-FFF2-40B4-BE49-F238E27FC236}">
                <a16:creationId xmlns:a16="http://schemas.microsoft.com/office/drawing/2014/main" id="{12DEDFD4-1DFB-4511-9B8D-8A98D773DE5C}"/>
              </a:ext>
            </a:extLst>
          </p:cNvPr>
          <p:cNvPicPr>
            <a:picLocks noChangeAspect="1"/>
          </p:cNvPicPr>
          <p:nvPr/>
        </p:nvPicPr>
        <p:blipFill rotWithShape="1">
          <a:blip r:embed="rId5"/>
          <a:srcRect b="25758"/>
          <a:stretch/>
        </p:blipFill>
        <p:spPr>
          <a:xfrm>
            <a:off x="4880879" y="725025"/>
            <a:ext cx="2980421" cy="2506856"/>
          </a:xfrm>
          <a:prstGeom prst="rect">
            <a:avLst/>
          </a:prstGeom>
        </p:spPr>
      </p:pic>
      <p:pic>
        <p:nvPicPr>
          <p:cNvPr id="10" name="图片 9">
            <a:extLst>
              <a:ext uri="{FF2B5EF4-FFF2-40B4-BE49-F238E27FC236}">
                <a16:creationId xmlns:a16="http://schemas.microsoft.com/office/drawing/2014/main" id="{EB59FCFE-CE4A-4D0B-9F70-A496FA120BA7}"/>
              </a:ext>
            </a:extLst>
          </p:cNvPr>
          <p:cNvPicPr>
            <a:picLocks noChangeAspect="1"/>
          </p:cNvPicPr>
          <p:nvPr/>
        </p:nvPicPr>
        <p:blipFill>
          <a:blip r:embed="rId6"/>
          <a:stretch>
            <a:fillRect/>
          </a:stretch>
        </p:blipFill>
        <p:spPr>
          <a:xfrm>
            <a:off x="9915442" y="4446776"/>
            <a:ext cx="2316681" cy="2603218"/>
          </a:xfrm>
          <a:prstGeom prst="rect">
            <a:avLst/>
          </a:prstGeom>
        </p:spPr>
      </p:pic>
      <p:pic>
        <p:nvPicPr>
          <p:cNvPr id="2" name="图形 1">
            <a:extLst>
              <a:ext uri="{FF2B5EF4-FFF2-40B4-BE49-F238E27FC236}">
                <a16:creationId xmlns:a16="http://schemas.microsoft.com/office/drawing/2014/main" id="{61E5829F-0115-429A-912B-18BBCF8ACB7C}"/>
              </a:ext>
            </a:extLst>
          </p:cNvPr>
          <p:cNvPicPr>
            <a:picLocks noChangeAspect="1"/>
          </p:cNvPicPr>
          <p:nvPr/>
        </p:nvPicPr>
        <p:blipFill>
          <a:blip r:embed="rId7">
            <a:extLst>
              <a:ext uri="{96DAC541-7B7A-43D3-8B79-37D633B846F1}">
                <asvg:svgBlip xmlns:asvg="http://schemas.microsoft.com/office/drawing/2016/SVG/main" r:embed="rId8"/>
              </a:ext>
            </a:extLst>
          </a:blip>
          <a:stretch>
            <a:fillRect/>
          </a:stretch>
        </p:blipFill>
        <p:spPr>
          <a:xfrm>
            <a:off x="306045" y="302394"/>
            <a:ext cx="1037271" cy="1023062"/>
          </a:xfrm>
          <a:prstGeom prst="rect">
            <a:avLst/>
          </a:prstGeom>
        </p:spPr>
      </p:pic>
      <p:pic>
        <p:nvPicPr>
          <p:cNvPr id="18" name="图片 17" descr="图片包含 气球&#10;&#10;已生成高可信度的说明">
            <a:extLst>
              <a:ext uri="{FF2B5EF4-FFF2-40B4-BE49-F238E27FC236}">
                <a16:creationId xmlns:a16="http://schemas.microsoft.com/office/drawing/2014/main" id="{71B48E15-43EB-4478-9BFC-16B67ABFBCBC}"/>
              </a:ext>
            </a:extLst>
          </p:cNvPr>
          <p:cNvPicPr>
            <a:picLocks noChangeAspect="1"/>
          </p:cNvPicPr>
          <p:nvPr/>
        </p:nvPicPr>
        <p:blipFill rotWithShape="1">
          <a:blip r:embed="rId9">
            <a:extLst>
              <a:ext uri="{28A0092B-C50C-407E-A947-70E740481C1C}">
                <a14:useLocalDpi xmlns:a14="http://schemas.microsoft.com/office/drawing/2010/main" val="0"/>
              </a:ext>
            </a:extLst>
          </a:blip>
          <a:srcRect l="81715" t="13240" r="9040" b="66913"/>
          <a:stretch/>
        </p:blipFill>
        <p:spPr>
          <a:xfrm>
            <a:off x="10507831" y="302394"/>
            <a:ext cx="1127052" cy="1360967"/>
          </a:xfrm>
          <a:prstGeom prst="rect">
            <a:avLst/>
          </a:prstGeom>
        </p:spPr>
      </p:pic>
      <p:pic>
        <p:nvPicPr>
          <p:cNvPr id="19" name="图片 18">
            <a:extLst>
              <a:ext uri="{FF2B5EF4-FFF2-40B4-BE49-F238E27FC236}">
                <a16:creationId xmlns:a16="http://schemas.microsoft.com/office/drawing/2014/main" id="{42AE2B94-7CB6-45A8-8B90-0B1C4CF78277}"/>
              </a:ext>
            </a:extLst>
          </p:cNvPr>
          <p:cNvPicPr>
            <a:picLocks noChangeAspect="1"/>
          </p:cNvPicPr>
          <p:nvPr/>
        </p:nvPicPr>
        <p:blipFill>
          <a:blip r:embed="rId10">
            <a:extLst>
              <a:ext uri="{28A0092B-C50C-407E-A947-70E740481C1C}">
                <a14:useLocalDpi xmlns:a14="http://schemas.microsoft.com/office/drawing/2010/main" val="0"/>
              </a:ext>
            </a:extLst>
          </a:blip>
          <a:stretch>
            <a:fillRect/>
          </a:stretch>
        </p:blipFill>
        <p:spPr>
          <a:xfrm>
            <a:off x="9898193" y="1575827"/>
            <a:ext cx="1988988" cy="656819"/>
          </a:xfrm>
          <a:prstGeom prst="rect">
            <a:avLst/>
          </a:prstGeom>
        </p:spPr>
      </p:pic>
      <p:sp>
        <p:nvSpPr>
          <p:cNvPr id="17" name="矩形 16">
            <a:extLst>
              <a:ext uri="{FF2B5EF4-FFF2-40B4-BE49-F238E27FC236}">
                <a16:creationId xmlns:a16="http://schemas.microsoft.com/office/drawing/2014/main" id="{AFC97307-176E-49AD-B9D2-75D35B7DBA7E}"/>
              </a:ext>
            </a:extLst>
          </p:cNvPr>
          <p:cNvSpPr>
            <a:spLocks noChangeArrowheads="1"/>
          </p:cNvSpPr>
          <p:nvPr/>
        </p:nvSpPr>
        <p:spPr bwMode="auto">
          <a:xfrm>
            <a:off x="4606255" y="3775789"/>
            <a:ext cx="3032933" cy="9233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Calibri" pitchFamily="34" charset="0"/>
                <a:ea typeface="宋体" charset="-122"/>
              </a:defRPr>
            </a:lvl1pPr>
            <a:lvl2pPr marL="742950" indent="-285750">
              <a:defRPr>
                <a:solidFill>
                  <a:schemeClr val="tx1"/>
                </a:solidFill>
                <a:latin typeface="Calibri" pitchFamily="34" charset="0"/>
                <a:ea typeface="宋体" charset="-122"/>
              </a:defRPr>
            </a:lvl2pPr>
            <a:lvl3pPr marL="1143000" indent="-228600">
              <a:defRPr>
                <a:solidFill>
                  <a:schemeClr val="tx1"/>
                </a:solidFill>
                <a:latin typeface="Calibri" pitchFamily="34" charset="0"/>
                <a:ea typeface="宋体" charset="-122"/>
              </a:defRPr>
            </a:lvl3pPr>
            <a:lvl4pPr marL="1600200" indent="-228600">
              <a:defRPr>
                <a:solidFill>
                  <a:schemeClr val="tx1"/>
                </a:solidFill>
                <a:latin typeface="Calibri" pitchFamily="34" charset="0"/>
                <a:ea typeface="宋体" charset="-122"/>
              </a:defRPr>
            </a:lvl4pPr>
            <a:lvl5pPr marL="2057400" indent="-228600">
              <a:defRPr>
                <a:solidFill>
                  <a:schemeClr val="tx1"/>
                </a:solidFill>
                <a:latin typeface="Calibri" pitchFamily="34" charset="0"/>
                <a:ea typeface="宋体" charset="-122"/>
              </a:defRPr>
            </a:lvl5pPr>
            <a:lvl6pPr marL="2514600" indent="-228600" eaLnBrk="0" fontAlgn="base" hangingPunct="0">
              <a:spcBef>
                <a:spcPct val="0"/>
              </a:spcBef>
              <a:spcAft>
                <a:spcPct val="0"/>
              </a:spcAft>
              <a:defRPr>
                <a:solidFill>
                  <a:schemeClr val="tx1"/>
                </a:solidFill>
                <a:latin typeface="Calibri" pitchFamily="34" charset="0"/>
                <a:ea typeface="宋体" charset="-122"/>
              </a:defRPr>
            </a:lvl6pPr>
            <a:lvl7pPr marL="2971800" indent="-228600" eaLnBrk="0" fontAlgn="base" hangingPunct="0">
              <a:spcBef>
                <a:spcPct val="0"/>
              </a:spcBef>
              <a:spcAft>
                <a:spcPct val="0"/>
              </a:spcAft>
              <a:defRPr>
                <a:solidFill>
                  <a:schemeClr val="tx1"/>
                </a:solidFill>
                <a:latin typeface="Calibri" pitchFamily="34" charset="0"/>
                <a:ea typeface="宋体" charset="-122"/>
              </a:defRPr>
            </a:lvl7pPr>
            <a:lvl8pPr marL="3429000" indent="-228600" eaLnBrk="0" fontAlgn="base" hangingPunct="0">
              <a:spcBef>
                <a:spcPct val="0"/>
              </a:spcBef>
              <a:spcAft>
                <a:spcPct val="0"/>
              </a:spcAft>
              <a:defRPr>
                <a:solidFill>
                  <a:schemeClr val="tx1"/>
                </a:solidFill>
                <a:latin typeface="Calibri" pitchFamily="34" charset="0"/>
                <a:ea typeface="宋体" charset="-122"/>
              </a:defRPr>
            </a:lvl8pPr>
            <a:lvl9pPr marL="3886200" indent="-228600" eaLnBrk="0" fontAlgn="base" hangingPunct="0">
              <a:spcBef>
                <a:spcPct val="0"/>
              </a:spcBef>
              <a:spcAft>
                <a:spcPct val="0"/>
              </a:spcAft>
              <a:defRPr>
                <a:solidFill>
                  <a:schemeClr val="tx1"/>
                </a:solidFill>
                <a:latin typeface="Calibri" pitchFamily="34" charset="0"/>
                <a:ea typeface="宋体" charset="-122"/>
              </a:defRPr>
            </a:lvl9pPr>
          </a:lstStyle>
          <a:p>
            <a:pPr algn="ctr">
              <a:lnSpc>
                <a:spcPct val="150000"/>
              </a:lnSpc>
              <a:spcBef>
                <a:spcPts val="1000"/>
              </a:spcBef>
            </a:pPr>
            <a:r>
              <a:rPr lang="zh-CN" altLang="en-US" sz="3600" b="1" dirty="0">
                <a:solidFill>
                  <a:srgbClr val="0070C0"/>
                </a:solidFill>
                <a:latin typeface="华康少女文字W5(P)" panose="040F0500000000000000" pitchFamily="82" charset="-122"/>
                <a:ea typeface="华康少女文字W5(P)" panose="040F0500000000000000" pitchFamily="82" charset="-122"/>
                <a:cs typeface="宋体" charset="-122"/>
              </a:rPr>
              <a:t>添加标题文本</a:t>
            </a:r>
          </a:p>
        </p:txBody>
      </p:sp>
      <p:sp>
        <p:nvSpPr>
          <p:cNvPr id="20" name="TextBox 33">
            <a:extLst>
              <a:ext uri="{FF2B5EF4-FFF2-40B4-BE49-F238E27FC236}">
                <a16:creationId xmlns:a16="http://schemas.microsoft.com/office/drawing/2014/main" id="{4C7C67CE-A00A-4F00-94BD-9A13EBB332F5}"/>
              </a:ext>
            </a:extLst>
          </p:cNvPr>
          <p:cNvSpPr txBox="1"/>
          <p:nvPr/>
        </p:nvSpPr>
        <p:spPr>
          <a:xfrm>
            <a:off x="4373686" y="3068267"/>
            <a:ext cx="3498073" cy="646331"/>
          </a:xfrm>
          <a:prstGeom prst="rect">
            <a:avLst/>
          </a:prstGeom>
          <a:noFill/>
        </p:spPr>
        <p:txBody>
          <a:bodyPr wrap="none" rtlCol="0">
            <a:spAutoFit/>
          </a:bodyPr>
          <a:lstStyle/>
          <a:p>
            <a:pPr algn="l"/>
            <a:r>
              <a:rPr lang="en-US" altLang="zh-CN" sz="3600" b="1" dirty="0">
                <a:ln w="3175">
                  <a:solidFill>
                    <a:schemeClr val="bg1"/>
                  </a:solidFill>
                </a:ln>
                <a:solidFill>
                  <a:srgbClr val="0070C0"/>
                </a:solidFill>
                <a:effectLst>
                  <a:outerShdw blurRad="38100" dist="38100" dir="2700000" algn="tl">
                    <a:srgbClr val="000000">
                      <a:alpha val="43137"/>
                    </a:srgbClr>
                  </a:outerShdw>
                </a:effectLst>
                <a:latin typeface="华康少女文字W5(P)" panose="040F0500000000000000" pitchFamily="82" charset="-122"/>
                <a:ea typeface="华康少女文字W5(P)" panose="040F0500000000000000" pitchFamily="82" charset="-122"/>
              </a:rPr>
              <a:t>CHAPTER</a:t>
            </a:r>
            <a:r>
              <a:rPr lang="en-US" altLang="zh-CN" sz="3600" b="1" dirty="0">
                <a:ln w="3175">
                  <a:solidFill>
                    <a:schemeClr val="bg1"/>
                  </a:solidFill>
                </a:ln>
                <a:solidFill>
                  <a:srgbClr val="366A97"/>
                </a:solidFill>
                <a:effectLst>
                  <a:outerShdw blurRad="38100" dist="38100" dir="2700000" algn="tl">
                    <a:srgbClr val="000000">
                      <a:alpha val="43137"/>
                    </a:srgbClr>
                  </a:outerShdw>
                </a:effectLst>
                <a:latin typeface="华康少女文字W5(P)" panose="040F0500000000000000" pitchFamily="82" charset="-122"/>
                <a:ea typeface="华康少女文字W5(P)" panose="040F0500000000000000" pitchFamily="82" charset="-122"/>
              </a:rPr>
              <a:t> </a:t>
            </a:r>
            <a:r>
              <a:rPr lang="en-US" altLang="zh-CN" sz="3600" b="1" dirty="0">
                <a:ln w="3175">
                  <a:solidFill>
                    <a:schemeClr val="bg1"/>
                  </a:solidFill>
                </a:ln>
                <a:solidFill>
                  <a:srgbClr val="E25667"/>
                </a:solidFill>
                <a:effectLst>
                  <a:outerShdw blurRad="38100" dist="38100" dir="2700000" algn="tl">
                    <a:srgbClr val="000000">
                      <a:alpha val="43137"/>
                    </a:srgbClr>
                  </a:outerShdw>
                </a:effectLst>
                <a:latin typeface="华康少女文字W5(P)" panose="040F0500000000000000" pitchFamily="82" charset="-122"/>
                <a:ea typeface="华康少女文字W5(P)" panose="040F0500000000000000" pitchFamily="82" charset="-122"/>
              </a:rPr>
              <a:t>03</a:t>
            </a:r>
            <a:endParaRPr lang="zh-CN" altLang="en-US" sz="3600" b="1" dirty="0">
              <a:ln w="3175">
                <a:solidFill>
                  <a:schemeClr val="bg1"/>
                </a:solidFill>
              </a:ln>
              <a:solidFill>
                <a:srgbClr val="E25667"/>
              </a:solidFill>
              <a:effectLst>
                <a:outerShdw blurRad="38100" dist="38100" dir="2700000" algn="tl">
                  <a:srgbClr val="000000">
                    <a:alpha val="43137"/>
                  </a:srgbClr>
                </a:outerShdw>
              </a:effectLst>
              <a:latin typeface="华康少女文字W5(P)" panose="040F0500000000000000" pitchFamily="82" charset="-122"/>
              <a:ea typeface="华康少女文字W5(P)" panose="040F0500000000000000" pitchFamily="82" charset="-122"/>
            </a:endParaRPr>
          </a:p>
        </p:txBody>
      </p:sp>
    </p:spTree>
    <p:extLst>
      <p:ext uri="{BB962C8B-B14F-4D97-AF65-F5344CB8AC3E}">
        <p14:creationId xmlns:p14="http://schemas.microsoft.com/office/powerpoint/2010/main" val="730462911"/>
      </p:ext>
    </p:extLst>
  </p:cSld>
  <p:clrMapOvr>
    <a:masterClrMapping/>
  </p:clrMapOvr>
  <mc:AlternateContent xmlns:mc="http://schemas.openxmlformats.org/markup-compatibility/2006">
    <mc:Choice xmlns:p15="http://schemas.microsoft.com/office/powerpoint/2012/main" Requires="p15">
      <p:transition xmlns:p14="http://schemas.microsoft.com/office/powerpoint/2010/main" spd="slow" p14:dur="1250" advClick="0" advTm="0">
        <p15:prstTrans prst="airplane"/>
      </p:transition>
    </mc:Choice>
    <mc:Fallback>
      <p:transition spd="slow" advClick="0" advTm="0">
        <p:fade/>
      </p:transition>
    </mc:Fallback>
  </mc:AlternateContent>
  <mc:AlternateContent xmlns:mc="http://schemas.openxmlformats.org/markup-compatibility/2006">
    <mc:Choice xmlns:p14="http://schemas.microsoft.com/office/powerpoint/2010/main"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decel="92000" fill="hold" nodeType="withEffect">
                                      <p:stCondLst>
                                        <p:cond delay="0"/>
                                      </p:stCondLst>
                                      <p:childTnLst>
                                        <p:set>
                                          <p:cBhvr>
                                            <p:cTn id="6" dur="1" fill="hold">
                                              <p:stCondLst>
                                                <p:cond delay="0"/>
                                              </p:stCondLst>
                                            </p:cTn>
                                            <p:tgtEl>
                                              <p:spTgt spid="18"/>
                                            </p:tgtEl>
                                            <p:attrNameLst>
                                              <p:attrName>style.visibility</p:attrName>
                                            </p:attrNameLst>
                                          </p:cBhvr>
                                          <p:to>
                                            <p:strVal val="visible"/>
                                          </p:to>
                                        </p:set>
                                        <p:anim calcmode="lin" valueType="num">
                                          <p:cBhvr additive="base">
                                            <p:cTn id="7" dur="1500" fill="hold"/>
                                            <p:tgtEl>
                                              <p:spTgt spid="18"/>
                                            </p:tgtEl>
                                            <p:attrNameLst>
                                              <p:attrName>ppt_x</p:attrName>
                                            </p:attrNameLst>
                                          </p:cBhvr>
                                          <p:tavLst>
                                            <p:tav tm="0">
                                              <p:val>
                                                <p:strVal val="#ppt_x"/>
                                              </p:val>
                                            </p:tav>
                                            <p:tav tm="100000">
                                              <p:val>
                                                <p:strVal val="#ppt_x"/>
                                              </p:val>
                                            </p:tav>
                                          </p:tavLst>
                                        </p:anim>
                                        <p:anim calcmode="lin" valueType="num">
                                          <p:cBhvr additive="base">
                                            <p:cTn id="8" dur="1500" fill="hold"/>
                                            <p:tgtEl>
                                              <p:spTgt spid="18"/>
                                            </p:tgtEl>
                                            <p:attrNameLst>
                                              <p:attrName>ppt_y</p:attrName>
                                            </p:attrNameLst>
                                          </p:cBhvr>
                                          <p:tavLst>
                                            <p:tav tm="0">
                                              <p:val>
                                                <p:strVal val="1+#ppt_h/2"/>
                                              </p:val>
                                            </p:tav>
                                            <p:tav tm="100000">
                                              <p:val>
                                                <p:strVal val="#ppt_y"/>
                                              </p:val>
                                            </p:tav>
                                          </p:tavLst>
                                        </p:anim>
                                      </p:childTnLst>
                                    </p:cTn>
                                  </p:par>
                                  <p:par>
                                    <p:cTn id="9" presetID="2" presetClass="entr" presetSubtype="2" decel="92000" fill="hold" nodeType="withEffect">
                                      <p:stCondLst>
                                        <p:cond delay="0"/>
                                      </p:stCondLst>
                                      <p:childTnLst>
                                        <p:set>
                                          <p:cBhvr>
                                            <p:cTn id="10" dur="1" fill="hold">
                                              <p:stCondLst>
                                                <p:cond delay="0"/>
                                              </p:stCondLst>
                                            </p:cTn>
                                            <p:tgtEl>
                                              <p:spTgt spid="19"/>
                                            </p:tgtEl>
                                            <p:attrNameLst>
                                              <p:attrName>style.visibility</p:attrName>
                                            </p:attrNameLst>
                                          </p:cBhvr>
                                          <p:to>
                                            <p:strVal val="visible"/>
                                          </p:to>
                                        </p:set>
                                        <p:anim calcmode="lin" valueType="num">
                                          <p:cBhvr additive="base">
                                            <p:cTn id="11" dur="750" fill="hold"/>
                                            <p:tgtEl>
                                              <p:spTgt spid="19"/>
                                            </p:tgtEl>
                                            <p:attrNameLst>
                                              <p:attrName>ppt_x</p:attrName>
                                            </p:attrNameLst>
                                          </p:cBhvr>
                                          <p:tavLst>
                                            <p:tav tm="0">
                                              <p:val>
                                                <p:strVal val="1+#ppt_w/2"/>
                                              </p:val>
                                            </p:tav>
                                            <p:tav tm="100000">
                                              <p:val>
                                                <p:strVal val="#ppt_x"/>
                                              </p:val>
                                            </p:tav>
                                          </p:tavLst>
                                        </p:anim>
                                        <p:anim calcmode="lin" valueType="num">
                                          <p:cBhvr additive="base">
                                            <p:cTn id="12" dur="750" fill="hold"/>
                                            <p:tgtEl>
                                              <p:spTgt spid="19"/>
                                            </p:tgtEl>
                                            <p:attrNameLst>
                                              <p:attrName>ppt_y</p:attrName>
                                            </p:attrNameLst>
                                          </p:cBhvr>
                                          <p:tavLst>
                                            <p:tav tm="0">
                                              <p:val>
                                                <p:strVal val="#ppt_y"/>
                                              </p:val>
                                            </p:tav>
                                            <p:tav tm="100000">
                                              <p:val>
                                                <p:strVal val="#ppt_y"/>
                                              </p:val>
                                            </p:tav>
                                          </p:tavLst>
                                        </p:anim>
                                      </p:childTnLst>
                                    </p:cTn>
                                  </p:par>
                                  <p:par>
                                    <p:cTn id="13" presetID="2" presetClass="entr" presetSubtype="4" fill="hold" nodeType="withEffect" p14:presetBounceEnd="54000">
                                      <p:stCondLst>
                                        <p:cond delay="750"/>
                                      </p:stCondLst>
                                      <p:childTnLst>
                                        <p:set>
                                          <p:cBhvr>
                                            <p:cTn id="14" dur="1" fill="hold">
                                              <p:stCondLst>
                                                <p:cond delay="0"/>
                                              </p:stCondLst>
                                            </p:cTn>
                                            <p:tgtEl>
                                              <p:spTgt spid="11"/>
                                            </p:tgtEl>
                                            <p:attrNameLst>
                                              <p:attrName>style.visibility</p:attrName>
                                            </p:attrNameLst>
                                          </p:cBhvr>
                                          <p:to>
                                            <p:strVal val="visible"/>
                                          </p:to>
                                        </p:set>
                                        <p:anim calcmode="lin" valueType="num" p14:bounceEnd="54000">
                                          <p:cBhvr additive="base">
                                            <p:cTn id="15" dur="750" fill="hold"/>
                                            <p:tgtEl>
                                              <p:spTgt spid="11"/>
                                            </p:tgtEl>
                                            <p:attrNameLst>
                                              <p:attrName>ppt_x</p:attrName>
                                            </p:attrNameLst>
                                          </p:cBhvr>
                                          <p:tavLst>
                                            <p:tav tm="0">
                                              <p:val>
                                                <p:strVal val="#ppt_x"/>
                                              </p:val>
                                            </p:tav>
                                            <p:tav tm="100000">
                                              <p:val>
                                                <p:strVal val="#ppt_x"/>
                                              </p:val>
                                            </p:tav>
                                          </p:tavLst>
                                        </p:anim>
                                        <p:anim calcmode="lin" valueType="num" p14:bounceEnd="54000">
                                          <p:cBhvr additive="base">
                                            <p:cTn id="16" dur="750" fill="hold"/>
                                            <p:tgtEl>
                                              <p:spTgt spid="11"/>
                                            </p:tgtEl>
                                            <p:attrNameLst>
                                              <p:attrName>ppt_y</p:attrName>
                                            </p:attrNameLst>
                                          </p:cBhvr>
                                          <p:tavLst>
                                            <p:tav tm="0">
                                              <p:val>
                                                <p:strVal val="1+#ppt_h/2"/>
                                              </p:val>
                                            </p:tav>
                                            <p:tav tm="100000">
                                              <p:val>
                                                <p:strVal val="#ppt_y"/>
                                              </p:val>
                                            </p:tav>
                                          </p:tavLst>
                                        </p:anim>
                                      </p:childTnLst>
                                    </p:cTn>
                                  </p:par>
                                  <p:par>
                                    <p:cTn id="17" presetID="2" presetClass="entr" presetSubtype="4" fill="hold" nodeType="withEffect" p14:presetBounceEnd="54000">
                                      <p:stCondLst>
                                        <p:cond delay="750"/>
                                      </p:stCondLst>
                                      <p:childTnLst>
                                        <p:set>
                                          <p:cBhvr>
                                            <p:cTn id="18" dur="1" fill="hold">
                                              <p:stCondLst>
                                                <p:cond delay="0"/>
                                              </p:stCondLst>
                                            </p:cTn>
                                            <p:tgtEl>
                                              <p:spTgt spid="10"/>
                                            </p:tgtEl>
                                            <p:attrNameLst>
                                              <p:attrName>style.visibility</p:attrName>
                                            </p:attrNameLst>
                                          </p:cBhvr>
                                          <p:to>
                                            <p:strVal val="visible"/>
                                          </p:to>
                                        </p:set>
                                        <p:anim calcmode="lin" valueType="num" p14:bounceEnd="54000">
                                          <p:cBhvr additive="base">
                                            <p:cTn id="19" dur="750" fill="hold"/>
                                            <p:tgtEl>
                                              <p:spTgt spid="10"/>
                                            </p:tgtEl>
                                            <p:attrNameLst>
                                              <p:attrName>ppt_x</p:attrName>
                                            </p:attrNameLst>
                                          </p:cBhvr>
                                          <p:tavLst>
                                            <p:tav tm="0">
                                              <p:val>
                                                <p:strVal val="#ppt_x"/>
                                              </p:val>
                                            </p:tav>
                                            <p:tav tm="100000">
                                              <p:val>
                                                <p:strVal val="#ppt_x"/>
                                              </p:val>
                                            </p:tav>
                                          </p:tavLst>
                                        </p:anim>
                                        <p:anim calcmode="lin" valueType="num" p14:bounceEnd="54000">
                                          <p:cBhvr additive="base">
                                            <p:cTn id="20" dur="750" fill="hold"/>
                                            <p:tgtEl>
                                              <p:spTgt spid="10"/>
                                            </p:tgtEl>
                                            <p:attrNameLst>
                                              <p:attrName>ppt_y</p:attrName>
                                            </p:attrNameLst>
                                          </p:cBhvr>
                                          <p:tavLst>
                                            <p:tav tm="0">
                                              <p:val>
                                                <p:strVal val="1+#ppt_h/2"/>
                                              </p:val>
                                            </p:tav>
                                            <p:tav tm="100000">
                                              <p:val>
                                                <p:strVal val="#ppt_y"/>
                                              </p:val>
                                            </p:tav>
                                          </p:tavLst>
                                        </p:anim>
                                      </p:childTnLst>
                                    </p:cTn>
                                  </p:par>
                                </p:childTnLst>
                              </p:cTn>
                            </p:par>
                            <p:par>
                              <p:cTn id="21" fill="hold">
                                <p:stCondLst>
                                  <p:cond delay="1500"/>
                                </p:stCondLst>
                                <p:childTnLst>
                                  <p:par>
                                    <p:cTn id="22" presetID="42" presetClass="entr" presetSubtype="0" fill="hold" nodeType="afterEffect">
                                      <p:stCondLst>
                                        <p:cond delay="0"/>
                                      </p:stCondLst>
                                      <p:childTnLst>
                                        <p:set>
                                          <p:cBhvr>
                                            <p:cTn id="23" dur="1" fill="hold">
                                              <p:stCondLst>
                                                <p:cond delay="0"/>
                                              </p:stCondLst>
                                            </p:cTn>
                                            <p:tgtEl>
                                              <p:spTgt spid="6"/>
                                            </p:tgtEl>
                                            <p:attrNameLst>
                                              <p:attrName>style.visibility</p:attrName>
                                            </p:attrNameLst>
                                          </p:cBhvr>
                                          <p:to>
                                            <p:strVal val="visible"/>
                                          </p:to>
                                        </p:set>
                                        <p:animEffect transition="in" filter="fade">
                                          <p:cBhvr>
                                            <p:cTn id="24" dur="1000"/>
                                            <p:tgtEl>
                                              <p:spTgt spid="6"/>
                                            </p:tgtEl>
                                          </p:cBhvr>
                                        </p:animEffect>
                                        <p:anim calcmode="lin" valueType="num">
                                          <p:cBhvr>
                                            <p:cTn id="25" dur="1000" fill="hold"/>
                                            <p:tgtEl>
                                              <p:spTgt spid="6"/>
                                            </p:tgtEl>
                                            <p:attrNameLst>
                                              <p:attrName>ppt_x</p:attrName>
                                            </p:attrNameLst>
                                          </p:cBhvr>
                                          <p:tavLst>
                                            <p:tav tm="0">
                                              <p:val>
                                                <p:strVal val="#ppt_x"/>
                                              </p:val>
                                            </p:tav>
                                            <p:tav tm="100000">
                                              <p:val>
                                                <p:strVal val="#ppt_x"/>
                                              </p:val>
                                            </p:tav>
                                          </p:tavLst>
                                        </p:anim>
                                        <p:anim calcmode="lin" valueType="num">
                                          <p:cBhvr>
                                            <p:cTn id="26" dur="1000" fill="hold"/>
                                            <p:tgtEl>
                                              <p:spTgt spid="6"/>
                                            </p:tgtEl>
                                            <p:attrNameLst>
                                              <p:attrName>ppt_y</p:attrName>
                                            </p:attrNameLst>
                                          </p:cBhvr>
                                          <p:tavLst>
                                            <p:tav tm="0">
                                              <p:val>
                                                <p:strVal val="#ppt_y+.1"/>
                                              </p:val>
                                            </p:tav>
                                            <p:tav tm="100000">
                                              <p:val>
                                                <p:strVal val="#ppt_y"/>
                                              </p:val>
                                            </p:tav>
                                          </p:tavLst>
                                        </p:anim>
                                      </p:childTnLst>
                                    </p:cTn>
                                  </p:par>
                                </p:childTnLst>
                              </p:cTn>
                            </p:par>
                            <p:par>
                              <p:cTn id="27" fill="hold">
                                <p:stCondLst>
                                  <p:cond delay="2500"/>
                                </p:stCondLst>
                                <p:childTnLst>
                                  <p:par>
                                    <p:cTn id="28" presetID="31" presetClass="entr" presetSubtype="0" fill="hold" grpId="0" nodeType="afterEffect">
                                      <p:stCondLst>
                                        <p:cond delay="0"/>
                                      </p:stCondLst>
                                      <p:childTnLst>
                                        <p:set>
                                          <p:cBhvr>
                                            <p:cTn id="29" dur="1" fill="hold">
                                              <p:stCondLst>
                                                <p:cond delay="0"/>
                                              </p:stCondLst>
                                            </p:cTn>
                                            <p:tgtEl>
                                              <p:spTgt spid="20"/>
                                            </p:tgtEl>
                                            <p:attrNameLst>
                                              <p:attrName>style.visibility</p:attrName>
                                            </p:attrNameLst>
                                          </p:cBhvr>
                                          <p:to>
                                            <p:strVal val="visible"/>
                                          </p:to>
                                        </p:set>
                                        <p:anim calcmode="lin" valueType="num">
                                          <p:cBhvr>
                                            <p:cTn id="30" dur="500" fill="hold"/>
                                            <p:tgtEl>
                                              <p:spTgt spid="20"/>
                                            </p:tgtEl>
                                            <p:attrNameLst>
                                              <p:attrName>ppt_w</p:attrName>
                                            </p:attrNameLst>
                                          </p:cBhvr>
                                          <p:tavLst>
                                            <p:tav tm="0">
                                              <p:val>
                                                <p:fltVal val="0"/>
                                              </p:val>
                                            </p:tav>
                                            <p:tav tm="100000">
                                              <p:val>
                                                <p:strVal val="#ppt_w"/>
                                              </p:val>
                                            </p:tav>
                                          </p:tavLst>
                                        </p:anim>
                                        <p:anim calcmode="lin" valueType="num">
                                          <p:cBhvr>
                                            <p:cTn id="31" dur="500" fill="hold"/>
                                            <p:tgtEl>
                                              <p:spTgt spid="20"/>
                                            </p:tgtEl>
                                            <p:attrNameLst>
                                              <p:attrName>ppt_h</p:attrName>
                                            </p:attrNameLst>
                                          </p:cBhvr>
                                          <p:tavLst>
                                            <p:tav tm="0">
                                              <p:val>
                                                <p:fltVal val="0"/>
                                              </p:val>
                                            </p:tav>
                                            <p:tav tm="100000">
                                              <p:val>
                                                <p:strVal val="#ppt_h"/>
                                              </p:val>
                                            </p:tav>
                                          </p:tavLst>
                                        </p:anim>
                                        <p:anim calcmode="lin" valueType="num">
                                          <p:cBhvr>
                                            <p:cTn id="32" dur="500" fill="hold"/>
                                            <p:tgtEl>
                                              <p:spTgt spid="20"/>
                                            </p:tgtEl>
                                            <p:attrNameLst>
                                              <p:attrName>style.rotation</p:attrName>
                                            </p:attrNameLst>
                                          </p:cBhvr>
                                          <p:tavLst>
                                            <p:tav tm="0">
                                              <p:val>
                                                <p:fltVal val="90"/>
                                              </p:val>
                                            </p:tav>
                                            <p:tav tm="100000">
                                              <p:val>
                                                <p:fltVal val="0"/>
                                              </p:val>
                                            </p:tav>
                                          </p:tavLst>
                                        </p:anim>
                                        <p:animEffect transition="in" filter="fade">
                                          <p:cBhvr>
                                            <p:cTn id="33" dur="500"/>
                                            <p:tgtEl>
                                              <p:spTgt spid="20"/>
                                            </p:tgtEl>
                                          </p:cBhvr>
                                        </p:animEffect>
                                      </p:childTnLst>
                                    </p:cTn>
                                  </p:par>
                                </p:childTnLst>
                              </p:cTn>
                            </p:par>
                            <p:par>
                              <p:cTn id="34" fill="hold">
                                <p:stCondLst>
                                  <p:cond delay="3000"/>
                                </p:stCondLst>
                                <p:childTnLst>
                                  <p:par>
                                    <p:cTn id="35" presetID="42" presetClass="entr" presetSubtype="0" fill="hold" grpId="0" nodeType="afterEffect">
                                      <p:stCondLst>
                                        <p:cond delay="0"/>
                                      </p:stCondLst>
                                      <p:childTnLst>
                                        <p:set>
                                          <p:cBhvr>
                                            <p:cTn id="36" dur="1" fill="hold">
                                              <p:stCondLst>
                                                <p:cond delay="0"/>
                                              </p:stCondLst>
                                            </p:cTn>
                                            <p:tgtEl>
                                              <p:spTgt spid="17"/>
                                            </p:tgtEl>
                                            <p:attrNameLst>
                                              <p:attrName>style.visibility</p:attrName>
                                            </p:attrNameLst>
                                          </p:cBhvr>
                                          <p:to>
                                            <p:strVal val="visible"/>
                                          </p:to>
                                        </p:set>
                                        <p:animEffect transition="in" filter="fade">
                                          <p:cBhvr>
                                            <p:cTn id="37" dur="1000"/>
                                            <p:tgtEl>
                                              <p:spTgt spid="17"/>
                                            </p:tgtEl>
                                          </p:cBhvr>
                                        </p:animEffect>
                                        <p:anim calcmode="lin" valueType="num">
                                          <p:cBhvr>
                                            <p:cTn id="38" dur="1000" fill="hold"/>
                                            <p:tgtEl>
                                              <p:spTgt spid="17"/>
                                            </p:tgtEl>
                                            <p:attrNameLst>
                                              <p:attrName>ppt_x</p:attrName>
                                            </p:attrNameLst>
                                          </p:cBhvr>
                                          <p:tavLst>
                                            <p:tav tm="0">
                                              <p:val>
                                                <p:strVal val="#ppt_x"/>
                                              </p:val>
                                            </p:tav>
                                            <p:tav tm="100000">
                                              <p:val>
                                                <p:strVal val="#ppt_x"/>
                                              </p:val>
                                            </p:tav>
                                          </p:tavLst>
                                        </p:anim>
                                        <p:anim calcmode="lin" valueType="num">
                                          <p:cBhvr>
                                            <p:cTn id="39" dur="1000" fill="hold"/>
                                            <p:tgtEl>
                                              <p:spTgt spid="17"/>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7" grpId="0"/>
          <p:bldP spid="20" grpId="0"/>
        </p:bldLst>
      </p:timing>
    </mc:Choice>
    <mc:Fallback>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decel="92000" fill="hold" nodeType="withEffect">
                                      <p:stCondLst>
                                        <p:cond delay="0"/>
                                      </p:stCondLst>
                                      <p:childTnLst>
                                        <p:set>
                                          <p:cBhvr>
                                            <p:cTn id="6" dur="1" fill="hold">
                                              <p:stCondLst>
                                                <p:cond delay="0"/>
                                              </p:stCondLst>
                                            </p:cTn>
                                            <p:tgtEl>
                                              <p:spTgt spid="18"/>
                                            </p:tgtEl>
                                            <p:attrNameLst>
                                              <p:attrName>style.visibility</p:attrName>
                                            </p:attrNameLst>
                                          </p:cBhvr>
                                          <p:to>
                                            <p:strVal val="visible"/>
                                          </p:to>
                                        </p:set>
                                        <p:anim calcmode="lin" valueType="num">
                                          <p:cBhvr additive="base">
                                            <p:cTn id="7" dur="1500" fill="hold"/>
                                            <p:tgtEl>
                                              <p:spTgt spid="18"/>
                                            </p:tgtEl>
                                            <p:attrNameLst>
                                              <p:attrName>ppt_x</p:attrName>
                                            </p:attrNameLst>
                                          </p:cBhvr>
                                          <p:tavLst>
                                            <p:tav tm="0">
                                              <p:val>
                                                <p:strVal val="#ppt_x"/>
                                              </p:val>
                                            </p:tav>
                                            <p:tav tm="100000">
                                              <p:val>
                                                <p:strVal val="#ppt_x"/>
                                              </p:val>
                                            </p:tav>
                                          </p:tavLst>
                                        </p:anim>
                                        <p:anim calcmode="lin" valueType="num">
                                          <p:cBhvr additive="base">
                                            <p:cTn id="8" dur="1500" fill="hold"/>
                                            <p:tgtEl>
                                              <p:spTgt spid="18"/>
                                            </p:tgtEl>
                                            <p:attrNameLst>
                                              <p:attrName>ppt_y</p:attrName>
                                            </p:attrNameLst>
                                          </p:cBhvr>
                                          <p:tavLst>
                                            <p:tav tm="0">
                                              <p:val>
                                                <p:strVal val="1+#ppt_h/2"/>
                                              </p:val>
                                            </p:tav>
                                            <p:tav tm="100000">
                                              <p:val>
                                                <p:strVal val="#ppt_y"/>
                                              </p:val>
                                            </p:tav>
                                          </p:tavLst>
                                        </p:anim>
                                      </p:childTnLst>
                                    </p:cTn>
                                  </p:par>
                                  <p:par>
                                    <p:cTn id="9" presetID="2" presetClass="entr" presetSubtype="2" decel="92000" fill="hold" nodeType="withEffect">
                                      <p:stCondLst>
                                        <p:cond delay="0"/>
                                      </p:stCondLst>
                                      <p:childTnLst>
                                        <p:set>
                                          <p:cBhvr>
                                            <p:cTn id="10" dur="1" fill="hold">
                                              <p:stCondLst>
                                                <p:cond delay="0"/>
                                              </p:stCondLst>
                                            </p:cTn>
                                            <p:tgtEl>
                                              <p:spTgt spid="19"/>
                                            </p:tgtEl>
                                            <p:attrNameLst>
                                              <p:attrName>style.visibility</p:attrName>
                                            </p:attrNameLst>
                                          </p:cBhvr>
                                          <p:to>
                                            <p:strVal val="visible"/>
                                          </p:to>
                                        </p:set>
                                        <p:anim calcmode="lin" valueType="num">
                                          <p:cBhvr additive="base">
                                            <p:cTn id="11" dur="750" fill="hold"/>
                                            <p:tgtEl>
                                              <p:spTgt spid="19"/>
                                            </p:tgtEl>
                                            <p:attrNameLst>
                                              <p:attrName>ppt_x</p:attrName>
                                            </p:attrNameLst>
                                          </p:cBhvr>
                                          <p:tavLst>
                                            <p:tav tm="0">
                                              <p:val>
                                                <p:strVal val="1+#ppt_w/2"/>
                                              </p:val>
                                            </p:tav>
                                            <p:tav tm="100000">
                                              <p:val>
                                                <p:strVal val="#ppt_x"/>
                                              </p:val>
                                            </p:tav>
                                          </p:tavLst>
                                        </p:anim>
                                        <p:anim calcmode="lin" valueType="num">
                                          <p:cBhvr additive="base">
                                            <p:cTn id="12" dur="750" fill="hold"/>
                                            <p:tgtEl>
                                              <p:spTgt spid="19"/>
                                            </p:tgtEl>
                                            <p:attrNameLst>
                                              <p:attrName>ppt_y</p:attrName>
                                            </p:attrNameLst>
                                          </p:cBhvr>
                                          <p:tavLst>
                                            <p:tav tm="0">
                                              <p:val>
                                                <p:strVal val="#ppt_y"/>
                                              </p:val>
                                            </p:tav>
                                            <p:tav tm="100000">
                                              <p:val>
                                                <p:strVal val="#ppt_y"/>
                                              </p:val>
                                            </p:tav>
                                          </p:tavLst>
                                        </p:anim>
                                      </p:childTnLst>
                                    </p:cTn>
                                  </p:par>
                                  <p:par>
                                    <p:cTn id="13" presetID="2" presetClass="entr" presetSubtype="4" fill="hold" nodeType="withEffect">
                                      <p:stCondLst>
                                        <p:cond delay="750"/>
                                      </p:stCondLst>
                                      <p:childTnLst>
                                        <p:set>
                                          <p:cBhvr>
                                            <p:cTn id="14" dur="1" fill="hold">
                                              <p:stCondLst>
                                                <p:cond delay="0"/>
                                              </p:stCondLst>
                                            </p:cTn>
                                            <p:tgtEl>
                                              <p:spTgt spid="11"/>
                                            </p:tgtEl>
                                            <p:attrNameLst>
                                              <p:attrName>style.visibility</p:attrName>
                                            </p:attrNameLst>
                                          </p:cBhvr>
                                          <p:to>
                                            <p:strVal val="visible"/>
                                          </p:to>
                                        </p:set>
                                        <p:anim calcmode="lin" valueType="num">
                                          <p:cBhvr additive="base">
                                            <p:cTn id="15" dur="750" fill="hold"/>
                                            <p:tgtEl>
                                              <p:spTgt spid="11"/>
                                            </p:tgtEl>
                                            <p:attrNameLst>
                                              <p:attrName>ppt_x</p:attrName>
                                            </p:attrNameLst>
                                          </p:cBhvr>
                                          <p:tavLst>
                                            <p:tav tm="0">
                                              <p:val>
                                                <p:strVal val="#ppt_x"/>
                                              </p:val>
                                            </p:tav>
                                            <p:tav tm="100000">
                                              <p:val>
                                                <p:strVal val="#ppt_x"/>
                                              </p:val>
                                            </p:tav>
                                          </p:tavLst>
                                        </p:anim>
                                        <p:anim calcmode="lin" valueType="num">
                                          <p:cBhvr additive="base">
                                            <p:cTn id="16" dur="750" fill="hold"/>
                                            <p:tgtEl>
                                              <p:spTgt spid="11"/>
                                            </p:tgtEl>
                                            <p:attrNameLst>
                                              <p:attrName>ppt_y</p:attrName>
                                            </p:attrNameLst>
                                          </p:cBhvr>
                                          <p:tavLst>
                                            <p:tav tm="0">
                                              <p:val>
                                                <p:strVal val="1+#ppt_h/2"/>
                                              </p:val>
                                            </p:tav>
                                            <p:tav tm="100000">
                                              <p:val>
                                                <p:strVal val="#ppt_y"/>
                                              </p:val>
                                            </p:tav>
                                          </p:tavLst>
                                        </p:anim>
                                      </p:childTnLst>
                                    </p:cTn>
                                  </p:par>
                                  <p:par>
                                    <p:cTn id="17" presetID="2" presetClass="entr" presetSubtype="4" fill="hold" nodeType="withEffect">
                                      <p:stCondLst>
                                        <p:cond delay="750"/>
                                      </p:stCondLst>
                                      <p:childTnLst>
                                        <p:set>
                                          <p:cBhvr>
                                            <p:cTn id="18" dur="1" fill="hold">
                                              <p:stCondLst>
                                                <p:cond delay="0"/>
                                              </p:stCondLst>
                                            </p:cTn>
                                            <p:tgtEl>
                                              <p:spTgt spid="10"/>
                                            </p:tgtEl>
                                            <p:attrNameLst>
                                              <p:attrName>style.visibility</p:attrName>
                                            </p:attrNameLst>
                                          </p:cBhvr>
                                          <p:to>
                                            <p:strVal val="visible"/>
                                          </p:to>
                                        </p:set>
                                        <p:anim calcmode="lin" valueType="num">
                                          <p:cBhvr additive="base">
                                            <p:cTn id="19" dur="750" fill="hold"/>
                                            <p:tgtEl>
                                              <p:spTgt spid="10"/>
                                            </p:tgtEl>
                                            <p:attrNameLst>
                                              <p:attrName>ppt_x</p:attrName>
                                            </p:attrNameLst>
                                          </p:cBhvr>
                                          <p:tavLst>
                                            <p:tav tm="0">
                                              <p:val>
                                                <p:strVal val="#ppt_x"/>
                                              </p:val>
                                            </p:tav>
                                            <p:tav tm="100000">
                                              <p:val>
                                                <p:strVal val="#ppt_x"/>
                                              </p:val>
                                            </p:tav>
                                          </p:tavLst>
                                        </p:anim>
                                        <p:anim calcmode="lin" valueType="num">
                                          <p:cBhvr additive="base">
                                            <p:cTn id="20" dur="750" fill="hold"/>
                                            <p:tgtEl>
                                              <p:spTgt spid="10"/>
                                            </p:tgtEl>
                                            <p:attrNameLst>
                                              <p:attrName>ppt_y</p:attrName>
                                            </p:attrNameLst>
                                          </p:cBhvr>
                                          <p:tavLst>
                                            <p:tav tm="0">
                                              <p:val>
                                                <p:strVal val="1+#ppt_h/2"/>
                                              </p:val>
                                            </p:tav>
                                            <p:tav tm="100000">
                                              <p:val>
                                                <p:strVal val="#ppt_y"/>
                                              </p:val>
                                            </p:tav>
                                          </p:tavLst>
                                        </p:anim>
                                      </p:childTnLst>
                                    </p:cTn>
                                  </p:par>
                                </p:childTnLst>
                              </p:cTn>
                            </p:par>
                            <p:par>
                              <p:cTn id="21" fill="hold">
                                <p:stCondLst>
                                  <p:cond delay="1500"/>
                                </p:stCondLst>
                                <p:childTnLst>
                                  <p:par>
                                    <p:cTn id="22" presetID="42" presetClass="entr" presetSubtype="0" fill="hold" nodeType="afterEffect">
                                      <p:stCondLst>
                                        <p:cond delay="0"/>
                                      </p:stCondLst>
                                      <p:childTnLst>
                                        <p:set>
                                          <p:cBhvr>
                                            <p:cTn id="23" dur="1" fill="hold">
                                              <p:stCondLst>
                                                <p:cond delay="0"/>
                                              </p:stCondLst>
                                            </p:cTn>
                                            <p:tgtEl>
                                              <p:spTgt spid="6"/>
                                            </p:tgtEl>
                                            <p:attrNameLst>
                                              <p:attrName>style.visibility</p:attrName>
                                            </p:attrNameLst>
                                          </p:cBhvr>
                                          <p:to>
                                            <p:strVal val="visible"/>
                                          </p:to>
                                        </p:set>
                                        <p:animEffect transition="in" filter="fade">
                                          <p:cBhvr>
                                            <p:cTn id="24" dur="1000"/>
                                            <p:tgtEl>
                                              <p:spTgt spid="6"/>
                                            </p:tgtEl>
                                          </p:cBhvr>
                                        </p:animEffect>
                                        <p:anim calcmode="lin" valueType="num">
                                          <p:cBhvr>
                                            <p:cTn id="25" dur="1000" fill="hold"/>
                                            <p:tgtEl>
                                              <p:spTgt spid="6"/>
                                            </p:tgtEl>
                                            <p:attrNameLst>
                                              <p:attrName>ppt_x</p:attrName>
                                            </p:attrNameLst>
                                          </p:cBhvr>
                                          <p:tavLst>
                                            <p:tav tm="0">
                                              <p:val>
                                                <p:strVal val="#ppt_x"/>
                                              </p:val>
                                            </p:tav>
                                            <p:tav tm="100000">
                                              <p:val>
                                                <p:strVal val="#ppt_x"/>
                                              </p:val>
                                            </p:tav>
                                          </p:tavLst>
                                        </p:anim>
                                        <p:anim calcmode="lin" valueType="num">
                                          <p:cBhvr>
                                            <p:cTn id="26" dur="1000" fill="hold"/>
                                            <p:tgtEl>
                                              <p:spTgt spid="6"/>
                                            </p:tgtEl>
                                            <p:attrNameLst>
                                              <p:attrName>ppt_y</p:attrName>
                                            </p:attrNameLst>
                                          </p:cBhvr>
                                          <p:tavLst>
                                            <p:tav tm="0">
                                              <p:val>
                                                <p:strVal val="#ppt_y+.1"/>
                                              </p:val>
                                            </p:tav>
                                            <p:tav tm="100000">
                                              <p:val>
                                                <p:strVal val="#ppt_y"/>
                                              </p:val>
                                            </p:tav>
                                          </p:tavLst>
                                        </p:anim>
                                      </p:childTnLst>
                                    </p:cTn>
                                  </p:par>
                                </p:childTnLst>
                              </p:cTn>
                            </p:par>
                            <p:par>
                              <p:cTn id="27" fill="hold">
                                <p:stCondLst>
                                  <p:cond delay="2500"/>
                                </p:stCondLst>
                                <p:childTnLst>
                                  <p:par>
                                    <p:cTn id="28" presetID="31" presetClass="entr" presetSubtype="0" fill="hold" grpId="0" nodeType="afterEffect">
                                      <p:stCondLst>
                                        <p:cond delay="0"/>
                                      </p:stCondLst>
                                      <p:childTnLst>
                                        <p:set>
                                          <p:cBhvr>
                                            <p:cTn id="29" dur="1" fill="hold">
                                              <p:stCondLst>
                                                <p:cond delay="0"/>
                                              </p:stCondLst>
                                            </p:cTn>
                                            <p:tgtEl>
                                              <p:spTgt spid="20"/>
                                            </p:tgtEl>
                                            <p:attrNameLst>
                                              <p:attrName>style.visibility</p:attrName>
                                            </p:attrNameLst>
                                          </p:cBhvr>
                                          <p:to>
                                            <p:strVal val="visible"/>
                                          </p:to>
                                        </p:set>
                                        <p:anim calcmode="lin" valueType="num">
                                          <p:cBhvr>
                                            <p:cTn id="30" dur="500" fill="hold"/>
                                            <p:tgtEl>
                                              <p:spTgt spid="20"/>
                                            </p:tgtEl>
                                            <p:attrNameLst>
                                              <p:attrName>ppt_w</p:attrName>
                                            </p:attrNameLst>
                                          </p:cBhvr>
                                          <p:tavLst>
                                            <p:tav tm="0">
                                              <p:val>
                                                <p:fltVal val="0"/>
                                              </p:val>
                                            </p:tav>
                                            <p:tav tm="100000">
                                              <p:val>
                                                <p:strVal val="#ppt_w"/>
                                              </p:val>
                                            </p:tav>
                                          </p:tavLst>
                                        </p:anim>
                                        <p:anim calcmode="lin" valueType="num">
                                          <p:cBhvr>
                                            <p:cTn id="31" dur="500" fill="hold"/>
                                            <p:tgtEl>
                                              <p:spTgt spid="20"/>
                                            </p:tgtEl>
                                            <p:attrNameLst>
                                              <p:attrName>ppt_h</p:attrName>
                                            </p:attrNameLst>
                                          </p:cBhvr>
                                          <p:tavLst>
                                            <p:tav tm="0">
                                              <p:val>
                                                <p:fltVal val="0"/>
                                              </p:val>
                                            </p:tav>
                                            <p:tav tm="100000">
                                              <p:val>
                                                <p:strVal val="#ppt_h"/>
                                              </p:val>
                                            </p:tav>
                                          </p:tavLst>
                                        </p:anim>
                                        <p:anim calcmode="lin" valueType="num">
                                          <p:cBhvr>
                                            <p:cTn id="32" dur="500" fill="hold"/>
                                            <p:tgtEl>
                                              <p:spTgt spid="20"/>
                                            </p:tgtEl>
                                            <p:attrNameLst>
                                              <p:attrName>style.rotation</p:attrName>
                                            </p:attrNameLst>
                                          </p:cBhvr>
                                          <p:tavLst>
                                            <p:tav tm="0">
                                              <p:val>
                                                <p:fltVal val="90"/>
                                              </p:val>
                                            </p:tav>
                                            <p:tav tm="100000">
                                              <p:val>
                                                <p:fltVal val="0"/>
                                              </p:val>
                                            </p:tav>
                                          </p:tavLst>
                                        </p:anim>
                                        <p:animEffect transition="in" filter="fade">
                                          <p:cBhvr>
                                            <p:cTn id="33" dur="500"/>
                                            <p:tgtEl>
                                              <p:spTgt spid="20"/>
                                            </p:tgtEl>
                                          </p:cBhvr>
                                        </p:animEffect>
                                      </p:childTnLst>
                                    </p:cTn>
                                  </p:par>
                                </p:childTnLst>
                              </p:cTn>
                            </p:par>
                            <p:par>
                              <p:cTn id="34" fill="hold">
                                <p:stCondLst>
                                  <p:cond delay="3000"/>
                                </p:stCondLst>
                                <p:childTnLst>
                                  <p:par>
                                    <p:cTn id="35" presetID="42" presetClass="entr" presetSubtype="0" fill="hold" grpId="0" nodeType="afterEffect">
                                      <p:stCondLst>
                                        <p:cond delay="0"/>
                                      </p:stCondLst>
                                      <p:childTnLst>
                                        <p:set>
                                          <p:cBhvr>
                                            <p:cTn id="36" dur="1" fill="hold">
                                              <p:stCondLst>
                                                <p:cond delay="0"/>
                                              </p:stCondLst>
                                            </p:cTn>
                                            <p:tgtEl>
                                              <p:spTgt spid="17"/>
                                            </p:tgtEl>
                                            <p:attrNameLst>
                                              <p:attrName>style.visibility</p:attrName>
                                            </p:attrNameLst>
                                          </p:cBhvr>
                                          <p:to>
                                            <p:strVal val="visible"/>
                                          </p:to>
                                        </p:set>
                                        <p:animEffect transition="in" filter="fade">
                                          <p:cBhvr>
                                            <p:cTn id="37" dur="1000"/>
                                            <p:tgtEl>
                                              <p:spTgt spid="17"/>
                                            </p:tgtEl>
                                          </p:cBhvr>
                                        </p:animEffect>
                                        <p:anim calcmode="lin" valueType="num">
                                          <p:cBhvr>
                                            <p:cTn id="38" dur="1000" fill="hold"/>
                                            <p:tgtEl>
                                              <p:spTgt spid="17"/>
                                            </p:tgtEl>
                                            <p:attrNameLst>
                                              <p:attrName>ppt_x</p:attrName>
                                            </p:attrNameLst>
                                          </p:cBhvr>
                                          <p:tavLst>
                                            <p:tav tm="0">
                                              <p:val>
                                                <p:strVal val="#ppt_x"/>
                                              </p:val>
                                            </p:tav>
                                            <p:tav tm="100000">
                                              <p:val>
                                                <p:strVal val="#ppt_x"/>
                                              </p:val>
                                            </p:tav>
                                          </p:tavLst>
                                        </p:anim>
                                        <p:anim calcmode="lin" valueType="num">
                                          <p:cBhvr>
                                            <p:cTn id="39" dur="1000" fill="hold"/>
                                            <p:tgtEl>
                                              <p:spTgt spid="17"/>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7" grpId="0"/>
          <p:bldP spid="20" grpId="0"/>
        </p:bldLst>
      </p:timing>
    </mc:Fallback>
  </mc:AlternateContent>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5"/>
          <p:cNvSpPr>
            <a:spLocks noEditPoints="1" noChangeArrowheads="1"/>
          </p:cNvSpPr>
          <p:nvPr/>
        </p:nvSpPr>
        <p:spPr bwMode="auto">
          <a:xfrm>
            <a:off x="7581244" y="1655807"/>
            <a:ext cx="840209" cy="782627"/>
          </a:xfrm>
          <a:custGeom>
            <a:avLst/>
            <a:gdLst>
              <a:gd name="T0" fmla="*/ 143 w 287"/>
              <a:gd name="T1" fmla="*/ 267 h 267"/>
              <a:gd name="T2" fmla="*/ 12 w 287"/>
              <a:gd name="T3" fmla="*/ 156 h 267"/>
              <a:gd name="T4" fmla="*/ 121 w 287"/>
              <a:gd name="T5" fmla="*/ 2 h 267"/>
              <a:gd name="T6" fmla="*/ 143 w 287"/>
              <a:gd name="T7" fmla="*/ 0 h 267"/>
              <a:gd name="T8" fmla="*/ 274 w 287"/>
              <a:gd name="T9" fmla="*/ 111 h 267"/>
              <a:gd name="T10" fmla="*/ 165 w 287"/>
              <a:gd name="T11" fmla="*/ 265 h 267"/>
              <a:gd name="T12" fmla="*/ 143 w 287"/>
              <a:gd name="T13" fmla="*/ 267 h 267"/>
              <a:gd name="T14" fmla="*/ 143 w 287"/>
              <a:gd name="T15" fmla="*/ 3 h 267"/>
              <a:gd name="T16" fmla="*/ 121 w 287"/>
              <a:gd name="T17" fmla="*/ 5 h 267"/>
              <a:gd name="T18" fmla="*/ 15 w 287"/>
              <a:gd name="T19" fmla="*/ 155 h 267"/>
              <a:gd name="T20" fmla="*/ 143 w 287"/>
              <a:gd name="T21" fmla="*/ 264 h 267"/>
              <a:gd name="T22" fmla="*/ 165 w 287"/>
              <a:gd name="T23" fmla="*/ 262 h 267"/>
              <a:gd name="T24" fmla="*/ 271 w 287"/>
              <a:gd name="T25" fmla="*/ 112 h 267"/>
              <a:gd name="T26" fmla="*/ 143 w 287"/>
              <a:gd name="T27" fmla="*/ 3 h 267"/>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w 287"/>
              <a:gd name="T43" fmla="*/ 0 h 267"/>
              <a:gd name="T44" fmla="*/ 287 w 287"/>
              <a:gd name="T45" fmla="*/ 267 h 267"/>
            </a:gdLst>
            <a:ahLst/>
            <a:cxnLst>
              <a:cxn ang="T28">
                <a:pos x="T0" y="T1"/>
              </a:cxn>
              <a:cxn ang="T29">
                <a:pos x="T2" y="T3"/>
              </a:cxn>
              <a:cxn ang="T30">
                <a:pos x="T4" y="T5"/>
              </a:cxn>
              <a:cxn ang="T31">
                <a:pos x="T6" y="T7"/>
              </a:cxn>
              <a:cxn ang="T32">
                <a:pos x="T8" y="T9"/>
              </a:cxn>
              <a:cxn ang="T33">
                <a:pos x="T10" y="T11"/>
              </a:cxn>
              <a:cxn ang="T34">
                <a:pos x="T12" y="T13"/>
              </a:cxn>
              <a:cxn ang="T35">
                <a:pos x="T14" y="T15"/>
              </a:cxn>
              <a:cxn ang="T36">
                <a:pos x="T16" y="T17"/>
              </a:cxn>
              <a:cxn ang="T37">
                <a:pos x="T18" y="T19"/>
              </a:cxn>
              <a:cxn ang="T38">
                <a:pos x="T20" y="T21"/>
              </a:cxn>
              <a:cxn ang="T39">
                <a:pos x="T22" y="T23"/>
              </a:cxn>
              <a:cxn ang="T40">
                <a:pos x="T24" y="T25"/>
              </a:cxn>
              <a:cxn ang="T41">
                <a:pos x="T26" y="T27"/>
              </a:cxn>
            </a:cxnLst>
            <a:rect l="T42" t="T43" r="T44" b="T45"/>
            <a:pathLst>
              <a:path w="287" h="267">
                <a:moveTo>
                  <a:pt x="143" y="267"/>
                </a:moveTo>
                <a:cubicBezTo>
                  <a:pt x="78" y="267"/>
                  <a:pt x="23" y="220"/>
                  <a:pt x="12" y="156"/>
                </a:cubicBezTo>
                <a:cubicBezTo>
                  <a:pt x="0" y="83"/>
                  <a:pt x="48" y="14"/>
                  <a:pt x="121" y="2"/>
                </a:cubicBezTo>
                <a:cubicBezTo>
                  <a:pt x="128" y="1"/>
                  <a:pt x="136" y="0"/>
                  <a:pt x="143" y="0"/>
                </a:cubicBezTo>
                <a:cubicBezTo>
                  <a:pt x="208" y="0"/>
                  <a:pt x="263" y="47"/>
                  <a:pt x="274" y="111"/>
                </a:cubicBezTo>
                <a:cubicBezTo>
                  <a:pt x="287" y="183"/>
                  <a:pt x="238" y="252"/>
                  <a:pt x="165" y="265"/>
                </a:cubicBezTo>
                <a:cubicBezTo>
                  <a:pt x="158" y="266"/>
                  <a:pt x="150" y="267"/>
                  <a:pt x="143" y="267"/>
                </a:cubicBezTo>
                <a:close/>
                <a:moveTo>
                  <a:pt x="143" y="3"/>
                </a:moveTo>
                <a:cubicBezTo>
                  <a:pt x="136" y="3"/>
                  <a:pt x="129" y="4"/>
                  <a:pt x="121" y="5"/>
                </a:cubicBezTo>
                <a:cubicBezTo>
                  <a:pt x="51" y="17"/>
                  <a:pt x="3" y="84"/>
                  <a:pt x="15" y="155"/>
                </a:cubicBezTo>
                <a:cubicBezTo>
                  <a:pt x="25" y="218"/>
                  <a:pt x="79" y="264"/>
                  <a:pt x="143" y="264"/>
                </a:cubicBezTo>
                <a:cubicBezTo>
                  <a:pt x="150" y="264"/>
                  <a:pt x="158" y="263"/>
                  <a:pt x="165" y="262"/>
                </a:cubicBezTo>
                <a:cubicBezTo>
                  <a:pt x="236" y="250"/>
                  <a:pt x="283" y="182"/>
                  <a:pt x="271" y="112"/>
                </a:cubicBezTo>
                <a:cubicBezTo>
                  <a:pt x="261" y="49"/>
                  <a:pt x="207" y="3"/>
                  <a:pt x="143" y="3"/>
                </a:cubicBezTo>
                <a:close/>
              </a:path>
            </a:pathLst>
          </a:custGeom>
          <a:solidFill>
            <a:schemeClr val="accent1"/>
          </a:solidFill>
          <a:ln>
            <a:noFill/>
          </a:ln>
          <a:extLst/>
        </p:spPr>
        <p:txBody>
          <a:bodyPr/>
          <a:lstStyle>
            <a:defPPr>
              <a:defRPr lang="zh-CN"/>
            </a:defPPr>
            <a:lvl1pPr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1pPr>
            <a:lvl2pPr marL="4572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2pPr>
            <a:lvl3pPr marL="9144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3pPr>
            <a:lvl4pPr marL="13716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4pPr>
            <a:lvl5pPr marL="18288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5pPr>
            <a:lvl6pPr marL="2286000" algn="l" defTabSz="914400" rtl="0" eaLnBrk="1" latinLnBrk="0" hangingPunct="1">
              <a:defRPr kern="1200">
                <a:solidFill>
                  <a:schemeClr val="tx1"/>
                </a:solidFill>
                <a:latin typeface="Calibri" pitchFamily="34" charset="0"/>
                <a:ea typeface="宋体" pitchFamily="2" charset="-122"/>
                <a:cs typeface="+mn-cs"/>
              </a:defRPr>
            </a:lvl6pPr>
            <a:lvl7pPr marL="2743200" algn="l" defTabSz="914400" rtl="0" eaLnBrk="1" latinLnBrk="0" hangingPunct="1">
              <a:defRPr kern="1200">
                <a:solidFill>
                  <a:schemeClr val="tx1"/>
                </a:solidFill>
                <a:latin typeface="Calibri" pitchFamily="34" charset="0"/>
                <a:ea typeface="宋体" pitchFamily="2" charset="-122"/>
                <a:cs typeface="+mn-cs"/>
              </a:defRPr>
            </a:lvl7pPr>
            <a:lvl8pPr marL="3200400" algn="l" defTabSz="914400" rtl="0" eaLnBrk="1" latinLnBrk="0" hangingPunct="1">
              <a:defRPr kern="1200">
                <a:solidFill>
                  <a:schemeClr val="tx1"/>
                </a:solidFill>
                <a:latin typeface="Calibri" pitchFamily="34" charset="0"/>
                <a:ea typeface="宋体" pitchFamily="2" charset="-122"/>
                <a:cs typeface="+mn-cs"/>
              </a:defRPr>
            </a:lvl8pPr>
            <a:lvl9pPr marL="3657600" algn="l" defTabSz="914400" rtl="0" eaLnBrk="1" latinLnBrk="0" hangingPunct="1">
              <a:defRPr kern="1200">
                <a:solidFill>
                  <a:schemeClr val="tx1"/>
                </a:solidFill>
                <a:latin typeface="Calibri" pitchFamily="34" charset="0"/>
                <a:ea typeface="宋体" pitchFamily="2" charset="-122"/>
                <a:cs typeface="+mn-cs"/>
              </a:defRPr>
            </a:lvl9pPr>
          </a:lstStyle>
          <a:p>
            <a:endParaRPr lang="zh-CN" altLang="zh-CN" sz="2133">
              <a:solidFill>
                <a:srgbClr val="000000"/>
              </a:solidFill>
              <a:sym typeface="宋体" pitchFamily="2" charset="-122"/>
            </a:endParaRPr>
          </a:p>
        </p:txBody>
      </p:sp>
      <p:sp>
        <p:nvSpPr>
          <p:cNvPr id="3" name="Freeform 6"/>
          <p:cNvSpPr>
            <a:spLocks noChangeArrowheads="1"/>
          </p:cNvSpPr>
          <p:nvPr/>
        </p:nvSpPr>
        <p:spPr bwMode="auto">
          <a:xfrm>
            <a:off x="7620504" y="1666276"/>
            <a:ext cx="759069" cy="764304"/>
          </a:xfrm>
          <a:custGeom>
            <a:avLst/>
            <a:gdLst>
              <a:gd name="T0" fmla="*/ 249 w 260"/>
              <a:gd name="T1" fmla="*/ 110 h 261"/>
              <a:gd name="T2" fmla="*/ 150 w 260"/>
              <a:gd name="T3" fmla="*/ 249 h 261"/>
              <a:gd name="T4" fmla="*/ 11 w 260"/>
              <a:gd name="T5" fmla="*/ 151 h 261"/>
              <a:gd name="T6" fmla="*/ 110 w 260"/>
              <a:gd name="T7" fmla="*/ 11 h 261"/>
              <a:gd name="T8" fmla="*/ 249 w 260"/>
              <a:gd name="T9" fmla="*/ 110 h 261"/>
              <a:gd name="T10" fmla="*/ 0 60000 65536"/>
              <a:gd name="T11" fmla="*/ 0 60000 65536"/>
              <a:gd name="T12" fmla="*/ 0 60000 65536"/>
              <a:gd name="T13" fmla="*/ 0 60000 65536"/>
              <a:gd name="T14" fmla="*/ 0 60000 65536"/>
              <a:gd name="T15" fmla="*/ 0 w 260"/>
              <a:gd name="T16" fmla="*/ 0 h 261"/>
              <a:gd name="T17" fmla="*/ 260 w 260"/>
              <a:gd name="T18" fmla="*/ 261 h 261"/>
            </a:gdLst>
            <a:ahLst/>
            <a:cxnLst>
              <a:cxn ang="T10">
                <a:pos x="T0" y="T1"/>
              </a:cxn>
              <a:cxn ang="T11">
                <a:pos x="T2" y="T3"/>
              </a:cxn>
              <a:cxn ang="T12">
                <a:pos x="T4" y="T5"/>
              </a:cxn>
              <a:cxn ang="T13">
                <a:pos x="T6" y="T7"/>
              </a:cxn>
              <a:cxn ang="T14">
                <a:pos x="T8" y="T9"/>
              </a:cxn>
            </a:cxnLst>
            <a:rect l="T15" t="T16" r="T17" b="T18"/>
            <a:pathLst>
              <a:path w="260" h="261">
                <a:moveTo>
                  <a:pt x="249" y="110"/>
                </a:moveTo>
                <a:cubicBezTo>
                  <a:pt x="260" y="176"/>
                  <a:pt x="216" y="238"/>
                  <a:pt x="150" y="249"/>
                </a:cubicBezTo>
                <a:cubicBezTo>
                  <a:pt x="85" y="261"/>
                  <a:pt x="22" y="216"/>
                  <a:pt x="11" y="151"/>
                </a:cubicBezTo>
                <a:cubicBezTo>
                  <a:pt x="0" y="85"/>
                  <a:pt x="44" y="22"/>
                  <a:pt x="110" y="11"/>
                </a:cubicBezTo>
                <a:cubicBezTo>
                  <a:pt x="176" y="0"/>
                  <a:pt x="238" y="44"/>
                  <a:pt x="249" y="110"/>
                </a:cubicBezTo>
                <a:close/>
              </a:path>
            </a:pathLst>
          </a:custGeom>
          <a:solidFill>
            <a:srgbClr val="366A97"/>
          </a:solidFill>
          <a:ln>
            <a:solidFill>
              <a:schemeClr val="accent1"/>
            </a:solidFill>
          </a:ln>
          <a:extLst/>
        </p:spPr>
        <p:txBody>
          <a:bodyPr/>
          <a:lstStyle>
            <a:defPPr>
              <a:defRPr lang="zh-CN"/>
            </a:defPPr>
            <a:lvl1pPr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1pPr>
            <a:lvl2pPr marL="4572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2pPr>
            <a:lvl3pPr marL="9144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3pPr>
            <a:lvl4pPr marL="13716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4pPr>
            <a:lvl5pPr marL="18288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5pPr>
            <a:lvl6pPr marL="2286000" algn="l" defTabSz="914400" rtl="0" eaLnBrk="1" latinLnBrk="0" hangingPunct="1">
              <a:defRPr kern="1200">
                <a:solidFill>
                  <a:schemeClr val="tx1"/>
                </a:solidFill>
                <a:latin typeface="Calibri" pitchFamily="34" charset="0"/>
                <a:ea typeface="宋体" pitchFamily="2" charset="-122"/>
                <a:cs typeface="+mn-cs"/>
              </a:defRPr>
            </a:lvl6pPr>
            <a:lvl7pPr marL="2743200" algn="l" defTabSz="914400" rtl="0" eaLnBrk="1" latinLnBrk="0" hangingPunct="1">
              <a:defRPr kern="1200">
                <a:solidFill>
                  <a:schemeClr val="tx1"/>
                </a:solidFill>
                <a:latin typeface="Calibri" pitchFamily="34" charset="0"/>
                <a:ea typeface="宋体" pitchFamily="2" charset="-122"/>
                <a:cs typeface="+mn-cs"/>
              </a:defRPr>
            </a:lvl7pPr>
            <a:lvl8pPr marL="3200400" algn="l" defTabSz="914400" rtl="0" eaLnBrk="1" latinLnBrk="0" hangingPunct="1">
              <a:defRPr kern="1200">
                <a:solidFill>
                  <a:schemeClr val="tx1"/>
                </a:solidFill>
                <a:latin typeface="Calibri" pitchFamily="34" charset="0"/>
                <a:ea typeface="宋体" pitchFamily="2" charset="-122"/>
                <a:cs typeface="+mn-cs"/>
              </a:defRPr>
            </a:lvl8pPr>
            <a:lvl9pPr marL="3657600" algn="l" defTabSz="914400" rtl="0" eaLnBrk="1" latinLnBrk="0" hangingPunct="1">
              <a:defRPr kern="1200">
                <a:solidFill>
                  <a:schemeClr val="tx1"/>
                </a:solidFill>
                <a:latin typeface="Calibri" pitchFamily="34" charset="0"/>
                <a:ea typeface="宋体" pitchFamily="2" charset="-122"/>
                <a:cs typeface="+mn-cs"/>
              </a:defRPr>
            </a:lvl9pPr>
          </a:lstStyle>
          <a:p>
            <a:endParaRPr lang="zh-CN" altLang="zh-CN" sz="2133">
              <a:solidFill>
                <a:srgbClr val="000000"/>
              </a:solidFill>
              <a:sym typeface="宋体" pitchFamily="2" charset="-122"/>
            </a:endParaRPr>
          </a:p>
        </p:txBody>
      </p:sp>
      <p:sp>
        <p:nvSpPr>
          <p:cNvPr id="4" name="Freeform 7"/>
          <p:cNvSpPr>
            <a:spLocks noEditPoints="1" noChangeArrowheads="1"/>
          </p:cNvSpPr>
          <p:nvPr/>
        </p:nvSpPr>
        <p:spPr bwMode="auto">
          <a:xfrm>
            <a:off x="5777800" y="1278890"/>
            <a:ext cx="871621" cy="842828"/>
          </a:xfrm>
          <a:custGeom>
            <a:avLst/>
            <a:gdLst>
              <a:gd name="T0" fmla="*/ 234 w 298"/>
              <a:gd name="T1" fmla="*/ 246 h 288"/>
              <a:gd name="T2" fmla="*/ 62 w 298"/>
              <a:gd name="T3" fmla="*/ 245 h 288"/>
              <a:gd name="T4" fmla="*/ 47 w 298"/>
              <a:gd name="T5" fmla="*/ 57 h 288"/>
              <a:gd name="T6" fmla="*/ 63 w 298"/>
              <a:gd name="T7" fmla="*/ 42 h 288"/>
              <a:gd name="T8" fmla="*/ 235 w 298"/>
              <a:gd name="T9" fmla="*/ 42 h 288"/>
              <a:gd name="T10" fmla="*/ 250 w 298"/>
              <a:gd name="T11" fmla="*/ 230 h 288"/>
              <a:gd name="T12" fmla="*/ 234 w 298"/>
              <a:gd name="T13" fmla="*/ 246 h 288"/>
              <a:gd name="T14" fmla="*/ 65 w 298"/>
              <a:gd name="T15" fmla="*/ 44 h 288"/>
              <a:gd name="T16" fmla="*/ 49 w 298"/>
              <a:gd name="T17" fmla="*/ 59 h 288"/>
              <a:gd name="T18" fmla="*/ 64 w 298"/>
              <a:gd name="T19" fmla="*/ 243 h 288"/>
              <a:gd name="T20" fmla="*/ 232 w 298"/>
              <a:gd name="T21" fmla="*/ 244 h 288"/>
              <a:gd name="T22" fmla="*/ 248 w 298"/>
              <a:gd name="T23" fmla="*/ 228 h 288"/>
              <a:gd name="T24" fmla="*/ 233 w 298"/>
              <a:gd name="T25" fmla="*/ 44 h 288"/>
              <a:gd name="T26" fmla="*/ 65 w 298"/>
              <a:gd name="T27" fmla="*/ 44 h 288"/>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w 298"/>
              <a:gd name="T43" fmla="*/ 0 h 288"/>
              <a:gd name="T44" fmla="*/ 298 w 298"/>
              <a:gd name="T45" fmla="*/ 288 h 288"/>
            </a:gdLst>
            <a:ahLst/>
            <a:cxnLst>
              <a:cxn ang="T28">
                <a:pos x="T0" y="T1"/>
              </a:cxn>
              <a:cxn ang="T29">
                <a:pos x="T2" y="T3"/>
              </a:cxn>
              <a:cxn ang="T30">
                <a:pos x="T4" y="T5"/>
              </a:cxn>
              <a:cxn ang="T31">
                <a:pos x="T6" y="T7"/>
              </a:cxn>
              <a:cxn ang="T32">
                <a:pos x="T8" y="T9"/>
              </a:cxn>
              <a:cxn ang="T33">
                <a:pos x="T10" y="T11"/>
              </a:cxn>
              <a:cxn ang="T34">
                <a:pos x="T12" y="T13"/>
              </a:cxn>
              <a:cxn ang="T35">
                <a:pos x="T14" y="T15"/>
              </a:cxn>
              <a:cxn ang="T36">
                <a:pos x="T16" y="T17"/>
              </a:cxn>
              <a:cxn ang="T37">
                <a:pos x="T18" y="T19"/>
              </a:cxn>
              <a:cxn ang="T38">
                <a:pos x="T20" y="T21"/>
              </a:cxn>
              <a:cxn ang="T39">
                <a:pos x="T22" y="T23"/>
              </a:cxn>
              <a:cxn ang="T40">
                <a:pos x="T24" y="T25"/>
              </a:cxn>
              <a:cxn ang="T41">
                <a:pos x="T26" y="T27"/>
              </a:cxn>
            </a:cxnLst>
            <a:rect l="T42" t="T43" r="T44" b="T45"/>
            <a:pathLst>
              <a:path w="298" h="288">
                <a:moveTo>
                  <a:pt x="234" y="246"/>
                </a:moveTo>
                <a:cubicBezTo>
                  <a:pt x="184" y="288"/>
                  <a:pt x="112" y="287"/>
                  <a:pt x="62" y="245"/>
                </a:cubicBezTo>
                <a:cubicBezTo>
                  <a:pt x="7" y="198"/>
                  <a:pt x="0" y="113"/>
                  <a:pt x="47" y="57"/>
                </a:cubicBezTo>
                <a:cubicBezTo>
                  <a:pt x="52" y="52"/>
                  <a:pt x="58" y="46"/>
                  <a:pt x="63" y="42"/>
                </a:cubicBezTo>
                <a:cubicBezTo>
                  <a:pt x="113" y="0"/>
                  <a:pt x="185" y="0"/>
                  <a:pt x="235" y="42"/>
                </a:cubicBezTo>
                <a:cubicBezTo>
                  <a:pt x="291" y="90"/>
                  <a:pt x="298" y="174"/>
                  <a:pt x="250" y="230"/>
                </a:cubicBezTo>
                <a:cubicBezTo>
                  <a:pt x="245" y="236"/>
                  <a:pt x="240" y="241"/>
                  <a:pt x="234" y="246"/>
                </a:cubicBezTo>
                <a:close/>
                <a:moveTo>
                  <a:pt x="65" y="44"/>
                </a:moveTo>
                <a:cubicBezTo>
                  <a:pt x="60" y="49"/>
                  <a:pt x="54" y="54"/>
                  <a:pt x="49" y="59"/>
                </a:cubicBezTo>
                <a:cubicBezTo>
                  <a:pt x="3" y="114"/>
                  <a:pt x="10" y="196"/>
                  <a:pt x="64" y="243"/>
                </a:cubicBezTo>
                <a:cubicBezTo>
                  <a:pt x="113" y="284"/>
                  <a:pt x="184" y="284"/>
                  <a:pt x="232" y="244"/>
                </a:cubicBezTo>
                <a:cubicBezTo>
                  <a:pt x="238" y="239"/>
                  <a:pt x="243" y="234"/>
                  <a:pt x="248" y="228"/>
                </a:cubicBezTo>
                <a:cubicBezTo>
                  <a:pt x="294" y="173"/>
                  <a:pt x="288" y="91"/>
                  <a:pt x="233" y="44"/>
                </a:cubicBezTo>
                <a:cubicBezTo>
                  <a:pt x="184" y="3"/>
                  <a:pt x="114" y="3"/>
                  <a:pt x="65" y="44"/>
                </a:cubicBezTo>
                <a:close/>
              </a:path>
            </a:pathLst>
          </a:custGeom>
          <a:solidFill>
            <a:srgbClr val="E25667"/>
          </a:solidFill>
          <a:ln>
            <a:solidFill>
              <a:srgbClr val="C00000"/>
            </a:solidFill>
          </a:ln>
          <a:extLst/>
        </p:spPr>
        <p:txBody>
          <a:bodyPr/>
          <a:lstStyle>
            <a:defPPr>
              <a:defRPr lang="zh-CN"/>
            </a:defPPr>
            <a:lvl1pPr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1pPr>
            <a:lvl2pPr marL="4572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2pPr>
            <a:lvl3pPr marL="9144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3pPr>
            <a:lvl4pPr marL="13716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4pPr>
            <a:lvl5pPr marL="18288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5pPr>
            <a:lvl6pPr marL="2286000" algn="l" defTabSz="914400" rtl="0" eaLnBrk="1" latinLnBrk="0" hangingPunct="1">
              <a:defRPr kern="1200">
                <a:solidFill>
                  <a:schemeClr val="tx1"/>
                </a:solidFill>
                <a:latin typeface="Calibri" pitchFamily="34" charset="0"/>
                <a:ea typeface="宋体" pitchFamily="2" charset="-122"/>
                <a:cs typeface="+mn-cs"/>
              </a:defRPr>
            </a:lvl6pPr>
            <a:lvl7pPr marL="2743200" algn="l" defTabSz="914400" rtl="0" eaLnBrk="1" latinLnBrk="0" hangingPunct="1">
              <a:defRPr kern="1200">
                <a:solidFill>
                  <a:schemeClr val="tx1"/>
                </a:solidFill>
                <a:latin typeface="Calibri" pitchFamily="34" charset="0"/>
                <a:ea typeface="宋体" pitchFamily="2" charset="-122"/>
                <a:cs typeface="+mn-cs"/>
              </a:defRPr>
            </a:lvl7pPr>
            <a:lvl8pPr marL="3200400" algn="l" defTabSz="914400" rtl="0" eaLnBrk="1" latinLnBrk="0" hangingPunct="1">
              <a:defRPr kern="1200">
                <a:solidFill>
                  <a:schemeClr val="tx1"/>
                </a:solidFill>
                <a:latin typeface="Calibri" pitchFamily="34" charset="0"/>
                <a:ea typeface="宋体" pitchFamily="2" charset="-122"/>
                <a:cs typeface="+mn-cs"/>
              </a:defRPr>
            </a:lvl8pPr>
            <a:lvl9pPr marL="3657600" algn="l" defTabSz="914400" rtl="0" eaLnBrk="1" latinLnBrk="0" hangingPunct="1">
              <a:defRPr kern="1200">
                <a:solidFill>
                  <a:schemeClr val="tx1"/>
                </a:solidFill>
                <a:latin typeface="Calibri" pitchFamily="34" charset="0"/>
                <a:ea typeface="宋体" pitchFamily="2" charset="-122"/>
                <a:cs typeface="+mn-cs"/>
              </a:defRPr>
            </a:lvl9pPr>
          </a:lstStyle>
          <a:p>
            <a:endParaRPr lang="zh-CN" altLang="zh-CN" sz="2133">
              <a:solidFill>
                <a:srgbClr val="000000"/>
              </a:solidFill>
              <a:sym typeface="宋体" pitchFamily="2" charset="-122"/>
            </a:endParaRPr>
          </a:p>
        </p:txBody>
      </p:sp>
      <p:sp>
        <p:nvSpPr>
          <p:cNvPr id="5" name="Freeform 8"/>
          <p:cNvSpPr>
            <a:spLocks noChangeArrowheads="1"/>
          </p:cNvSpPr>
          <p:nvPr/>
        </p:nvSpPr>
        <p:spPr bwMode="auto">
          <a:xfrm>
            <a:off x="5814445" y="1305065"/>
            <a:ext cx="795713" cy="790479"/>
          </a:xfrm>
          <a:custGeom>
            <a:avLst/>
            <a:gdLst>
              <a:gd name="T0" fmla="*/ 214 w 271"/>
              <a:gd name="T1" fmla="*/ 44 h 271"/>
              <a:gd name="T2" fmla="*/ 228 w 271"/>
              <a:gd name="T3" fmla="*/ 214 h 271"/>
              <a:gd name="T4" fmla="*/ 57 w 271"/>
              <a:gd name="T5" fmla="*/ 228 h 271"/>
              <a:gd name="T6" fmla="*/ 44 w 271"/>
              <a:gd name="T7" fmla="*/ 57 h 271"/>
              <a:gd name="T8" fmla="*/ 214 w 271"/>
              <a:gd name="T9" fmla="*/ 44 h 271"/>
              <a:gd name="T10" fmla="*/ 0 60000 65536"/>
              <a:gd name="T11" fmla="*/ 0 60000 65536"/>
              <a:gd name="T12" fmla="*/ 0 60000 65536"/>
              <a:gd name="T13" fmla="*/ 0 60000 65536"/>
              <a:gd name="T14" fmla="*/ 0 60000 65536"/>
              <a:gd name="T15" fmla="*/ 0 w 271"/>
              <a:gd name="T16" fmla="*/ 0 h 271"/>
              <a:gd name="T17" fmla="*/ 271 w 271"/>
              <a:gd name="T18" fmla="*/ 271 h 271"/>
            </a:gdLst>
            <a:ahLst/>
            <a:cxnLst>
              <a:cxn ang="T10">
                <a:pos x="T0" y="T1"/>
              </a:cxn>
              <a:cxn ang="T11">
                <a:pos x="T2" y="T3"/>
              </a:cxn>
              <a:cxn ang="T12">
                <a:pos x="T4" y="T5"/>
              </a:cxn>
              <a:cxn ang="T13">
                <a:pos x="T6" y="T7"/>
              </a:cxn>
              <a:cxn ang="T14">
                <a:pos x="T8" y="T9"/>
              </a:cxn>
            </a:cxnLst>
            <a:rect l="T15" t="T16" r="T17" b="T18"/>
            <a:pathLst>
              <a:path w="271" h="271">
                <a:moveTo>
                  <a:pt x="214" y="44"/>
                </a:moveTo>
                <a:cubicBezTo>
                  <a:pt x="265" y="87"/>
                  <a:pt x="271" y="163"/>
                  <a:pt x="228" y="214"/>
                </a:cubicBezTo>
                <a:cubicBezTo>
                  <a:pt x="184" y="265"/>
                  <a:pt x="108" y="271"/>
                  <a:pt x="57" y="228"/>
                </a:cubicBezTo>
                <a:cubicBezTo>
                  <a:pt x="7" y="184"/>
                  <a:pt x="0" y="108"/>
                  <a:pt x="44" y="57"/>
                </a:cubicBezTo>
                <a:cubicBezTo>
                  <a:pt x="87" y="7"/>
                  <a:pt x="163" y="0"/>
                  <a:pt x="214" y="44"/>
                </a:cubicBezTo>
                <a:close/>
              </a:path>
            </a:pathLst>
          </a:custGeom>
          <a:solidFill>
            <a:srgbClr val="E25667"/>
          </a:solidFill>
          <a:ln>
            <a:solidFill>
              <a:srgbClr val="E25667"/>
            </a:solidFill>
          </a:ln>
          <a:extLst/>
        </p:spPr>
        <p:txBody>
          <a:bodyPr/>
          <a:lstStyle>
            <a:defPPr>
              <a:defRPr lang="zh-CN"/>
            </a:defPPr>
            <a:lvl1pPr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1pPr>
            <a:lvl2pPr marL="4572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2pPr>
            <a:lvl3pPr marL="9144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3pPr>
            <a:lvl4pPr marL="13716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4pPr>
            <a:lvl5pPr marL="18288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5pPr>
            <a:lvl6pPr marL="2286000" algn="l" defTabSz="914400" rtl="0" eaLnBrk="1" latinLnBrk="0" hangingPunct="1">
              <a:defRPr kern="1200">
                <a:solidFill>
                  <a:schemeClr val="tx1"/>
                </a:solidFill>
                <a:latin typeface="Calibri" pitchFamily="34" charset="0"/>
                <a:ea typeface="宋体" pitchFamily="2" charset="-122"/>
                <a:cs typeface="+mn-cs"/>
              </a:defRPr>
            </a:lvl6pPr>
            <a:lvl7pPr marL="2743200" algn="l" defTabSz="914400" rtl="0" eaLnBrk="1" latinLnBrk="0" hangingPunct="1">
              <a:defRPr kern="1200">
                <a:solidFill>
                  <a:schemeClr val="tx1"/>
                </a:solidFill>
                <a:latin typeface="Calibri" pitchFamily="34" charset="0"/>
                <a:ea typeface="宋体" pitchFamily="2" charset="-122"/>
                <a:cs typeface="+mn-cs"/>
              </a:defRPr>
            </a:lvl7pPr>
            <a:lvl8pPr marL="3200400" algn="l" defTabSz="914400" rtl="0" eaLnBrk="1" latinLnBrk="0" hangingPunct="1">
              <a:defRPr kern="1200">
                <a:solidFill>
                  <a:schemeClr val="tx1"/>
                </a:solidFill>
                <a:latin typeface="Calibri" pitchFamily="34" charset="0"/>
                <a:ea typeface="宋体" pitchFamily="2" charset="-122"/>
                <a:cs typeface="+mn-cs"/>
              </a:defRPr>
            </a:lvl8pPr>
            <a:lvl9pPr marL="3657600" algn="l" defTabSz="914400" rtl="0" eaLnBrk="1" latinLnBrk="0" hangingPunct="1">
              <a:defRPr kern="1200">
                <a:solidFill>
                  <a:schemeClr val="tx1"/>
                </a:solidFill>
                <a:latin typeface="Calibri" pitchFamily="34" charset="0"/>
                <a:ea typeface="宋体" pitchFamily="2" charset="-122"/>
                <a:cs typeface="+mn-cs"/>
              </a:defRPr>
            </a:lvl9pPr>
          </a:lstStyle>
          <a:p>
            <a:endParaRPr lang="zh-CN" altLang="zh-CN" sz="2133">
              <a:solidFill>
                <a:srgbClr val="000000"/>
              </a:solidFill>
              <a:sym typeface="宋体" pitchFamily="2" charset="-122"/>
            </a:endParaRPr>
          </a:p>
        </p:txBody>
      </p:sp>
      <p:sp>
        <p:nvSpPr>
          <p:cNvPr id="6" name="Freeform 9"/>
          <p:cNvSpPr>
            <a:spLocks noEditPoints="1" noChangeArrowheads="1"/>
          </p:cNvSpPr>
          <p:nvPr/>
        </p:nvSpPr>
        <p:spPr bwMode="auto">
          <a:xfrm>
            <a:off x="4165434" y="1935878"/>
            <a:ext cx="785244" cy="782625"/>
          </a:xfrm>
          <a:custGeom>
            <a:avLst/>
            <a:gdLst>
              <a:gd name="T0" fmla="*/ 265 w 268"/>
              <a:gd name="T1" fmla="*/ 157 h 267"/>
              <a:gd name="T2" fmla="*/ 133 w 268"/>
              <a:gd name="T3" fmla="*/ 267 h 267"/>
              <a:gd name="T4" fmla="*/ 1 w 268"/>
              <a:gd name="T5" fmla="*/ 133 h 267"/>
              <a:gd name="T6" fmla="*/ 3 w 268"/>
              <a:gd name="T7" fmla="*/ 110 h 267"/>
              <a:gd name="T8" fmla="*/ 135 w 268"/>
              <a:gd name="T9" fmla="*/ 1 h 267"/>
              <a:gd name="T10" fmla="*/ 267 w 268"/>
              <a:gd name="T11" fmla="*/ 135 h 267"/>
              <a:gd name="T12" fmla="*/ 265 w 268"/>
              <a:gd name="T13" fmla="*/ 157 h 267"/>
              <a:gd name="T14" fmla="*/ 6 w 268"/>
              <a:gd name="T15" fmla="*/ 111 h 267"/>
              <a:gd name="T16" fmla="*/ 4 w 268"/>
              <a:gd name="T17" fmla="*/ 133 h 267"/>
              <a:gd name="T18" fmla="*/ 133 w 268"/>
              <a:gd name="T19" fmla="*/ 264 h 267"/>
              <a:gd name="T20" fmla="*/ 262 w 268"/>
              <a:gd name="T21" fmla="*/ 156 h 267"/>
              <a:gd name="T22" fmla="*/ 264 w 268"/>
              <a:gd name="T23" fmla="*/ 135 h 267"/>
              <a:gd name="T24" fmla="*/ 135 w 268"/>
              <a:gd name="T25" fmla="*/ 4 h 267"/>
              <a:gd name="T26" fmla="*/ 6 w 268"/>
              <a:gd name="T27" fmla="*/ 111 h 267"/>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w 268"/>
              <a:gd name="T43" fmla="*/ 0 h 267"/>
              <a:gd name="T44" fmla="*/ 268 w 268"/>
              <a:gd name="T45" fmla="*/ 267 h 267"/>
            </a:gdLst>
            <a:ahLst/>
            <a:cxnLst>
              <a:cxn ang="T28">
                <a:pos x="T0" y="T1"/>
              </a:cxn>
              <a:cxn ang="T29">
                <a:pos x="T2" y="T3"/>
              </a:cxn>
              <a:cxn ang="T30">
                <a:pos x="T4" y="T5"/>
              </a:cxn>
              <a:cxn ang="T31">
                <a:pos x="T6" y="T7"/>
              </a:cxn>
              <a:cxn ang="T32">
                <a:pos x="T8" y="T9"/>
              </a:cxn>
              <a:cxn ang="T33">
                <a:pos x="T10" y="T11"/>
              </a:cxn>
              <a:cxn ang="T34">
                <a:pos x="T12" y="T13"/>
              </a:cxn>
              <a:cxn ang="T35">
                <a:pos x="T14" y="T15"/>
              </a:cxn>
              <a:cxn ang="T36">
                <a:pos x="T16" y="T17"/>
              </a:cxn>
              <a:cxn ang="T37">
                <a:pos x="T18" y="T19"/>
              </a:cxn>
              <a:cxn ang="T38">
                <a:pos x="T20" y="T21"/>
              </a:cxn>
              <a:cxn ang="T39">
                <a:pos x="T22" y="T23"/>
              </a:cxn>
              <a:cxn ang="T40">
                <a:pos x="T24" y="T25"/>
              </a:cxn>
              <a:cxn ang="T41">
                <a:pos x="T26" y="T27"/>
              </a:cxn>
            </a:cxnLst>
            <a:rect l="T42" t="T43" r="T44" b="T45"/>
            <a:pathLst>
              <a:path w="268" h="267">
                <a:moveTo>
                  <a:pt x="265" y="157"/>
                </a:moveTo>
                <a:cubicBezTo>
                  <a:pt x="254" y="221"/>
                  <a:pt x="198" y="267"/>
                  <a:pt x="133" y="267"/>
                </a:cubicBezTo>
                <a:cubicBezTo>
                  <a:pt x="60" y="266"/>
                  <a:pt x="0" y="206"/>
                  <a:pt x="1" y="133"/>
                </a:cubicBezTo>
                <a:cubicBezTo>
                  <a:pt x="1" y="125"/>
                  <a:pt x="2" y="118"/>
                  <a:pt x="3" y="110"/>
                </a:cubicBezTo>
                <a:cubicBezTo>
                  <a:pt x="14" y="46"/>
                  <a:pt x="70" y="0"/>
                  <a:pt x="135" y="1"/>
                </a:cubicBezTo>
                <a:cubicBezTo>
                  <a:pt x="208" y="1"/>
                  <a:pt x="268" y="61"/>
                  <a:pt x="267" y="135"/>
                </a:cubicBezTo>
                <a:cubicBezTo>
                  <a:pt x="267" y="142"/>
                  <a:pt x="266" y="150"/>
                  <a:pt x="265" y="157"/>
                </a:cubicBezTo>
                <a:close/>
                <a:moveTo>
                  <a:pt x="6" y="111"/>
                </a:moveTo>
                <a:cubicBezTo>
                  <a:pt x="4" y="118"/>
                  <a:pt x="4" y="125"/>
                  <a:pt x="4" y="133"/>
                </a:cubicBezTo>
                <a:cubicBezTo>
                  <a:pt x="3" y="205"/>
                  <a:pt x="61" y="263"/>
                  <a:pt x="133" y="264"/>
                </a:cubicBezTo>
                <a:cubicBezTo>
                  <a:pt x="197" y="264"/>
                  <a:pt x="251" y="219"/>
                  <a:pt x="262" y="156"/>
                </a:cubicBezTo>
                <a:cubicBezTo>
                  <a:pt x="263" y="149"/>
                  <a:pt x="264" y="142"/>
                  <a:pt x="264" y="135"/>
                </a:cubicBezTo>
                <a:cubicBezTo>
                  <a:pt x="265" y="63"/>
                  <a:pt x="207" y="4"/>
                  <a:pt x="135" y="4"/>
                </a:cubicBezTo>
                <a:cubicBezTo>
                  <a:pt x="71" y="3"/>
                  <a:pt x="17" y="48"/>
                  <a:pt x="6" y="111"/>
                </a:cubicBezTo>
                <a:close/>
              </a:path>
            </a:pathLst>
          </a:custGeom>
          <a:solidFill>
            <a:srgbClr val="04A7FA"/>
          </a:solidFill>
          <a:ln>
            <a:noFill/>
          </a:ln>
          <a:extLst/>
        </p:spPr>
        <p:txBody>
          <a:bodyPr/>
          <a:lstStyle>
            <a:defPPr>
              <a:defRPr lang="zh-CN"/>
            </a:defPPr>
            <a:lvl1pPr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1pPr>
            <a:lvl2pPr marL="4572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2pPr>
            <a:lvl3pPr marL="9144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3pPr>
            <a:lvl4pPr marL="13716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4pPr>
            <a:lvl5pPr marL="18288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5pPr>
            <a:lvl6pPr marL="2286000" algn="l" defTabSz="914400" rtl="0" eaLnBrk="1" latinLnBrk="0" hangingPunct="1">
              <a:defRPr kern="1200">
                <a:solidFill>
                  <a:schemeClr val="tx1"/>
                </a:solidFill>
                <a:latin typeface="Calibri" pitchFamily="34" charset="0"/>
                <a:ea typeface="宋体" pitchFamily="2" charset="-122"/>
                <a:cs typeface="+mn-cs"/>
              </a:defRPr>
            </a:lvl6pPr>
            <a:lvl7pPr marL="2743200" algn="l" defTabSz="914400" rtl="0" eaLnBrk="1" latinLnBrk="0" hangingPunct="1">
              <a:defRPr kern="1200">
                <a:solidFill>
                  <a:schemeClr val="tx1"/>
                </a:solidFill>
                <a:latin typeface="Calibri" pitchFamily="34" charset="0"/>
                <a:ea typeface="宋体" pitchFamily="2" charset="-122"/>
                <a:cs typeface="+mn-cs"/>
              </a:defRPr>
            </a:lvl7pPr>
            <a:lvl8pPr marL="3200400" algn="l" defTabSz="914400" rtl="0" eaLnBrk="1" latinLnBrk="0" hangingPunct="1">
              <a:defRPr kern="1200">
                <a:solidFill>
                  <a:schemeClr val="tx1"/>
                </a:solidFill>
                <a:latin typeface="Calibri" pitchFamily="34" charset="0"/>
                <a:ea typeface="宋体" pitchFamily="2" charset="-122"/>
                <a:cs typeface="+mn-cs"/>
              </a:defRPr>
            </a:lvl8pPr>
            <a:lvl9pPr marL="3657600" algn="l" defTabSz="914400" rtl="0" eaLnBrk="1" latinLnBrk="0" hangingPunct="1">
              <a:defRPr kern="1200">
                <a:solidFill>
                  <a:schemeClr val="tx1"/>
                </a:solidFill>
                <a:latin typeface="Calibri" pitchFamily="34" charset="0"/>
                <a:ea typeface="宋体" pitchFamily="2" charset="-122"/>
                <a:cs typeface="+mn-cs"/>
              </a:defRPr>
            </a:lvl9pPr>
          </a:lstStyle>
          <a:p>
            <a:endParaRPr lang="zh-CN" altLang="zh-CN" sz="2133">
              <a:solidFill>
                <a:srgbClr val="000000"/>
              </a:solidFill>
              <a:sym typeface="宋体" pitchFamily="2" charset="-122"/>
            </a:endParaRPr>
          </a:p>
        </p:txBody>
      </p:sp>
      <p:sp>
        <p:nvSpPr>
          <p:cNvPr id="7" name="Freeform 10"/>
          <p:cNvSpPr>
            <a:spLocks noChangeArrowheads="1"/>
          </p:cNvSpPr>
          <p:nvPr/>
        </p:nvSpPr>
        <p:spPr bwMode="auto">
          <a:xfrm>
            <a:off x="4202078" y="1969904"/>
            <a:ext cx="709337" cy="711955"/>
          </a:xfrm>
          <a:custGeom>
            <a:avLst/>
            <a:gdLst>
              <a:gd name="T0" fmla="*/ 122 w 242"/>
              <a:gd name="T1" fmla="*/ 1 h 243"/>
              <a:gd name="T2" fmla="*/ 242 w 242"/>
              <a:gd name="T3" fmla="*/ 122 h 243"/>
              <a:gd name="T4" fmla="*/ 120 w 242"/>
              <a:gd name="T5" fmla="*/ 242 h 243"/>
              <a:gd name="T6" fmla="*/ 0 w 242"/>
              <a:gd name="T7" fmla="*/ 121 h 243"/>
              <a:gd name="T8" fmla="*/ 122 w 242"/>
              <a:gd name="T9" fmla="*/ 1 h 243"/>
              <a:gd name="T10" fmla="*/ 0 60000 65536"/>
              <a:gd name="T11" fmla="*/ 0 60000 65536"/>
              <a:gd name="T12" fmla="*/ 0 60000 65536"/>
              <a:gd name="T13" fmla="*/ 0 60000 65536"/>
              <a:gd name="T14" fmla="*/ 0 60000 65536"/>
              <a:gd name="T15" fmla="*/ 0 w 242"/>
              <a:gd name="T16" fmla="*/ 0 h 243"/>
              <a:gd name="T17" fmla="*/ 242 w 242"/>
              <a:gd name="T18" fmla="*/ 243 h 243"/>
            </a:gdLst>
            <a:ahLst/>
            <a:cxnLst>
              <a:cxn ang="T10">
                <a:pos x="T0" y="T1"/>
              </a:cxn>
              <a:cxn ang="T11">
                <a:pos x="T2" y="T3"/>
              </a:cxn>
              <a:cxn ang="T12">
                <a:pos x="T4" y="T5"/>
              </a:cxn>
              <a:cxn ang="T13">
                <a:pos x="T6" y="T7"/>
              </a:cxn>
              <a:cxn ang="T14">
                <a:pos x="T8" y="T9"/>
              </a:cxn>
            </a:cxnLst>
            <a:rect l="T15" t="T16" r="T17" b="T18"/>
            <a:pathLst>
              <a:path w="242" h="243">
                <a:moveTo>
                  <a:pt x="122" y="1"/>
                </a:moveTo>
                <a:cubicBezTo>
                  <a:pt x="188" y="1"/>
                  <a:pt x="242" y="56"/>
                  <a:pt x="242" y="122"/>
                </a:cubicBezTo>
                <a:cubicBezTo>
                  <a:pt x="241" y="189"/>
                  <a:pt x="187" y="243"/>
                  <a:pt x="120" y="242"/>
                </a:cubicBezTo>
                <a:cubicBezTo>
                  <a:pt x="53" y="242"/>
                  <a:pt x="0" y="188"/>
                  <a:pt x="0" y="121"/>
                </a:cubicBezTo>
                <a:cubicBezTo>
                  <a:pt x="1" y="54"/>
                  <a:pt x="55" y="0"/>
                  <a:pt x="122" y="1"/>
                </a:cubicBezTo>
                <a:close/>
              </a:path>
            </a:pathLst>
          </a:custGeom>
          <a:solidFill>
            <a:srgbClr val="42BCD9"/>
          </a:solidFill>
          <a:ln>
            <a:solidFill>
              <a:schemeClr val="accent3"/>
            </a:solidFill>
          </a:ln>
          <a:extLst/>
        </p:spPr>
        <p:txBody>
          <a:bodyPr/>
          <a:lstStyle>
            <a:defPPr>
              <a:defRPr lang="zh-CN"/>
            </a:defPPr>
            <a:lvl1pPr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1pPr>
            <a:lvl2pPr marL="4572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2pPr>
            <a:lvl3pPr marL="9144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3pPr>
            <a:lvl4pPr marL="13716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4pPr>
            <a:lvl5pPr marL="18288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5pPr>
            <a:lvl6pPr marL="2286000" algn="l" defTabSz="914400" rtl="0" eaLnBrk="1" latinLnBrk="0" hangingPunct="1">
              <a:defRPr kern="1200">
                <a:solidFill>
                  <a:schemeClr val="tx1"/>
                </a:solidFill>
                <a:latin typeface="Calibri" pitchFamily="34" charset="0"/>
                <a:ea typeface="宋体" pitchFamily="2" charset="-122"/>
                <a:cs typeface="+mn-cs"/>
              </a:defRPr>
            </a:lvl6pPr>
            <a:lvl7pPr marL="2743200" algn="l" defTabSz="914400" rtl="0" eaLnBrk="1" latinLnBrk="0" hangingPunct="1">
              <a:defRPr kern="1200">
                <a:solidFill>
                  <a:schemeClr val="tx1"/>
                </a:solidFill>
                <a:latin typeface="Calibri" pitchFamily="34" charset="0"/>
                <a:ea typeface="宋体" pitchFamily="2" charset="-122"/>
                <a:cs typeface="+mn-cs"/>
              </a:defRPr>
            </a:lvl7pPr>
            <a:lvl8pPr marL="3200400" algn="l" defTabSz="914400" rtl="0" eaLnBrk="1" latinLnBrk="0" hangingPunct="1">
              <a:defRPr kern="1200">
                <a:solidFill>
                  <a:schemeClr val="tx1"/>
                </a:solidFill>
                <a:latin typeface="Calibri" pitchFamily="34" charset="0"/>
                <a:ea typeface="宋体" pitchFamily="2" charset="-122"/>
                <a:cs typeface="+mn-cs"/>
              </a:defRPr>
            </a:lvl8pPr>
            <a:lvl9pPr marL="3657600" algn="l" defTabSz="914400" rtl="0" eaLnBrk="1" latinLnBrk="0" hangingPunct="1">
              <a:defRPr kern="1200">
                <a:solidFill>
                  <a:schemeClr val="tx1"/>
                </a:solidFill>
                <a:latin typeface="Calibri" pitchFamily="34" charset="0"/>
                <a:ea typeface="宋体" pitchFamily="2" charset="-122"/>
                <a:cs typeface="+mn-cs"/>
              </a:defRPr>
            </a:lvl9pPr>
          </a:lstStyle>
          <a:p>
            <a:endParaRPr lang="zh-CN" altLang="zh-CN" sz="2133">
              <a:solidFill>
                <a:srgbClr val="000000"/>
              </a:solidFill>
              <a:sym typeface="宋体" pitchFamily="2" charset="-122"/>
            </a:endParaRPr>
          </a:p>
        </p:txBody>
      </p:sp>
      <p:sp>
        <p:nvSpPr>
          <p:cNvPr id="8" name="Freeform 11"/>
          <p:cNvSpPr>
            <a:spLocks noEditPoints="1" noChangeArrowheads="1"/>
          </p:cNvSpPr>
          <p:nvPr/>
        </p:nvSpPr>
        <p:spPr bwMode="auto">
          <a:xfrm>
            <a:off x="3327840" y="3194884"/>
            <a:ext cx="866387" cy="876856"/>
          </a:xfrm>
          <a:custGeom>
            <a:avLst/>
            <a:gdLst>
              <a:gd name="T0" fmla="*/ 263 w 296"/>
              <a:gd name="T1" fmla="*/ 83 h 299"/>
              <a:gd name="T2" fmla="*/ 233 w 296"/>
              <a:gd name="T3" fmla="*/ 252 h 299"/>
              <a:gd name="T4" fmla="*/ 45 w 296"/>
              <a:gd name="T5" fmla="*/ 234 h 299"/>
              <a:gd name="T6" fmla="*/ 32 w 296"/>
              <a:gd name="T7" fmla="*/ 216 h 299"/>
              <a:gd name="T8" fmla="*/ 63 w 296"/>
              <a:gd name="T9" fmla="*/ 47 h 299"/>
              <a:gd name="T10" fmla="*/ 250 w 296"/>
              <a:gd name="T11" fmla="*/ 64 h 299"/>
              <a:gd name="T12" fmla="*/ 263 w 296"/>
              <a:gd name="T13" fmla="*/ 83 h 299"/>
              <a:gd name="T14" fmla="*/ 35 w 296"/>
              <a:gd name="T15" fmla="*/ 214 h 299"/>
              <a:gd name="T16" fmla="*/ 47 w 296"/>
              <a:gd name="T17" fmla="*/ 232 h 299"/>
              <a:gd name="T18" fmla="*/ 231 w 296"/>
              <a:gd name="T19" fmla="*/ 250 h 299"/>
              <a:gd name="T20" fmla="*/ 260 w 296"/>
              <a:gd name="T21" fmla="*/ 84 h 299"/>
              <a:gd name="T22" fmla="*/ 248 w 296"/>
              <a:gd name="T23" fmla="*/ 66 h 299"/>
              <a:gd name="T24" fmla="*/ 65 w 296"/>
              <a:gd name="T25" fmla="*/ 49 h 299"/>
              <a:gd name="T26" fmla="*/ 35 w 296"/>
              <a:gd name="T27" fmla="*/ 214 h 299"/>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w 296"/>
              <a:gd name="T43" fmla="*/ 0 h 299"/>
              <a:gd name="T44" fmla="*/ 296 w 296"/>
              <a:gd name="T45" fmla="*/ 299 h 299"/>
            </a:gdLst>
            <a:ahLst/>
            <a:cxnLst>
              <a:cxn ang="T28">
                <a:pos x="T0" y="T1"/>
              </a:cxn>
              <a:cxn ang="T29">
                <a:pos x="T2" y="T3"/>
              </a:cxn>
              <a:cxn ang="T30">
                <a:pos x="T4" y="T5"/>
              </a:cxn>
              <a:cxn ang="T31">
                <a:pos x="T6" y="T7"/>
              </a:cxn>
              <a:cxn ang="T32">
                <a:pos x="T8" y="T9"/>
              </a:cxn>
              <a:cxn ang="T33">
                <a:pos x="T10" y="T11"/>
              </a:cxn>
              <a:cxn ang="T34">
                <a:pos x="T12" y="T13"/>
              </a:cxn>
              <a:cxn ang="T35">
                <a:pos x="T14" y="T15"/>
              </a:cxn>
              <a:cxn ang="T36">
                <a:pos x="T16" y="T17"/>
              </a:cxn>
              <a:cxn ang="T37">
                <a:pos x="T18" y="T19"/>
              </a:cxn>
              <a:cxn ang="T38">
                <a:pos x="T20" y="T21"/>
              </a:cxn>
              <a:cxn ang="T39">
                <a:pos x="T22" y="T23"/>
              </a:cxn>
              <a:cxn ang="T40">
                <a:pos x="T24" y="T25"/>
              </a:cxn>
              <a:cxn ang="T41">
                <a:pos x="T26" y="T27"/>
              </a:cxn>
            </a:cxnLst>
            <a:rect l="T42" t="T43" r="T44" b="T45"/>
            <a:pathLst>
              <a:path w="296" h="299">
                <a:moveTo>
                  <a:pt x="263" y="83"/>
                </a:moveTo>
                <a:cubicBezTo>
                  <a:pt x="296" y="139"/>
                  <a:pt x="283" y="210"/>
                  <a:pt x="233" y="252"/>
                </a:cubicBezTo>
                <a:cubicBezTo>
                  <a:pt x="176" y="299"/>
                  <a:pt x="92" y="291"/>
                  <a:pt x="45" y="234"/>
                </a:cubicBezTo>
                <a:cubicBezTo>
                  <a:pt x="40" y="228"/>
                  <a:pt x="36" y="222"/>
                  <a:pt x="32" y="216"/>
                </a:cubicBezTo>
                <a:cubicBezTo>
                  <a:pt x="0" y="159"/>
                  <a:pt x="13" y="88"/>
                  <a:pt x="63" y="47"/>
                </a:cubicBezTo>
                <a:cubicBezTo>
                  <a:pt x="119" y="0"/>
                  <a:pt x="203" y="8"/>
                  <a:pt x="250" y="64"/>
                </a:cubicBezTo>
                <a:cubicBezTo>
                  <a:pt x="255" y="70"/>
                  <a:pt x="259" y="76"/>
                  <a:pt x="263" y="83"/>
                </a:cubicBezTo>
                <a:close/>
                <a:moveTo>
                  <a:pt x="35" y="214"/>
                </a:moveTo>
                <a:cubicBezTo>
                  <a:pt x="38" y="221"/>
                  <a:pt x="43" y="227"/>
                  <a:pt x="47" y="232"/>
                </a:cubicBezTo>
                <a:cubicBezTo>
                  <a:pt x="93" y="288"/>
                  <a:pt x="175" y="295"/>
                  <a:pt x="231" y="250"/>
                </a:cubicBezTo>
                <a:cubicBezTo>
                  <a:pt x="280" y="209"/>
                  <a:pt x="292" y="139"/>
                  <a:pt x="260" y="84"/>
                </a:cubicBezTo>
                <a:cubicBezTo>
                  <a:pt x="257" y="78"/>
                  <a:pt x="253" y="72"/>
                  <a:pt x="248" y="66"/>
                </a:cubicBezTo>
                <a:cubicBezTo>
                  <a:pt x="202" y="11"/>
                  <a:pt x="120" y="3"/>
                  <a:pt x="65" y="49"/>
                </a:cubicBezTo>
                <a:cubicBezTo>
                  <a:pt x="16" y="90"/>
                  <a:pt x="3" y="159"/>
                  <a:pt x="35" y="214"/>
                </a:cubicBezTo>
                <a:close/>
              </a:path>
            </a:pathLst>
          </a:custGeom>
          <a:solidFill>
            <a:srgbClr val="E25667"/>
          </a:solidFill>
          <a:ln>
            <a:solidFill>
              <a:schemeClr val="accent2"/>
            </a:solidFill>
          </a:ln>
          <a:extLst/>
        </p:spPr>
        <p:txBody>
          <a:bodyPr/>
          <a:lstStyle>
            <a:defPPr>
              <a:defRPr lang="zh-CN"/>
            </a:defPPr>
            <a:lvl1pPr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1pPr>
            <a:lvl2pPr marL="4572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2pPr>
            <a:lvl3pPr marL="9144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3pPr>
            <a:lvl4pPr marL="13716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4pPr>
            <a:lvl5pPr marL="18288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5pPr>
            <a:lvl6pPr marL="2286000" algn="l" defTabSz="914400" rtl="0" eaLnBrk="1" latinLnBrk="0" hangingPunct="1">
              <a:defRPr kern="1200">
                <a:solidFill>
                  <a:schemeClr val="tx1"/>
                </a:solidFill>
                <a:latin typeface="Calibri" pitchFamily="34" charset="0"/>
                <a:ea typeface="宋体" pitchFamily="2" charset="-122"/>
                <a:cs typeface="+mn-cs"/>
              </a:defRPr>
            </a:lvl6pPr>
            <a:lvl7pPr marL="2743200" algn="l" defTabSz="914400" rtl="0" eaLnBrk="1" latinLnBrk="0" hangingPunct="1">
              <a:defRPr kern="1200">
                <a:solidFill>
                  <a:schemeClr val="tx1"/>
                </a:solidFill>
                <a:latin typeface="Calibri" pitchFamily="34" charset="0"/>
                <a:ea typeface="宋体" pitchFamily="2" charset="-122"/>
                <a:cs typeface="+mn-cs"/>
              </a:defRPr>
            </a:lvl7pPr>
            <a:lvl8pPr marL="3200400" algn="l" defTabSz="914400" rtl="0" eaLnBrk="1" latinLnBrk="0" hangingPunct="1">
              <a:defRPr kern="1200">
                <a:solidFill>
                  <a:schemeClr val="tx1"/>
                </a:solidFill>
                <a:latin typeface="Calibri" pitchFamily="34" charset="0"/>
                <a:ea typeface="宋体" pitchFamily="2" charset="-122"/>
                <a:cs typeface="+mn-cs"/>
              </a:defRPr>
            </a:lvl8pPr>
            <a:lvl9pPr marL="3657600" algn="l" defTabSz="914400" rtl="0" eaLnBrk="1" latinLnBrk="0" hangingPunct="1">
              <a:defRPr kern="1200">
                <a:solidFill>
                  <a:schemeClr val="tx1"/>
                </a:solidFill>
                <a:latin typeface="Calibri" pitchFamily="34" charset="0"/>
                <a:ea typeface="宋体" pitchFamily="2" charset="-122"/>
                <a:cs typeface="+mn-cs"/>
              </a:defRPr>
            </a:lvl9pPr>
          </a:lstStyle>
          <a:p>
            <a:endParaRPr lang="zh-CN" altLang="zh-CN" sz="2133">
              <a:solidFill>
                <a:srgbClr val="000000"/>
              </a:solidFill>
              <a:sym typeface="宋体" pitchFamily="2" charset="-122"/>
            </a:endParaRPr>
          </a:p>
        </p:txBody>
      </p:sp>
      <p:sp>
        <p:nvSpPr>
          <p:cNvPr id="9" name="Freeform 12"/>
          <p:cNvSpPr>
            <a:spLocks noChangeArrowheads="1"/>
          </p:cNvSpPr>
          <p:nvPr/>
        </p:nvSpPr>
        <p:spPr bwMode="auto">
          <a:xfrm>
            <a:off x="3364485" y="3236764"/>
            <a:ext cx="793097" cy="795713"/>
          </a:xfrm>
          <a:custGeom>
            <a:avLst/>
            <a:gdLst>
              <a:gd name="T0" fmla="*/ 59 w 271"/>
              <a:gd name="T1" fmla="*/ 42 h 271"/>
              <a:gd name="T2" fmla="*/ 229 w 271"/>
              <a:gd name="T3" fmla="*/ 58 h 271"/>
              <a:gd name="T4" fmla="*/ 213 w 271"/>
              <a:gd name="T5" fmla="*/ 228 h 271"/>
              <a:gd name="T6" fmla="*/ 43 w 271"/>
              <a:gd name="T7" fmla="*/ 212 h 271"/>
              <a:gd name="T8" fmla="*/ 59 w 271"/>
              <a:gd name="T9" fmla="*/ 42 h 271"/>
              <a:gd name="T10" fmla="*/ 0 60000 65536"/>
              <a:gd name="T11" fmla="*/ 0 60000 65536"/>
              <a:gd name="T12" fmla="*/ 0 60000 65536"/>
              <a:gd name="T13" fmla="*/ 0 60000 65536"/>
              <a:gd name="T14" fmla="*/ 0 60000 65536"/>
              <a:gd name="T15" fmla="*/ 0 w 271"/>
              <a:gd name="T16" fmla="*/ 0 h 271"/>
              <a:gd name="T17" fmla="*/ 271 w 271"/>
              <a:gd name="T18" fmla="*/ 271 h 271"/>
            </a:gdLst>
            <a:ahLst/>
            <a:cxnLst>
              <a:cxn ang="T10">
                <a:pos x="T0" y="T1"/>
              </a:cxn>
              <a:cxn ang="T11">
                <a:pos x="T2" y="T3"/>
              </a:cxn>
              <a:cxn ang="T12">
                <a:pos x="T4" y="T5"/>
              </a:cxn>
              <a:cxn ang="T13">
                <a:pos x="T6" y="T7"/>
              </a:cxn>
              <a:cxn ang="T14">
                <a:pos x="T8" y="T9"/>
              </a:cxn>
            </a:cxnLst>
            <a:rect l="T15" t="T16" r="T17" b="T18"/>
            <a:pathLst>
              <a:path w="271" h="271">
                <a:moveTo>
                  <a:pt x="59" y="42"/>
                </a:moveTo>
                <a:cubicBezTo>
                  <a:pt x="110" y="0"/>
                  <a:pt x="186" y="7"/>
                  <a:pt x="229" y="58"/>
                </a:cubicBezTo>
                <a:cubicBezTo>
                  <a:pt x="271" y="110"/>
                  <a:pt x="264" y="186"/>
                  <a:pt x="213" y="228"/>
                </a:cubicBezTo>
                <a:cubicBezTo>
                  <a:pt x="161" y="271"/>
                  <a:pt x="85" y="264"/>
                  <a:pt x="43" y="212"/>
                </a:cubicBezTo>
                <a:cubicBezTo>
                  <a:pt x="0" y="161"/>
                  <a:pt x="7" y="85"/>
                  <a:pt x="59" y="42"/>
                </a:cubicBezTo>
                <a:close/>
              </a:path>
            </a:pathLst>
          </a:custGeom>
          <a:solidFill>
            <a:schemeClr val="accent2"/>
          </a:solidFill>
          <a:ln>
            <a:noFill/>
          </a:ln>
          <a:extLst/>
        </p:spPr>
        <p:txBody>
          <a:bodyPr/>
          <a:lstStyle>
            <a:defPPr>
              <a:defRPr lang="zh-CN"/>
            </a:defPPr>
            <a:lvl1pPr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1pPr>
            <a:lvl2pPr marL="4572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2pPr>
            <a:lvl3pPr marL="9144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3pPr>
            <a:lvl4pPr marL="13716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4pPr>
            <a:lvl5pPr marL="18288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5pPr>
            <a:lvl6pPr marL="2286000" algn="l" defTabSz="914400" rtl="0" eaLnBrk="1" latinLnBrk="0" hangingPunct="1">
              <a:defRPr kern="1200">
                <a:solidFill>
                  <a:schemeClr val="tx1"/>
                </a:solidFill>
                <a:latin typeface="Calibri" pitchFamily="34" charset="0"/>
                <a:ea typeface="宋体" pitchFamily="2" charset="-122"/>
                <a:cs typeface="+mn-cs"/>
              </a:defRPr>
            </a:lvl6pPr>
            <a:lvl7pPr marL="2743200" algn="l" defTabSz="914400" rtl="0" eaLnBrk="1" latinLnBrk="0" hangingPunct="1">
              <a:defRPr kern="1200">
                <a:solidFill>
                  <a:schemeClr val="tx1"/>
                </a:solidFill>
                <a:latin typeface="Calibri" pitchFamily="34" charset="0"/>
                <a:ea typeface="宋体" pitchFamily="2" charset="-122"/>
                <a:cs typeface="+mn-cs"/>
              </a:defRPr>
            </a:lvl7pPr>
            <a:lvl8pPr marL="3200400" algn="l" defTabSz="914400" rtl="0" eaLnBrk="1" latinLnBrk="0" hangingPunct="1">
              <a:defRPr kern="1200">
                <a:solidFill>
                  <a:schemeClr val="tx1"/>
                </a:solidFill>
                <a:latin typeface="Calibri" pitchFamily="34" charset="0"/>
                <a:ea typeface="宋体" pitchFamily="2" charset="-122"/>
                <a:cs typeface="+mn-cs"/>
              </a:defRPr>
            </a:lvl8pPr>
            <a:lvl9pPr marL="3657600" algn="l" defTabSz="914400" rtl="0" eaLnBrk="1" latinLnBrk="0" hangingPunct="1">
              <a:defRPr kern="1200">
                <a:solidFill>
                  <a:schemeClr val="tx1"/>
                </a:solidFill>
                <a:latin typeface="Calibri" pitchFamily="34" charset="0"/>
                <a:ea typeface="宋体" pitchFamily="2" charset="-122"/>
                <a:cs typeface="+mn-cs"/>
              </a:defRPr>
            </a:lvl9pPr>
          </a:lstStyle>
          <a:p>
            <a:endParaRPr lang="zh-CN" altLang="zh-CN" sz="2133">
              <a:solidFill>
                <a:srgbClr val="000000"/>
              </a:solidFill>
              <a:sym typeface="宋体" pitchFamily="2" charset="-122"/>
            </a:endParaRPr>
          </a:p>
        </p:txBody>
      </p:sp>
      <p:sp>
        <p:nvSpPr>
          <p:cNvPr id="10" name="Freeform 13"/>
          <p:cNvSpPr>
            <a:spLocks noEditPoints="1" noChangeArrowheads="1"/>
          </p:cNvSpPr>
          <p:nvPr/>
        </p:nvSpPr>
        <p:spPr bwMode="auto">
          <a:xfrm>
            <a:off x="3641938" y="4587382"/>
            <a:ext cx="837593" cy="845447"/>
          </a:xfrm>
          <a:custGeom>
            <a:avLst/>
            <a:gdLst>
              <a:gd name="T0" fmla="*/ 189 w 286"/>
              <a:gd name="T1" fmla="*/ 19 h 289"/>
              <a:gd name="T2" fmla="*/ 274 w 286"/>
              <a:gd name="T3" fmla="*/ 168 h 289"/>
              <a:gd name="T4" fmla="*/ 119 w 286"/>
              <a:gd name="T5" fmla="*/ 275 h 289"/>
              <a:gd name="T6" fmla="*/ 97 w 286"/>
              <a:gd name="T7" fmla="*/ 270 h 289"/>
              <a:gd name="T8" fmla="*/ 12 w 286"/>
              <a:gd name="T9" fmla="*/ 121 h 289"/>
              <a:gd name="T10" fmla="*/ 167 w 286"/>
              <a:gd name="T11" fmla="*/ 14 h 289"/>
              <a:gd name="T12" fmla="*/ 189 w 286"/>
              <a:gd name="T13" fmla="*/ 19 h 289"/>
              <a:gd name="T14" fmla="*/ 98 w 286"/>
              <a:gd name="T15" fmla="*/ 267 h 289"/>
              <a:gd name="T16" fmla="*/ 120 w 286"/>
              <a:gd name="T17" fmla="*/ 273 h 289"/>
              <a:gd name="T18" fmla="*/ 271 w 286"/>
              <a:gd name="T19" fmla="*/ 168 h 289"/>
              <a:gd name="T20" fmla="*/ 188 w 286"/>
              <a:gd name="T21" fmla="*/ 22 h 289"/>
              <a:gd name="T22" fmla="*/ 166 w 286"/>
              <a:gd name="T23" fmla="*/ 16 h 289"/>
              <a:gd name="T24" fmla="*/ 15 w 286"/>
              <a:gd name="T25" fmla="*/ 121 h 289"/>
              <a:gd name="T26" fmla="*/ 98 w 286"/>
              <a:gd name="T27" fmla="*/ 267 h 289"/>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w 286"/>
              <a:gd name="T43" fmla="*/ 0 h 289"/>
              <a:gd name="T44" fmla="*/ 286 w 286"/>
              <a:gd name="T45" fmla="*/ 289 h 289"/>
            </a:gdLst>
            <a:ahLst/>
            <a:cxnLst>
              <a:cxn ang="T28">
                <a:pos x="T0" y="T1"/>
              </a:cxn>
              <a:cxn ang="T29">
                <a:pos x="T2" y="T3"/>
              </a:cxn>
              <a:cxn ang="T30">
                <a:pos x="T4" y="T5"/>
              </a:cxn>
              <a:cxn ang="T31">
                <a:pos x="T6" y="T7"/>
              </a:cxn>
              <a:cxn ang="T32">
                <a:pos x="T8" y="T9"/>
              </a:cxn>
              <a:cxn ang="T33">
                <a:pos x="T10" y="T11"/>
              </a:cxn>
              <a:cxn ang="T34">
                <a:pos x="T12" y="T13"/>
              </a:cxn>
              <a:cxn ang="T35">
                <a:pos x="T14" y="T15"/>
              </a:cxn>
              <a:cxn ang="T36">
                <a:pos x="T16" y="T17"/>
              </a:cxn>
              <a:cxn ang="T37">
                <a:pos x="T18" y="T19"/>
              </a:cxn>
              <a:cxn ang="T38">
                <a:pos x="T20" y="T21"/>
              </a:cxn>
              <a:cxn ang="T39">
                <a:pos x="T22" y="T23"/>
              </a:cxn>
              <a:cxn ang="T40">
                <a:pos x="T24" y="T25"/>
              </a:cxn>
              <a:cxn ang="T41">
                <a:pos x="T26" y="T27"/>
              </a:cxn>
            </a:cxnLst>
            <a:rect l="T42" t="T43" r="T44" b="T45"/>
            <a:pathLst>
              <a:path w="286" h="289">
                <a:moveTo>
                  <a:pt x="189" y="19"/>
                </a:moveTo>
                <a:cubicBezTo>
                  <a:pt x="250" y="42"/>
                  <a:pt x="286" y="104"/>
                  <a:pt x="274" y="168"/>
                </a:cubicBezTo>
                <a:cubicBezTo>
                  <a:pt x="261" y="241"/>
                  <a:pt x="191" y="289"/>
                  <a:pt x="119" y="275"/>
                </a:cubicBezTo>
                <a:cubicBezTo>
                  <a:pt x="112" y="274"/>
                  <a:pt x="104" y="272"/>
                  <a:pt x="97" y="270"/>
                </a:cubicBezTo>
                <a:cubicBezTo>
                  <a:pt x="36" y="247"/>
                  <a:pt x="0" y="185"/>
                  <a:pt x="12" y="121"/>
                </a:cubicBezTo>
                <a:cubicBezTo>
                  <a:pt x="25" y="48"/>
                  <a:pt x="95" y="0"/>
                  <a:pt x="167" y="14"/>
                </a:cubicBezTo>
                <a:cubicBezTo>
                  <a:pt x="174" y="15"/>
                  <a:pt x="182" y="17"/>
                  <a:pt x="189" y="19"/>
                </a:cubicBezTo>
                <a:close/>
                <a:moveTo>
                  <a:pt x="98" y="267"/>
                </a:moveTo>
                <a:cubicBezTo>
                  <a:pt x="105" y="269"/>
                  <a:pt x="112" y="271"/>
                  <a:pt x="120" y="273"/>
                </a:cubicBezTo>
                <a:cubicBezTo>
                  <a:pt x="190" y="285"/>
                  <a:pt x="258" y="239"/>
                  <a:pt x="271" y="168"/>
                </a:cubicBezTo>
                <a:cubicBezTo>
                  <a:pt x="283" y="105"/>
                  <a:pt x="248" y="44"/>
                  <a:pt x="188" y="22"/>
                </a:cubicBezTo>
                <a:cubicBezTo>
                  <a:pt x="181" y="20"/>
                  <a:pt x="174" y="18"/>
                  <a:pt x="166" y="16"/>
                </a:cubicBezTo>
                <a:cubicBezTo>
                  <a:pt x="96" y="4"/>
                  <a:pt x="28" y="50"/>
                  <a:pt x="15" y="121"/>
                </a:cubicBezTo>
                <a:cubicBezTo>
                  <a:pt x="4" y="184"/>
                  <a:pt x="39" y="245"/>
                  <a:pt x="98" y="267"/>
                </a:cubicBezTo>
                <a:close/>
              </a:path>
            </a:pathLst>
          </a:custGeom>
          <a:solidFill>
            <a:srgbClr val="04A7FA"/>
          </a:solidFill>
          <a:ln>
            <a:solidFill>
              <a:schemeClr val="accent1"/>
            </a:solidFill>
          </a:ln>
          <a:extLst/>
        </p:spPr>
        <p:txBody>
          <a:bodyPr/>
          <a:lstStyle>
            <a:defPPr>
              <a:defRPr lang="zh-CN"/>
            </a:defPPr>
            <a:lvl1pPr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1pPr>
            <a:lvl2pPr marL="4572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2pPr>
            <a:lvl3pPr marL="9144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3pPr>
            <a:lvl4pPr marL="13716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4pPr>
            <a:lvl5pPr marL="18288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5pPr>
            <a:lvl6pPr marL="2286000" algn="l" defTabSz="914400" rtl="0" eaLnBrk="1" latinLnBrk="0" hangingPunct="1">
              <a:defRPr kern="1200">
                <a:solidFill>
                  <a:schemeClr val="tx1"/>
                </a:solidFill>
                <a:latin typeface="Calibri" pitchFamily="34" charset="0"/>
                <a:ea typeface="宋体" pitchFamily="2" charset="-122"/>
                <a:cs typeface="+mn-cs"/>
              </a:defRPr>
            </a:lvl6pPr>
            <a:lvl7pPr marL="2743200" algn="l" defTabSz="914400" rtl="0" eaLnBrk="1" latinLnBrk="0" hangingPunct="1">
              <a:defRPr kern="1200">
                <a:solidFill>
                  <a:schemeClr val="tx1"/>
                </a:solidFill>
                <a:latin typeface="Calibri" pitchFamily="34" charset="0"/>
                <a:ea typeface="宋体" pitchFamily="2" charset="-122"/>
                <a:cs typeface="+mn-cs"/>
              </a:defRPr>
            </a:lvl7pPr>
            <a:lvl8pPr marL="3200400" algn="l" defTabSz="914400" rtl="0" eaLnBrk="1" latinLnBrk="0" hangingPunct="1">
              <a:defRPr kern="1200">
                <a:solidFill>
                  <a:schemeClr val="tx1"/>
                </a:solidFill>
                <a:latin typeface="Calibri" pitchFamily="34" charset="0"/>
                <a:ea typeface="宋体" pitchFamily="2" charset="-122"/>
                <a:cs typeface="+mn-cs"/>
              </a:defRPr>
            </a:lvl8pPr>
            <a:lvl9pPr marL="3657600" algn="l" defTabSz="914400" rtl="0" eaLnBrk="1" latinLnBrk="0" hangingPunct="1">
              <a:defRPr kern="1200">
                <a:solidFill>
                  <a:schemeClr val="tx1"/>
                </a:solidFill>
                <a:latin typeface="Calibri" pitchFamily="34" charset="0"/>
                <a:ea typeface="宋体" pitchFamily="2" charset="-122"/>
                <a:cs typeface="+mn-cs"/>
              </a:defRPr>
            </a:lvl9pPr>
          </a:lstStyle>
          <a:p>
            <a:endParaRPr lang="zh-CN" altLang="zh-CN" sz="2133">
              <a:solidFill>
                <a:srgbClr val="000000"/>
              </a:solidFill>
              <a:sym typeface="宋体" pitchFamily="2" charset="-122"/>
            </a:endParaRPr>
          </a:p>
        </p:txBody>
      </p:sp>
      <p:sp>
        <p:nvSpPr>
          <p:cNvPr id="11" name="Freeform 14"/>
          <p:cNvSpPr>
            <a:spLocks noChangeArrowheads="1"/>
          </p:cNvSpPr>
          <p:nvPr/>
        </p:nvSpPr>
        <p:spPr bwMode="auto">
          <a:xfrm>
            <a:off x="3678581" y="4629262"/>
            <a:ext cx="764304" cy="761687"/>
          </a:xfrm>
          <a:custGeom>
            <a:avLst/>
            <a:gdLst>
              <a:gd name="T0" fmla="*/ 12 w 262"/>
              <a:gd name="T1" fmla="*/ 109 h 261"/>
              <a:gd name="T2" fmla="*/ 153 w 262"/>
              <a:gd name="T3" fmla="*/ 12 h 261"/>
              <a:gd name="T4" fmla="*/ 250 w 262"/>
              <a:gd name="T5" fmla="*/ 152 h 261"/>
              <a:gd name="T6" fmla="*/ 109 w 262"/>
              <a:gd name="T7" fmla="*/ 249 h 261"/>
              <a:gd name="T8" fmla="*/ 12 w 262"/>
              <a:gd name="T9" fmla="*/ 109 h 261"/>
              <a:gd name="T10" fmla="*/ 0 60000 65536"/>
              <a:gd name="T11" fmla="*/ 0 60000 65536"/>
              <a:gd name="T12" fmla="*/ 0 60000 65536"/>
              <a:gd name="T13" fmla="*/ 0 60000 65536"/>
              <a:gd name="T14" fmla="*/ 0 60000 65536"/>
              <a:gd name="T15" fmla="*/ 0 w 262"/>
              <a:gd name="T16" fmla="*/ 0 h 261"/>
              <a:gd name="T17" fmla="*/ 262 w 262"/>
              <a:gd name="T18" fmla="*/ 261 h 261"/>
            </a:gdLst>
            <a:ahLst/>
            <a:cxnLst>
              <a:cxn ang="T10">
                <a:pos x="T0" y="T1"/>
              </a:cxn>
              <a:cxn ang="T11">
                <a:pos x="T2" y="T3"/>
              </a:cxn>
              <a:cxn ang="T12">
                <a:pos x="T4" y="T5"/>
              </a:cxn>
              <a:cxn ang="T13">
                <a:pos x="T6" y="T7"/>
              </a:cxn>
              <a:cxn ang="T14">
                <a:pos x="T8" y="T9"/>
              </a:cxn>
            </a:cxnLst>
            <a:rect l="T15" t="T16" r="T17" b="T18"/>
            <a:pathLst>
              <a:path w="262" h="261">
                <a:moveTo>
                  <a:pt x="12" y="109"/>
                </a:moveTo>
                <a:cubicBezTo>
                  <a:pt x="24" y="43"/>
                  <a:pt x="87" y="0"/>
                  <a:pt x="153" y="12"/>
                </a:cubicBezTo>
                <a:cubicBezTo>
                  <a:pt x="218" y="24"/>
                  <a:pt x="262" y="87"/>
                  <a:pt x="250" y="152"/>
                </a:cubicBezTo>
                <a:cubicBezTo>
                  <a:pt x="238" y="218"/>
                  <a:pt x="175" y="261"/>
                  <a:pt x="109" y="249"/>
                </a:cubicBezTo>
                <a:cubicBezTo>
                  <a:pt x="44" y="237"/>
                  <a:pt x="0" y="174"/>
                  <a:pt x="12" y="109"/>
                </a:cubicBezTo>
                <a:close/>
              </a:path>
            </a:pathLst>
          </a:custGeom>
          <a:solidFill>
            <a:srgbClr val="366A97"/>
          </a:solidFill>
          <a:ln>
            <a:noFill/>
          </a:ln>
          <a:extLst/>
        </p:spPr>
        <p:txBody>
          <a:bodyPr/>
          <a:lstStyle>
            <a:defPPr>
              <a:defRPr lang="zh-CN"/>
            </a:defPPr>
            <a:lvl1pPr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1pPr>
            <a:lvl2pPr marL="4572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2pPr>
            <a:lvl3pPr marL="9144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3pPr>
            <a:lvl4pPr marL="13716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4pPr>
            <a:lvl5pPr marL="18288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5pPr>
            <a:lvl6pPr marL="2286000" algn="l" defTabSz="914400" rtl="0" eaLnBrk="1" latinLnBrk="0" hangingPunct="1">
              <a:defRPr kern="1200">
                <a:solidFill>
                  <a:schemeClr val="tx1"/>
                </a:solidFill>
                <a:latin typeface="Calibri" pitchFamily="34" charset="0"/>
                <a:ea typeface="宋体" pitchFamily="2" charset="-122"/>
                <a:cs typeface="+mn-cs"/>
              </a:defRPr>
            </a:lvl6pPr>
            <a:lvl7pPr marL="2743200" algn="l" defTabSz="914400" rtl="0" eaLnBrk="1" latinLnBrk="0" hangingPunct="1">
              <a:defRPr kern="1200">
                <a:solidFill>
                  <a:schemeClr val="tx1"/>
                </a:solidFill>
                <a:latin typeface="Calibri" pitchFamily="34" charset="0"/>
                <a:ea typeface="宋体" pitchFamily="2" charset="-122"/>
                <a:cs typeface="+mn-cs"/>
              </a:defRPr>
            </a:lvl7pPr>
            <a:lvl8pPr marL="3200400" algn="l" defTabSz="914400" rtl="0" eaLnBrk="1" latinLnBrk="0" hangingPunct="1">
              <a:defRPr kern="1200">
                <a:solidFill>
                  <a:schemeClr val="tx1"/>
                </a:solidFill>
                <a:latin typeface="Calibri" pitchFamily="34" charset="0"/>
                <a:ea typeface="宋体" pitchFamily="2" charset="-122"/>
                <a:cs typeface="+mn-cs"/>
              </a:defRPr>
            </a:lvl8pPr>
            <a:lvl9pPr marL="3657600" algn="l" defTabSz="914400" rtl="0" eaLnBrk="1" latinLnBrk="0" hangingPunct="1">
              <a:defRPr kern="1200">
                <a:solidFill>
                  <a:schemeClr val="tx1"/>
                </a:solidFill>
                <a:latin typeface="Calibri" pitchFamily="34" charset="0"/>
                <a:ea typeface="宋体" pitchFamily="2" charset="-122"/>
                <a:cs typeface="+mn-cs"/>
              </a:defRPr>
            </a:lvl9pPr>
          </a:lstStyle>
          <a:p>
            <a:endParaRPr lang="zh-CN" altLang="zh-CN" sz="2133">
              <a:solidFill>
                <a:srgbClr val="000000"/>
              </a:solidFill>
              <a:sym typeface="宋体" pitchFamily="2" charset="-122"/>
            </a:endParaRPr>
          </a:p>
        </p:txBody>
      </p:sp>
      <p:sp>
        <p:nvSpPr>
          <p:cNvPr id="12" name="Freeform 15"/>
          <p:cNvSpPr>
            <a:spLocks noEditPoints="1" noChangeArrowheads="1"/>
          </p:cNvSpPr>
          <p:nvPr/>
        </p:nvSpPr>
        <p:spPr bwMode="auto">
          <a:xfrm>
            <a:off x="5476791" y="5380479"/>
            <a:ext cx="889943" cy="861149"/>
          </a:xfrm>
          <a:custGeom>
            <a:avLst/>
            <a:gdLst>
              <a:gd name="T0" fmla="*/ 107 w 304"/>
              <a:gd name="T1" fmla="*/ 22 h 295"/>
              <a:gd name="T2" fmla="*/ 268 w 304"/>
              <a:gd name="T3" fmla="*/ 81 h 295"/>
              <a:gd name="T4" fmla="*/ 218 w 304"/>
              <a:gd name="T5" fmla="*/ 263 h 295"/>
              <a:gd name="T6" fmla="*/ 198 w 304"/>
              <a:gd name="T7" fmla="*/ 272 h 295"/>
              <a:gd name="T8" fmla="*/ 37 w 304"/>
              <a:gd name="T9" fmla="*/ 213 h 295"/>
              <a:gd name="T10" fmla="*/ 86 w 304"/>
              <a:gd name="T11" fmla="*/ 32 h 295"/>
              <a:gd name="T12" fmla="*/ 107 w 304"/>
              <a:gd name="T13" fmla="*/ 22 h 295"/>
              <a:gd name="T14" fmla="*/ 197 w 304"/>
              <a:gd name="T15" fmla="*/ 270 h 295"/>
              <a:gd name="T16" fmla="*/ 217 w 304"/>
              <a:gd name="T17" fmla="*/ 260 h 295"/>
              <a:gd name="T18" fmla="*/ 265 w 304"/>
              <a:gd name="T19" fmla="*/ 83 h 295"/>
              <a:gd name="T20" fmla="*/ 108 w 304"/>
              <a:gd name="T21" fmla="*/ 25 h 295"/>
              <a:gd name="T22" fmla="*/ 88 w 304"/>
              <a:gd name="T23" fmla="*/ 34 h 295"/>
              <a:gd name="T24" fmla="*/ 39 w 304"/>
              <a:gd name="T25" fmla="*/ 212 h 295"/>
              <a:gd name="T26" fmla="*/ 197 w 304"/>
              <a:gd name="T27" fmla="*/ 270 h 295"/>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w 304"/>
              <a:gd name="T43" fmla="*/ 0 h 295"/>
              <a:gd name="T44" fmla="*/ 304 w 304"/>
              <a:gd name="T45" fmla="*/ 295 h 295"/>
            </a:gdLst>
            <a:ahLst/>
            <a:cxnLst>
              <a:cxn ang="T28">
                <a:pos x="T0" y="T1"/>
              </a:cxn>
              <a:cxn ang="T29">
                <a:pos x="T2" y="T3"/>
              </a:cxn>
              <a:cxn ang="T30">
                <a:pos x="T4" y="T5"/>
              </a:cxn>
              <a:cxn ang="T31">
                <a:pos x="T6" y="T7"/>
              </a:cxn>
              <a:cxn ang="T32">
                <a:pos x="T8" y="T9"/>
              </a:cxn>
              <a:cxn ang="T33">
                <a:pos x="T10" y="T11"/>
              </a:cxn>
              <a:cxn ang="T34">
                <a:pos x="T12" y="T13"/>
              </a:cxn>
              <a:cxn ang="T35">
                <a:pos x="T14" y="T15"/>
              </a:cxn>
              <a:cxn ang="T36">
                <a:pos x="T16" y="T17"/>
              </a:cxn>
              <a:cxn ang="T37">
                <a:pos x="T18" y="T19"/>
              </a:cxn>
              <a:cxn ang="T38">
                <a:pos x="T20" y="T21"/>
              </a:cxn>
              <a:cxn ang="T39">
                <a:pos x="T22" y="T23"/>
              </a:cxn>
              <a:cxn ang="T40">
                <a:pos x="T24" y="T25"/>
              </a:cxn>
              <a:cxn ang="T41">
                <a:pos x="T26" y="T27"/>
              </a:cxn>
            </a:cxnLst>
            <a:rect l="T42" t="T43" r="T44" b="T45"/>
            <a:pathLst>
              <a:path w="304" h="295">
                <a:moveTo>
                  <a:pt x="107" y="22"/>
                </a:moveTo>
                <a:cubicBezTo>
                  <a:pt x="168" y="0"/>
                  <a:pt x="236" y="25"/>
                  <a:pt x="268" y="81"/>
                </a:cubicBezTo>
                <a:cubicBezTo>
                  <a:pt x="304" y="145"/>
                  <a:pt x="282" y="227"/>
                  <a:pt x="218" y="263"/>
                </a:cubicBezTo>
                <a:cubicBezTo>
                  <a:pt x="212" y="267"/>
                  <a:pt x="205" y="270"/>
                  <a:pt x="198" y="272"/>
                </a:cubicBezTo>
                <a:cubicBezTo>
                  <a:pt x="137" y="295"/>
                  <a:pt x="69" y="270"/>
                  <a:pt x="37" y="213"/>
                </a:cubicBezTo>
                <a:cubicBezTo>
                  <a:pt x="0" y="149"/>
                  <a:pt x="23" y="68"/>
                  <a:pt x="86" y="32"/>
                </a:cubicBezTo>
                <a:cubicBezTo>
                  <a:pt x="93" y="28"/>
                  <a:pt x="100" y="25"/>
                  <a:pt x="107" y="22"/>
                </a:cubicBezTo>
                <a:close/>
                <a:moveTo>
                  <a:pt x="197" y="270"/>
                </a:moveTo>
                <a:cubicBezTo>
                  <a:pt x="204" y="267"/>
                  <a:pt x="210" y="264"/>
                  <a:pt x="217" y="260"/>
                </a:cubicBezTo>
                <a:cubicBezTo>
                  <a:pt x="279" y="225"/>
                  <a:pt x="301" y="145"/>
                  <a:pt x="265" y="83"/>
                </a:cubicBezTo>
                <a:cubicBezTo>
                  <a:pt x="234" y="28"/>
                  <a:pt x="168" y="3"/>
                  <a:pt x="108" y="25"/>
                </a:cubicBezTo>
                <a:cubicBezTo>
                  <a:pt x="101" y="27"/>
                  <a:pt x="94" y="30"/>
                  <a:pt x="88" y="34"/>
                </a:cubicBezTo>
                <a:cubicBezTo>
                  <a:pt x="25" y="70"/>
                  <a:pt x="4" y="149"/>
                  <a:pt x="39" y="212"/>
                </a:cubicBezTo>
                <a:cubicBezTo>
                  <a:pt x="71" y="267"/>
                  <a:pt x="137" y="291"/>
                  <a:pt x="197" y="270"/>
                </a:cubicBezTo>
                <a:close/>
              </a:path>
            </a:pathLst>
          </a:custGeom>
          <a:solidFill>
            <a:srgbClr val="037DBB"/>
          </a:solidFill>
          <a:ln>
            <a:solidFill>
              <a:srgbClr val="42BCD9"/>
            </a:solidFill>
          </a:ln>
          <a:extLst/>
        </p:spPr>
        <p:txBody>
          <a:bodyPr/>
          <a:lstStyle>
            <a:defPPr>
              <a:defRPr lang="zh-CN"/>
            </a:defPPr>
            <a:lvl1pPr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1pPr>
            <a:lvl2pPr marL="4572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2pPr>
            <a:lvl3pPr marL="9144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3pPr>
            <a:lvl4pPr marL="13716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4pPr>
            <a:lvl5pPr marL="18288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5pPr>
            <a:lvl6pPr marL="2286000" algn="l" defTabSz="914400" rtl="0" eaLnBrk="1" latinLnBrk="0" hangingPunct="1">
              <a:defRPr kern="1200">
                <a:solidFill>
                  <a:schemeClr val="tx1"/>
                </a:solidFill>
                <a:latin typeface="Calibri" pitchFamily="34" charset="0"/>
                <a:ea typeface="宋体" pitchFamily="2" charset="-122"/>
                <a:cs typeface="+mn-cs"/>
              </a:defRPr>
            </a:lvl6pPr>
            <a:lvl7pPr marL="2743200" algn="l" defTabSz="914400" rtl="0" eaLnBrk="1" latinLnBrk="0" hangingPunct="1">
              <a:defRPr kern="1200">
                <a:solidFill>
                  <a:schemeClr val="tx1"/>
                </a:solidFill>
                <a:latin typeface="Calibri" pitchFamily="34" charset="0"/>
                <a:ea typeface="宋体" pitchFamily="2" charset="-122"/>
                <a:cs typeface="+mn-cs"/>
              </a:defRPr>
            </a:lvl7pPr>
            <a:lvl8pPr marL="3200400" algn="l" defTabSz="914400" rtl="0" eaLnBrk="1" latinLnBrk="0" hangingPunct="1">
              <a:defRPr kern="1200">
                <a:solidFill>
                  <a:schemeClr val="tx1"/>
                </a:solidFill>
                <a:latin typeface="Calibri" pitchFamily="34" charset="0"/>
                <a:ea typeface="宋体" pitchFamily="2" charset="-122"/>
                <a:cs typeface="+mn-cs"/>
              </a:defRPr>
            </a:lvl8pPr>
            <a:lvl9pPr marL="3657600" algn="l" defTabSz="914400" rtl="0" eaLnBrk="1" latinLnBrk="0" hangingPunct="1">
              <a:defRPr kern="1200">
                <a:solidFill>
                  <a:schemeClr val="tx1"/>
                </a:solidFill>
                <a:latin typeface="Calibri" pitchFamily="34" charset="0"/>
                <a:ea typeface="宋体" pitchFamily="2" charset="-122"/>
                <a:cs typeface="+mn-cs"/>
              </a:defRPr>
            </a:lvl9pPr>
          </a:lstStyle>
          <a:p>
            <a:endParaRPr lang="zh-CN" altLang="zh-CN" sz="2133">
              <a:solidFill>
                <a:srgbClr val="000000"/>
              </a:solidFill>
              <a:sym typeface="宋体" pitchFamily="2" charset="-122"/>
            </a:endParaRPr>
          </a:p>
        </p:txBody>
      </p:sp>
      <p:sp>
        <p:nvSpPr>
          <p:cNvPr id="13" name="Freeform 16"/>
          <p:cNvSpPr>
            <a:spLocks noChangeArrowheads="1"/>
          </p:cNvSpPr>
          <p:nvPr/>
        </p:nvSpPr>
        <p:spPr bwMode="auto">
          <a:xfrm>
            <a:off x="5518669" y="5406653"/>
            <a:ext cx="806184" cy="808800"/>
          </a:xfrm>
          <a:custGeom>
            <a:avLst/>
            <a:gdLst>
              <a:gd name="T0" fmla="*/ 33 w 276"/>
              <a:gd name="T1" fmla="*/ 198 h 276"/>
              <a:gd name="T2" fmla="*/ 79 w 276"/>
              <a:gd name="T3" fmla="*/ 33 h 276"/>
              <a:gd name="T4" fmla="*/ 243 w 276"/>
              <a:gd name="T5" fmla="*/ 79 h 276"/>
              <a:gd name="T6" fmla="*/ 198 w 276"/>
              <a:gd name="T7" fmla="*/ 243 h 276"/>
              <a:gd name="T8" fmla="*/ 33 w 276"/>
              <a:gd name="T9" fmla="*/ 198 h 276"/>
              <a:gd name="T10" fmla="*/ 0 60000 65536"/>
              <a:gd name="T11" fmla="*/ 0 60000 65536"/>
              <a:gd name="T12" fmla="*/ 0 60000 65536"/>
              <a:gd name="T13" fmla="*/ 0 60000 65536"/>
              <a:gd name="T14" fmla="*/ 0 60000 65536"/>
              <a:gd name="T15" fmla="*/ 0 w 276"/>
              <a:gd name="T16" fmla="*/ 0 h 276"/>
              <a:gd name="T17" fmla="*/ 276 w 276"/>
              <a:gd name="T18" fmla="*/ 276 h 276"/>
            </a:gdLst>
            <a:ahLst/>
            <a:cxnLst>
              <a:cxn ang="T10">
                <a:pos x="T0" y="T1"/>
              </a:cxn>
              <a:cxn ang="T11">
                <a:pos x="T2" y="T3"/>
              </a:cxn>
              <a:cxn ang="T12">
                <a:pos x="T4" y="T5"/>
              </a:cxn>
              <a:cxn ang="T13">
                <a:pos x="T6" y="T7"/>
              </a:cxn>
              <a:cxn ang="T14">
                <a:pos x="T8" y="T9"/>
              </a:cxn>
            </a:cxnLst>
            <a:rect l="T15" t="T16" r="T17" b="T18"/>
            <a:pathLst>
              <a:path w="276" h="276">
                <a:moveTo>
                  <a:pt x="33" y="198"/>
                </a:moveTo>
                <a:cubicBezTo>
                  <a:pt x="0" y="140"/>
                  <a:pt x="21" y="66"/>
                  <a:pt x="79" y="33"/>
                </a:cubicBezTo>
                <a:cubicBezTo>
                  <a:pt x="137" y="0"/>
                  <a:pt x="210" y="21"/>
                  <a:pt x="243" y="79"/>
                </a:cubicBezTo>
                <a:cubicBezTo>
                  <a:pt x="276" y="137"/>
                  <a:pt x="256" y="210"/>
                  <a:pt x="198" y="243"/>
                </a:cubicBezTo>
                <a:cubicBezTo>
                  <a:pt x="140" y="276"/>
                  <a:pt x="66" y="256"/>
                  <a:pt x="33" y="198"/>
                </a:cubicBezTo>
                <a:close/>
              </a:path>
            </a:pathLst>
          </a:custGeom>
          <a:solidFill>
            <a:srgbClr val="42BCD9"/>
          </a:solidFill>
          <a:ln>
            <a:noFill/>
          </a:ln>
          <a:extLst/>
        </p:spPr>
        <p:txBody>
          <a:bodyPr/>
          <a:lstStyle>
            <a:defPPr>
              <a:defRPr lang="zh-CN"/>
            </a:defPPr>
            <a:lvl1pPr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1pPr>
            <a:lvl2pPr marL="4572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2pPr>
            <a:lvl3pPr marL="9144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3pPr>
            <a:lvl4pPr marL="13716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4pPr>
            <a:lvl5pPr marL="18288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5pPr>
            <a:lvl6pPr marL="2286000" algn="l" defTabSz="914400" rtl="0" eaLnBrk="1" latinLnBrk="0" hangingPunct="1">
              <a:defRPr kern="1200">
                <a:solidFill>
                  <a:schemeClr val="tx1"/>
                </a:solidFill>
                <a:latin typeface="Calibri" pitchFamily="34" charset="0"/>
                <a:ea typeface="宋体" pitchFamily="2" charset="-122"/>
                <a:cs typeface="+mn-cs"/>
              </a:defRPr>
            </a:lvl6pPr>
            <a:lvl7pPr marL="2743200" algn="l" defTabSz="914400" rtl="0" eaLnBrk="1" latinLnBrk="0" hangingPunct="1">
              <a:defRPr kern="1200">
                <a:solidFill>
                  <a:schemeClr val="tx1"/>
                </a:solidFill>
                <a:latin typeface="Calibri" pitchFamily="34" charset="0"/>
                <a:ea typeface="宋体" pitchFamily="2" charset="-122"/>
                <a:cs typeface="+mn-cs"/>
              </a:defRPr>
            </a:lvl7pPr>
            <a:lvl8pPr marL="3200400" algn="l" defTabSz="914400" rtl="0" eaLnBrk="1" latinLnBrk="0" hangingPunct="1">
              <a:defRPr kern="1200">
                <a:solidFill>
                  <a:schemeClr val="tx1"/>
                </a:solidFill>
                <a:latin typeface="Calibri" pitchFamily="34" charset="0"/>
                <a:ea typeface="宋体" pitchFamily="2" charset="-122"/>
                <a:cs typeface="+mn-cs"/>
              </a:defRPr>
            </a:lvl8pPr>
            <a:lvl9pPr marL="3657600" algn="l" defTabSz="914400" rtl="0" eaLnBrk="1" latinLnBrk="0" hangingPunct="1">
              <a:defRPr kern="1200">
                <a:solidFill>
                  <a:schemeClr val="tx1"/>
                </a:solidFill>
                <a:latin typeface="Calibri" pitchFamily="34" charset="0"/>
                <a:ea typeface="宋体" pitchFamily="2" charset="-122"/>
                <a:cs typeface="+mn-cs"/>
              </a:defRPr>
            </a:lvl9pPr>
          </a:lstStyle>
          <a:p>
            <a:endParaRPr lang="zh-CN" altLang="zh-CN" sz="2133">
              <a:solidFill>
                <a:srgbClr val="000000"/>
              </a:solidFill>
              <a:sym typeface="宋体" pitchFamily="2" charset="-122"/>
            </a:endParaRPr>
          </a:p>
        </p:txBody>
      </p:sp>
      <p:sp>
        <p:nvSpPr>
          <p:cNvPr id="14" name="Freeform 17"/>
          <p:cNvSpPr>
            <a:spLocks noEditPoints="1" noChangeArrowheads="1"/>
          </p:cNvSpPr>
          <p:nvPr/>
        </p:nvSpPr>
        <p:spPr bwMode="auto">
          <a:xfrm>
            <a:off x="6905934" y="5231281"/>
            <a:ext cx="879473" cy="863768"/>
          </a:xfrm>
          <a:custGeom>
            <a:avLst/>
            <a:gdLst>
              <a:gd name="T0" fmla="*/ 35 w 301"/>
              <a:gd name="T1" fmla="*/ 81 h 295"/>
              <a:gd name="T2" fmla="*/ 197 w 301"/>
              <a:gd name="T3" fmla="*/ 23 h 295"/>
              <a:gd name="T4" fmla="*/ 275 w 301"/>
              <a:gd name="T5" fmla="*/ 194 h 295"/>
              <a:gd name="T6" fmla="*/ 266 w 301"/>
              <a:gd name="T7" fmla="*/ 214 h 295"/>
              <a:gd name="T8" fmla="*/ 104 w 301"/>
              <a:gd name="T9" fmla="*/ 272 h 295"/>
              <a:gd name="T10" fmla="*/ 26 w 301"/>
              <a:gd name="T11" fmla="*/ 101 h 295"/>
              <a:gd name="T12" fmla="*/ 35 w 301"/>
              <a:gd name="T13" fmla="*/ 81 h 295"/>
              <a:gd name="T14" fmla="*/ 263 w 301"/>
              <a:gd name="T15" fmla="*/ 213 h 295"/>
              <a:gd name="T16" fmla="*/ 273 w 301"/>
              <a:gd name="T17" fmla="*/ 193 h 295"/>
              <a:gd name="T18" fmla="*/ 196 w 301"/>
              <a:gd name="T19" fmla="*/ 26 h 295"/>
              <a:gd name="T20" fmla="*/ 38 w 301"/>
              <a:gd name="T21" fmla="*/ 82 h 295"/>
              <a:gd name="T22" fmla="*/ 29 w 301"/>
              <a:gd name="T23" fmla="*/ 102 h 295"/>
              <a:gd name="T24" fmla="*/ 105 w 301"/>
              <a:gd name="T25" fmla="*/ 270 h 295"/>
              <a:gd name="T26" fmla="*/ 263 w 301"/>
              <a:gd name="T27" fmla="*/ 213 h 295"/>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w 301"/>
              <a:gd name="T43" fmla="*/ 0 h 295"/>
              <a:gd name="T44" fmla="*/ 301 w 301"/>
              <a:gd name="T45" fmla="*/ 295 h 295"/>
            </a:gdLst>
            <a:ahLst/>
            <a:cxnLst>
              <a:cxn ang="T28">
                <a:pos x="T0" y="T1"/>
              </a:cxn>
              <a:cxn ang="T29">
                <a:pos x="T2" y="T3"/>
              </a:cxn>
              <a:cxn ang="T30">
                <a:pos x="T4" y="T5"/>
              </a:cxn>
              <a:cxn ang="T31">
                <a:pos x="T6" y="T7"/>
              </a:cxn>
              <a:cxn ang="T32">
                <a:pos x="T8" y="T9"/>
              </a:cxn>
              <a:cxn ang="T33">
                <a:pos x="T10" y="T11"/>
              </a:cxn>
              <a:cxn ang="T34">
                <a:pos x="T12" y="T13"/>
              </a:cxn>
              <a:cxn ang="T35">
                <a:pos x="T14" y="T15"/>
              </a:cxn>
              <a:cxn ang="T36">
                <a:pos x="T16" y="T17"/>
              </a:cxn>
              <a:cxn ang="T37">
                <a:pos x="T18" y="T19"/>
              </a:cxn>
              <a:cxn ang="T38">
                <a:pos x="T20" y="T21"/>
              </a:cxn>
              <a:cxn ang="T39">
                <a:pos x="T22" y="T23"/>
              </a:cxn>
              <a:cxn ang="T40">
                <a:pos x="T24" y="T25"/>
              </a:cxn>
              <a:cxn ang="T41">
                <a:pos x="T26" y="T27"/>
              </a:cxn>
            </a:cxnLst>
            <a:rect l="T42" t="T43" r="T44" b="T45"/>
            <a:pathLst>
              <a:path w="301" h="295">
                <a:moveTo>
                  <a:pt x="35" y="81"/>
                </a:moveTo>
                <a:cubicBezTo>
                  <a:pt x="68" y="25"/>
                  <a:pt x="136" y="0"/>
                  <a:pt x="197" y="23"/>
                </a:cubicBezTo>
                <a:cubicBezTo>
                  <a:pt x="266" y="48"/>
                  <a:pt x="301" y="125"/>
                  <a:pt x="275" y="194"/>
                </a:cubicBezTo>
                <a:cubicBezTo>
                  <a:pt x="273" y="201"/>
                  <a:pt x="270" y="208"/>
                  <a:pt x="266" y="214"/>
                </a:cubicBezTo>
                <a:cubicBezTo>
                  <a:pt x="233" y="271"/>
                  <a:pt x="165" y="295"/>
                  <a:pt x="104" y="272"/>
                </a:cubicBezTo>
                <a:cubicBezTo>
                  <a:pt x="36" y="247"/>
                  <a:pt x="0" y="170"/>
                  <a:pt x="26" y="101"/>
                </a:cubicBezTo>
                <a:cubicBezTo>
                  <a:pt x="29" y="94"/>
                  <a:pt x="32" y="87"/>
                  <a:pt x="35" y="81"/>
                </a:cubicBezTo>
                <a:close/>
                <a:moveTo>
                  <a:pt x="263" y="213"/>
                </a:moveTo>
                <a:cubicBezTo>
                  <a:pt x="267" y="207"/>
                  <a:pt x="270" y="200"/>
                  <a:pt x="273" y="193"/>
                </a:cubicBezTo>
                <a:cubicBezTo>
                  <a:pt x="298" y="126"/>
                  <a:pt x="263" y="51"/>
                  <a:pt x="196" y="26"/>
                </a:cubicBezTo>
                <a:cubicBezTo>
                  <a:pt x="136" y="3"/>
                  <a:pt x="70" y="27"/>
                  <a:pt x="38" y="82"/>
                </a:cubicBezTo>
                <a:cubicBezTo>
                  <a:pt x="34" y="89"/>
                  <a:pt x="31" y="95"/>
                  <a:pt x="29" y="102"/>
                </a:cubicBezTo>
                <a:cubicBezTo>
                  <a:pt x="4" y="170"/>
                  <a:pt x="38" y="245"/>
                  <a:pt x="105" y="270"/>
                </a:cubicBezTo>
                <a:cubicBezTo>
                  <a:pt x="165" y="292"/>
                  <a:pt x="232" y="268"/>
                  <a:pt x="263" y="213"/>
                </a:cubicBezTo>
                <a:close/>
              </a:path>
            </a:pathLst>
          </a:custGeom>
          <a:solidFill>
            <a:srgbClr val="04A7FA"/>
          </a:solidFill>
          <a:ln>
            <a:solidFill>
              <a:schemeClr val="accent1"/>
            </a:solidFill>
          </a:ln>
          <a:extLst/>
        </p:spPr>
        <p:txBody>
          <a:bodyPr/>
          <a:lstStyle>
            <a:defPPr>
              <a:defRPr lang="zh-CN"/>
            </a:defPPr>
            <a:lvl1pPr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1pPr>
            <a:lvl2pPr marL="4572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2pPr>
            <a:lvl3pPr marL="9144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3pPr>
            <a:lvl4pPr marL="13716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4pPr>
            <a:lvl5pPr marL="18288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5pPr>
            <a:lvl6pPr marL="2286000" algn="l" defTabSz="914400" rtl="0" eaLnBrk="1" latinLnBrk="0" hangingPunct="1">
              <a:defRPr kern="1200">
                <a:solidFill>
                  <a:schemeClr val="tx1"/>
                </a:solidFill>
                <a:latin typeface="Calibri" pitchFamily="34" charset="0"/>
                <a:ea typeface="宋体" pitchFamily="2" charset="-122"/>
                <a:cs typeface="+mn-cs"/>
              </a:defRPr>
            </a:lvl6pPr>
            <a:lvl7pPr marL="2743200" algn="l" defTabSz="914400" rtl="0" eaLnBrk="1" latinLnBrk="0" hangingPunct="1">
              <a:defRPr kern="1200">
                <a:solidFill>
                  <a:schemeClr val="tx1"/>
                </a:solidFill>
                <a:latin typeface="Calibri" pitchFamily="34" charset="0"/>
                <a:ea typeface="宋体" pitchFamily="2" charset="-122"/>
                <a:cs typeface="+mn-cs"/>
              </a:defRPr>
            </a:lvl7pPr>
            <a:lvl8pPr marL="3200400" algn="l" defTabSz="914400" rtl="0" eaLnBrk="1" latinLnBrk="0" hangingPunct="1">
              <a:defRPr kern="1200">
                <a:solidFill>
                  <a:schemeClr val="tx1"/>
                </a:solidFill>
                <a:latin typeface="Calibri" pitchFamily="34" charset="0"/>
                <a:ea typeface="宋体" pitchFamily="2" charset="-122"/>
                <a:cs typeface="+mn-cs"/>
              </a:defRPr>
            </a:lvl8pPr>
            <a:lvl9pPr marL="3657600" algn="l" defTabSz="914400" rtl="0" eaLnBrk="1" latinLnBrk="0" hangingPunct="1">
              <a:defRPr kern="1200">
                <a:solidFill>
                  <a:schemeClr val="tx1"/>
                </a:solidFill>
                <a:latin typeface="Calibri" pitchFamily="34" charset="0"/>
                <a:ea typeface="宋体" pitchFamily="2" charset="-122"/>
                <a:cs typeface="+mn-cs"/>
              </a:defRPr>
            </a:lvl9pPr>
          </a:lstStyle>
          <a:p>
            <a:endParaRPr lang="zh-CN" altLang="zh-CN" sz="2133">
              <a:solidFill>
                <a:srgbClr val="000000"/>
              </a:solidFill>
              <a:sym typeface="宋体" pitchFamily="2" charset="-122"/>
            </a:endParaRPr>
          </a:p>
        </p:txBody>
      </p:sp>
      <p:sp>
        <p:nvSpPr>
          <p:cNvPr id="15" name="Freeform 18"/>
          <p:cNvSpPr>
            <a:spLocks noChangeArrowheads="1"/>
          </p:cNvSpPr>
          <p:nvPr/>
        </p:nvSpPr>
        <p:spPr bwMode="auto">
          <a:xfrm>
            <a:off x="6945195" y="5262691"/>
            <a:ext cx="798332" cy="798332"/>
          </a:xfrm>
          <a:custGeom>
            <a:avLst/>
            <a:gdLst>
              <a:gd name="T0" fmla="*/ 95 w 273"/>
              <a:gd name="T1" fmla="*/ 250 h 273"/>
              <a:gd name="T2" fmla="*/ 23 w 273"/>
              <a:gd name="T3" fmla="*/ 95 h 273"/>
              <a:gd name="T4" fmla="*/ 179 w 273"/>
              <a:gd name="T5" fmla="*/ 23 h 273"/>
              <a:gd name="T6" fmla="*/ 250 w 273"/>
              <a:gd name="T7" fmla="*/ 179 h 273"/>
              <a:gd name="T8" fmla="*/ 95 w 273"/>
              <a:gd name="T9" fmla="*/ 250 h 273"/>
              <a:gd name="T10" fmla="*/ 0 60000 65536"/>
              <a:gd name="T11" fmla="*/ 0 60000 65536"/>
              <a:gd name="T12" fmla="*/ 0 60000 65536"/>
              <a:gd name="T13" fmla="*/ 0 60000 65536"/>
              <a:gd name="T14" fmla="*/ 0 60000 65536"/>
              <a:gd name="T15" fmla="*/ 0 w 273"/>
              <a:gd name="T16" fmla="*/ 0 h 273"/>
              <a:gd name="T17" fmla="*/ 273 w 273"/>
              <a:gd name="T18" fmla="*/ 273 h 273"/>
            </a:gdLst>
            <a:ahLst/>
            <a:cxnLst>
              <a:cxn ang="T10">
                <a:pos x="T0" y="T1"/>
              </a:cxn>
              <a:cxn ang="T11">
                <a:pos x="T2" y="T3"/>
              </a:cxn>
              <a:cxn ang="T12">
                <a:pos x="T4" y="T5"/>
              </a:cxn>
              <a:cxn ang="T13">
                <a:pos x="T6" y="T7"/>
              </a:cxn>
              <a:cxn ang="T14">
                <a:pos x="T8" y="T9"/>
              </a:cxn>
            </a:cxnLst>
            <a:rect l="T15" t="T16" r="T17" b="T18"/>
            <a:pathLst>
              <a:path w="273" h="273">
                <a:moveTo>
                  <a:pt x="95" y="250"/>
                </a:moveTo>
                <a:cubicBezTo>
                  <a:pt x="32" y="227"/>
                  <a:pt x="0" y="157"/>
                  <a:pt x="23" y="95"/>
                </a:cubicBezTo>
                <a:cubicBezTo>
                  <a:pt x="47" y="32"/>
                  <a:pt x="116" y="0"/>
                  <a:pt x="179" y="23"/>
                </a:cubicBezTo>
                <a:cubicBezTo>
                  <a:pt x="241" y="47"/>
                  <a:pt x="273" y="116"/>
                  <a:pt x="250" y="179"/>
                </a:cubicBezTo>
                <a:cubicBezTo>
                  <a:pt x="227" y="241"/>
                  <a:pt x="157" y="273"/>
                  <a:pt x="95" y="250"/>
                </a:cubicBezTo>
                <a:close/>
              </a:path>
            </a:pathLst>
          </a:custGeom>
          <a:solidFill>
            <a:srgbClr val="366A97"/>
          </a:solidFill>
          <a:ln>
            <a:noFill/>
          </a:ln>
          <a:extLst/>
        </p:spPr>
        <p:txBody>
          <a:bodyPr/>
          <a:lstStyle>
            <a:defPPr>
              <a:defRPr lang="zh-CN"/>
            </a:defPPr>
            <a:lvl1pPr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1pPr>
            <a:lvl2pPr marL="4572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2pPr>
            <a:lvl3pPr marL="9144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3pPr>
            <a:lvl4pPr marL="13716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4pPr>
            <a:lvl5pPr marL="18288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5pPr>
            <a:lvl6pPr marL="2286000" algn="l" defTabSz="914400" rtl="0" eaLnBrk="1" latinLnBrk="0" hangingPunct="1">
              <a:defRPr kern="1200">
                <a:solidFill>
                  <a:schemeClr val="tx1"/>
                </a:solidFill>
                <a:latin typeface="Calibri" pitchFamily="34" charset="0"/>
                <a:ea typeface="宋体" pitchFamily="2" charset="-122"/>
                <a:cs typeface="+mn-cs"/>
              </a:defRPr>
            </a:lvl6pPr>
            <a:lvl7pPr marL="2743200" algn="l" defTabSz="914400" rtl="0" eaLnBrk="1" latinLnBrk="0" hangingPunct="1">
              <a:defRPr kern="1200">
                <a:solidFill>
                  <a:schemeClr val="tx1"/>
                </a:solidFill>
                <a:latin typeface="Calibri" pitchFamily="34" charset="0"/>
                <a:ea typeface="宋体" pitchFamily="2" charset="-122"/>
                <a:cs typeface="+mn-cs"/>
              </a:defRPr>
            </a:lvl7pPr>
            <a:lvl8pPr marL="3200400" algn="l" defTabSz="914400" rtl="0" eaLnBrk="1" latinLnBrk="0" hangingPunct="1">
              <a:defRPr kern="1200">
                <a:solidFill>
                  <a:schemeClr val="tx1"/>
                </a:solidFill>
                <a:latin typeface="Calibri" pitchFamily="34" charset="0"/>
                <a:ea typeface="宋体" pitchFamily="2" charset="-122"/>
                <a:cs typeface="+mn-cs"/>
              </a:defRPr>
            </a:lvl8pPr>
            <a:lvl9pPr marL="3657600" algn="l" defTabSz="914400" rtl="0" eaLnBrk="1" latinLnBrk="0" hangingPunct="1">
              <a:defRPr kern="1200">
                <a:solidFill>
                  <a:schemeClr val="tx1"/>
                </a:solidFill>
                <a:latin typeface="Calibri" pitchFamily="34" charset="0"/>
                <a:ea typeface="宋体" pitchFamily="2" charset="-122"/>
                <a:cs typeface="+mn-cs"/>
              </a:defRPr>
            </a:lvl9pPr>
          </a:lstStyle>
          <a:p>
            <a:endParaRPr lang="zh-CN" altLang="zh-CN" sz="2133">
              <a:solidFill>
                <a:srgbClr val="000000"/>
              </a:solidFill>
              <a:sym typeface="宋体" pitchFamily="2" charset="-122"/>
            </a:endParaRPr>
          </a:p>
        </p:txBody>
      </p:sp>
      <p:sp>
        <p:nvSpPr>
          <p:cNvPr id="16" name="Freeform 19"/>
          <p:cNvSpPr>
            <a:spLocks noEditPoints="1" noChangeArrowheads="1"/>
          </p:cNvSpPr>
          <p:nvPr/>
        </p:nvSpPr>
        <p:spPr bwMode="auto">
          <a:xfrm>
            <a:off x="8531387" y="4194761"/>
            <a:ext cx="834976" cy="879473"/>
          </a:xfrm>
          <a:custGeom>
            <a:avLst/>
            <a:gdLst>
              <a:gd name="T0" fmla="*/ 12 w 285"/>
              <a:gd name="T1" fmla="*/ 173 h 300"/>
              <a:gd name="T2" fmla="*/ 98 w 285"/>
              <a:gd name="T3" fmla="*/ 25 h 300"/>
              <a:gd name="T4" fmla="*/ 268 w 285"/>
              <a:gd name="T5" fmla="*/ 105 h 300"/>
              <a:gd name="T6" fmla="*/ 274 w 285"/>
              <a:gd name="T7" fmla="*/ 127 h 300"/>
              <a:gd name="T8" fmla="*/ 187 w 285"/>
              <a:gd name="T9" fmla="*/ 275 h 300"/>
              <a:gd name="T10" fmla="*/ 17 w 285"/>
              <a:gd name="T11" fmla="*/ 195 h 300"/>
              <a:gd name="T12" fmla="*/ 12 w 285"/>
              <a:gd name="T13" fmla="*/ 173 h 300"/>
              <a:gd name="T14" fmla="*/ 271 w 285"/>
              <a:gd name="T15" fmla="*/ 128 h 300"/>
              <a:gd name="T16" fmla="*/ 265 w 285"/>
              <a:gd name="T17" fmla="*/ 106 h 300"/>
              <a:gd name="T18" fmla="*/ 99 w 285"/>
              <a:gd name="T19" fmla="*/ 27 h 300"/>
              <a:gd name="T20" fmla="*/ 14 w 285"/>
              <a:gd name="T21" fmla="*/ 173 h 300"/>
              <a:gd name="T22" fmla="*/ 20 w 285"/>
              <a:gd name="T23" fmla="*/ 194 h 300"/>
              <a:gd name="T24" fmla="*/ 186 w 285"/>
              <a:gd name="T25" fmla="*/ 273 h 300"/>
              <a:gd name="T26" fmla="*/ 271 w 285"/>
              <a:gd name="T27" fmla="*/ 128 h 300"/>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w 285"/>
              <a:gd name="T43" fmla="*/ 0 h 300"/>
              <a:gd name="T44" fmla="*/ 285 w 285"/>
              <a:gd name="T45" fmla="*/ 300 h 300"/>
            </a:gdLst>
            <a:ahLst/>
            <a:cxnLst>
              <a:cxn ang="T28">
                <a:pos x="T0" y="T1"/>
              </a:cxn>
              <a:cxn ang="T29">
                <a:pos x="T2" y="T3"/>
              </a:cxn>
              <a:cxn ang="T30">
                <a:pos x="T4" y="T5"/>
              </a:cxn>
              <a:cxn ang="T31">
                <a:pos x="T6" y="T7"/>
              </a:cxn>
              <a:cxn ang="T32">
                <a:pos x="T8" y="T9"/>
              </a:cxn>
              <a:cxn ang="T33">
                <a:pos x="T10" y="T11"/>
              </a:cxn>
              <a:cxn ang="T34">
                <a:pos x="T12" y="T13"/>
              </a:cxn>
              <a:cxn ang="T35">
                <a:pos x="T14" y="T15"/>
              </a:cxn>
              <a:cxn ang="T36">
                <a:pos x="T16" y="T17"/>
              </a:cxn>
              <a:cxn ang="T37">
                <a:pos x="T18" y="T19"/>
              </a:cxn>
              <a:cxn ang="T38">
                <a:pos x="T20" y="T21"/>
              </a:cxn>
              <a:cxn ang="T39">
                <a:pos x="T22" y="T23"/>
              </a:cxn>
              <a:cxn ang="T40">
                <a:pos x="T24" y="T25"/>
              </a:cxn>
              <a:cxn ang="T41">
                <a:pos x="T26" y="T27"/>
              </a:cxn>
            </a:cxnLst>
            <a:rect l="T42" t="T43" r="T44" b="T45"/>
            <a:pathLst>
              <a:path w="285" h="300">
                <a:moveTo>
                  <a:pt x="12" y="173"/>
                </a:moveTo>
                <a:cubicBezTo>
                  <a:pt x="0" y="109"/>
                  <a:pt x="37" y="47"/>
                  <a:pt x="98" y="25"/>
                </a:cubicBezTo>
                <a:cubicBezTo>
                  <a:pt x="167" y="0"/>
                  <a:pt x="243" y="36"/>
                  <a:pt x="268" y="105"/>
                </a:cubicBezTo>
                <a:cubicBezTo>
                  <a:pt x="271" y="112"/>
                  <a:pt x="273" y="120"/>
                  <a:pt x="274" y="127"/>
                </a:cubicBezTo>
                <a:cubicBezTo>
                  <a:pt x="285" y="191"/>
                  <a:pt x="249" y="254"/>
                  <a:pt x="187" y="275"/>
                </a:cubicBezTo>
                <a:cubicBezTo>
                  <a:pt x="118" y="300"/>
                  <a:pt x="42" y="264"/>
                  <a:pt x="17" y="195"/>
                </a:cubicBezTo>
                <a:cubicBezTo>
                  <a:pt x="15" y="188"/>
                  <a:pt x="13" y="180"/>
                  <a:pt x="12" y="173"/>
                </a:cubicBezTo>
                <a:close/>
                <a:moveTo>
                  <a:pt x="271" y="128"/>
                </a:moveTo>
                <a:cubicBezTo>
                  <a:pt x="270" y="120"/>
                  <a:pt x="268" y="113"/>
                  <a:pt x="265" y="106"/>
                </a:cubicBezTo>
                <a:cubicBezTo>
                  <a:pt x="241" y="39"/>
                  <a:pt x="167" y="3"/>
                  <a:pt x="99" y="27"/>
                </a:cubicBezTo>
                <a:cubicBezTo>
                  <a:pt x="39" y="49"/>
                  <a:pt x="3" y="110"/>
                  <a:pt x="14" y="173"/>
                </a:cubicBezTo>
                <a:cubicBezTo>
                  <a:pt x="16" y="180"/>
                  <a:pt x="18" y="187"/>
                  <a:pt x="20" y="194"/>
                </a:cubicBezTo>
                <a:cubicBezTo>
                  <a:pt x="44" y="261"/>
                  <a:pt x="119" y="297"/>
                  <a:pt x="186" y="273"/>
                </a:cubicBezTo>
                <a:cubicBezTo>
                  <a:pt x="246" y="251"/>
                  <a:pt x="282" y="190"/>
                  <a:pt x="271" y="128"/>
                </a:cubicBezTo>
                <a:close/>
              </a:path>
            </a:pathLst>
          </a:custGeom>
          <a:solidFill>
            <a:srgbClr val="037DBB"/>
          </a:solidFill>
          <a:ln>
            <a:solidFill>
              <a:schemeClr val="accent3"/>
            </a:solidFill>
          </a:ln>
          <a:extLst/>
        </p:spPr>
        <p:txBody>
          <a:bodyPr/>
          <a:lstStyle>
            <a:defPPr>
              <a:defRPr lang="zh-CN"/>
            </a:defPPr>
            <a:lvl1pPr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1pPr>
            <a:lvl2pPr marL="4572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2pPr>
            <a:lvl3pPr marL="9144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3pPr>
            <a:lvl4pPr marL="13716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4pPr>
            <a:lvl5pPr marL="18288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5pPr>
            <a:lvl6pPr marL="2286000" algn="l" defTabSz="914400" rtl="0" eaLnBrk="1" latinLnBrk="0" hangingPunct="1">
              <a:defRPr kern="1200">
                <a:solidFill>
                  <a:schemeClr val="tx1"/>
                </a:solidFill>
                <a:latin typeface="Calibri" pitchFamily="34" charset="0"/>
                <a:ea typeface="宋体" pitchFamily="2" charset="-122"/>
                <a:cs typeface="+mn-cs"/>
              </a:defRPr>
            </a:lvl6pPr>
            <a:lvl7pPr marL="2743200" algn="l" defTabSz="914400" rtl="0" eaLnBrk="1" latinLnBrk="0" hangingPunct="1">
              <a:defRPr kern="1200">
                <a:solidFill>
                  <a:schemeClr val="tx1"/>
                </a:solidFill>
                <a:latin typeface="Calibri" pitchFamily="34" charset="0"/>
                <a:ea typeface="宋体" pitchFamily="2" charset="-122"/>
                <a:cs typeface="+mn-cs"/>
              </a:defRPr>
            </a:lvl7pPr>
            <a:lvl8pPr marL="3200400" algn="l" defTabSz="914400" rtl="0" eaLnBrk="1" latinLnBrk="0" hangingPunct="1">
              <a:defRPr kern="1200">
                <a:solidFill>
                  <a:schemeClr val="tx1"/>
                </a:solidFill>
                <a:latin typeface="Calibri" pitchFamily="34" charset="0"/>
                <a:ea typeface="宋体" pitchFamily="2" charset="-122"/>
                <a:cs typeface="+mn-cs"/>
              </a:defRPr>
            </a:lvl8pPr>
            <a:lvl9pPr marL="3657600" algn="l" defTabSz="914400" rtl="0" eaLnBrk="1" latinLnBrk="0" hangingPunct="1">
              <a:defRPr kern="1200">
                <a:solidFill>
                  <a:schemeClr val="tx1"/>
                </a:solidFill>
                <a:latin typeface="Calibri" pitchFamily="34" charset="0"/>
                <a:ea typeface="宋体" pitchFamily="2" charset="-122"/>
                <a:cs typeface="+mn-cs"/>
              </a:defRPr>
            </a:lvl9pPr>
          </a:lstStyle>
          <a:p>
            <a:endParaRPr lang="zh-CN" altLang="zh-CN" sz="2133">
              <a:solidFill>
                <a:srgbClr val="000000"/>
              </a:solidFill>
              <a:sym typeface="宋体" pitchFamily="2" charset="-122"/>
            </a:endParaRPr>
          </a:p>
        </p:txBody>
      </p:sp>
      <p:sp>
        <p:nvSpPr>
          <p:cNvPr id="17" name="Freeform 20"/>
          <p:cNvSpPr>
            <a:spLocks noChangeArrowheads="1"/>
          </p:cNvSpPr>
          <p:nvPr/>
        </p:nvSpPr>
        <p:spPr bwMode="auto">
          <a:xfrm>
            <a:off x="8552328" y="4236641"/>
            <a:ext cx="795713" cy="793097"/>
          </a:xfrm>
          <a:custGeom>
            <a:avLst/>
            <a:gdLst>
              <a:gd name="T0" fmla="*/ 176 w 272"/>
              <a:gd name="T1" fmla="*/ 250 h 272"/>
              <a:gd name="T2" fmla="*/ 22 w 272"/>
              <a:gd name="T3" fmla="*/ 177 h 272"/>
              <a:gd name="T4" fmla="*/ 95 w 272"/>
              <a:gd name="T5" fmla="*/ 22 h 272"/>
              <a:gd name="T6" fmla="*/ 249 w 272"/>
              <a:gd name="T7" fmla="*/ 96 h 272"/>
              <a:gd name="T8" fmla="*/ 176 w 272"/>
              <a:gd name="T9" fmla="*/ 250 h 272"/>
              <a:gd name="T10" fmla="*/ 0 60000 65536"/>
              <a:gd name="T11" fmla="*/ 0 60000 65536"/>
              <a:gd name="T12" fmla="*/ 0 60000 65536"/>
              <a:gd name="T13" fmla="*/ 0 60000 65536"/>
              <a:gd name="T14" fmla="*/ 0 60000 65536"/>
              <a:gd name="T15" fmla="*/ 0 w 272"/>
              <a:gd name="T16" fmla="*/ 0 h 272"/>
              <a:gd name="T17" fmla="*/ 272 w 272"/>
              <a:gd name="T18" fmla="*/ 272 h 272"/>
            </a:gdLst>
            <a:ahLst/>
            <a:cxnLst>
              <a:cxn ang="T10">
                <a:pos x="T0" y="T1"/>
              </a:cxn>
              <a:cxn ang="T11">
                <a:pos x="T2" y="T3"/>
              </a:cxn>
              <a:cxn ang="T12">
                <a:pos x="T4" y="T5"/>
              </a:cxn>
              <a:cxn ang="T13">
                <a:pos x="T6" y="T7"/>
              </a:cxn>
              <a:cxn ang="T14">
                <a:pos x="T8" y="T9"/>
              </a:cxn>
            </a:cxnLst>
            <a:rect l="T15" t="T16" r="T17" b="T18"/>
            <a:pathLst>
              <a:path w="272" h="272">
                <a:moveTo>
                  <a:pt x="176" y="250"/>
                </a:moveTo>
                <a:cubicBezTo>
                  <a:pt x="113" y="272"/>
                  <a:pt x="44" y="239"/>
                  <a:pt x="22" y="177"/>
                </a:cubicBezTo>
                <a:cubicBezTo>
                  <a:pt x="0" y="114"/>
                  <a:pt x="32" y="45"/>
                  <a:pt x="95" y="22"/>
                </a:cubicBezTo>
                <a:cubicBezTo>
                  <a:pt x="158" y="0"/>
                  <a:pt x="227" y="33"/>
                  <a:pt x="249" y="96"/>
                </a:cubicBezTo>
                <a:cubicBezTo>
                  <a:pt x="272" y="158"/>
                  <a:pt x="239" y="227"/>
                  <a:pt x="176" y="250"/>
                </a:cubicBezTo>
                <a:close/>
              </a:path>
            </a:pathLst>
          </a:custGeom>
          <a:solidFill>
            <a:srgbClr val="42BCD9"/>
          </a:solidFill>
          <a:ln>
            <a:noFill/>
          </a:ln>
          <a:extLst/>
        </p:spPr>
        <p:txBody>
          <a:bodyPr/>
          <a:lstStyle>
            <a:defPPr>
              <a:defRPr lang="zh-CN"/>
            </a:defPPr>
            <a:lvl1pPr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1pPr>
            <a:lvl2pPr marL="4572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2pPr>
            <a:lvl3pPr marL="9144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3pPr>
            <a:lvl4pPr marL="13716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4pPr>
            <a:lvl5pPr marL="18288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5pPr>
            <a:lvl6pPr marL="2286000" algn="l" defTabSz="914400" rtl="0" eaLnBrk="1" latinLnBrk="0" hangingPunct="1">
              <a:defRPr kern="1200">
                <a:solidFill>
                  <a:schemeClr val="tx1"/>
                </a:solidFill>
                <a:latin typeface="Calibri" pitchFamily="34" charset="0"/>
                <a:ea typeface="宋体" pitchFamily="2" charset="-122"/>
                <a:cs typeface="+mn-cs"/>
              </a:defRPr>
            </a:lvl6pPr>
            <a:lvl7pPr marL="2743200" algn="l" defTabSz="914400" rtl="0" eaLnBrk="1" latinLnBrk="0" hangingPunct="1">
              <a:defRPr kern="1200">
                <a:solidFill>
                  <a:schemeClr val="tx1"/>
                </a:solidFill>
                <a:latin typeface="Calibri" pitchFamily="34" charset="0"/>
                <a:ea typeface="宋体" pitchFamily="2" charset="-122"/>
                <a:cs typeface="+mn-cs"/>
              </a:defRPr>
            </a:lvl7pPr>
            <a:lvl8pPr marL="3200400" algn="l" defTabSz="914400" rtl="0" eaLnBrk="1" latinLnBrk="0" hangingPunct="1">
              <a:defRPr kern="1200">
                <a:solidFill>
                  <a:schemeClr val="tx1"/>
                </a:solidFill>
                <a:latin typeface="Calibri" pitchFamily="34" charset="0"/>
                <a:ea typeface="宋体" pitchFamily="2" charset="-122"/>
                <a:cs typeface="+mn-cs"/>
              </a:defRPr>
            </a:lvl8pPr>
            <a:lvl9pPr marL="3657600" algn="l" defTabSz="914400" rtl="0" eaLnBrk="1" latinLnBrk="0" hangingPunct="1">
              <a:defRPr kern="1200">
                <a:solidFill>
                  <a:schemeClr val="tx1"/>
                </a:solidFill>
                <a:latin typeface="Calibri" pitchFamily="34" charset="0"/>
                <a:ea typeface="宋体" pitchFamily="2" charset="-122"/>
                <a:cs typeface="+mn-cs"/>
              </a:defRPr>
            </a:lvl9pPr>
          </a:lstStyle>
          <a:p>
            <a:endParaRPr lang="zh-CN" altLang="zh-CN" sz="2133">
              <a:solidFill>
                <a:srgbClr val="000000"/>
              </a:solidFill>
              <a:sym typeface="宋体" pitchFamily="2" charset="-122"/>
            </a:endParaRPr>
          </a:p>
        </p:txBody>
      </p:sp>
      <p:sp>
        <p:nvSpPr>
          <p:cNvPr id="18" name="Freeform 21"/>
          <p:cNvSpPr>
            <a:spLocks noEditPoints="1" noChangeArrowheads="1"/>
          </p:cNvSpPr>
          <p:nvPr/>
        </p:nvSpPr>
        <p:spPr bwMode="auto">
          <a:xfrm>
            <a:off x="8646556" y="2760382"/>
            <a:ext cx="866387" cy="889943"/>
          </a:xfrm>
          <a:custGeom>
            <a:avLst/>
            <a:gdLst>
              <a:gd name="T0" fmla="*/ 63 w 296"/>
              <a:gd name="T1" fmla="*/ 254 h 304"/>
              <a:gd name="T2" fmla="*/ 33 w 296"/>
              <a:gd name="T3" fmla="*/ 85 h 304"/>
              <a:gd name="T4" fmla="*/ 216 w 296"/>
              <a:gd name="T5" fmla="*/ 37 h 304"/>
              <a:gd name="T6" fmla="*/ 234 w 296"/>
              <a:gd name="T7" fmla="*/ 50 h 304"/>
              <a:gd name="T8" fmla="*/ 263 w 296"/>
              <a:gd name="T9" fmla="*/ 220 h 304"/>
              <a:gd name="T10" fmla="*/ 81 w 296"/>
              <a:gd name="T11" fmla="*/ 267 h 304"/>
              <a:gd name="T12" fmla="*/ 63 w 296"/>
              <a:gd name="T13" fmla="*/ 254 h 304"/>
              <a:gd name="T14" fmla="*/ 232 w 296"/>
              <a:gd name="T15" fmla="*/ 53 h 304"/>
              <a:gd name="T16" fmla="*/ 214 w 296"/>
              <a:gd name="T17" fmla="*/ 40 h 304"/>
              <a:gd name="T18" fmla="*/ 36 w 296"/>
              <a:gd name="T19" fmla="*/ 86 h 304"/>
              <a:gd name="T20" fmla="*/ 64 w 296"/>
              <a:gd name="T21" fmla="*/ 252 h 304"/>
              <a:gd name="T22" fmla="*/ 82 w 296"/>
              <a:gd name="T23" fmla="*/ 265 h 304"/>
              <a:gd name="T24" fmla="*/ 261 w 296"/>
              <a:gd name="T25" fmla="*/ 218 h 304"/>
              <a:gd name="T26" fmla="*/ 232 w 296"/>
              <a:gd name="T27" fmla="*/ 53 h 304"/>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w 296"/>
              <a:gd name="T43" fmla="*/ 0 h 304"/>
              <a:gd name="T44" fmla="*/ 296 w 296"/>
              <a:gd name="T45" fmla="*/ 304 h 304"/>
            </a:gdLst>
            <a:ahLst/>
            <a:cxnLst>
              <a:cxn ang="T28">
                <a:pos x="T0" y="T1"/>
              </a:cxn>
              <a:cxn ang="T29">
                <a:pos x="T2" y="T3"/>
              </a:cxn>
              <a:cxn ang="T30">
                <a:pos x="T4" y="T5"/>
              </a:cxn>
              <a:cxn ang="T31">
                <a:pos x="T6" y="T7"/>
              </a:cxn>
              <a:cxn ang="T32">
                <a:pos x="T8" y="T9"/>
              </a:cxn>
              <a:cxn ang="T33">
                <a:pos x="T10" y="T11"/>
              </a:cxn>
              <a:cxn ang="T34">
                <a:pos x="T12" y="T13"/>
              </a:cxn>
              <a:cxn ang="T35">
                <a:pos x="T14" y="T15"/>
              </a:cxn>
              <a:cxn ang="T36">
                <a:pos x="T16" y="T17"/>
              </a:cxn>
              <a:cxn ang="T37">
                <a:pos x="T18" y="T19"/>
              </a:cxn>
              <a:cxn ang="T38">
                <a:pos x="T20" y="T21"/>
              </a:cxn>
              <a:cxn ang="T39">
                <a:pos x="T22" y="T23"/>
              </a:cxn>
              <a:cxn ang="T40">
                <a:pos x="T24" y="T25"/>
              </a:cxn>
              <a:cxn ang="T41">
                <a:pos x="T26" y="T27"/>
              </a:cxn>
            </a:cxnLst>
            <a:rect l="T42" t="T43" r="T44" b="T45"/>
            <a:pathLst>
              <a:path w="296" h="304">
                <a:moveTo>
                  <a:pt x="63" y="254"/>
                </a:moveTo>
                <a:cubicBezTo>
                  <a:pt x="13" y="212"/>
                  <a:pt x="0" y="141"/>
                  <a:pt x="33" y="85"/>
                </a:cubicBezTo>
                <a:cubicBezTo>
                  <a:pt x="70" y="22"/>
                  <a:pt x="152" y="0"/>
                  <a:pt x="216" y="37"/>
                </a:cubicBezTo>
                <a:cubicBezTo>
                  <a:pt x="222" y="41"/>
                  <a:pt x="228" y="46"/>
                  <a:pt x="234" y="50"/>
                </a:cubicBezTo>
                <a:cubicBezTo>
                  <a:pt x="284" y="92"/>
                  <a:pt x="296" y="163"/>
                  <a:pt x="263" y="220"/>
                </a:cubicBezTo>
                <a:cubicBezTo>
                  <a:pt x="226" y="283"/>
                  <a:pt x="144" y="304"/>
                  <a:pt x="81" y="267"/>
                </a:cubicBezTo>
                <a:cubicBezTo>
                  <a:pt x="74" y="263"/>
                  <a:pt x="68" y="259"/>
                  <a:pt x="63" y="254"/>
                </a:cubicBezTo>
                <a:close/>
                <a:moveTo>
                  <a:pt x="232" y="53"/>
                </a:moveTo>
                <a:cubicBezTo>
                  <a:pt x="226" y="48"/>
                  <a:pt x="220" y="44"/>
                  <a:pt x="214" y="40"/>
                </a:cubicBezTo>
                <a:cubicBezTo>
                  <a:pt x="152" y="4"/>
                  <a:pt x="72" y="25"/>
                  <a:pt x="36" y="86"/>
                </a:cubicBezTo>
                <a:cubicBezTo>
                  <a:pt x="4" y="141"/>
                  <a:pt x="16" y="211"/>
                  <a:pt x="64" y="252"/>
                </a:cubicBezTo>
                <a:cubicBezTo>
                  <a:pt x="70" y="257"/>
                  <a:pt x="76" y="261"/>
                  <a:pt x="82" y="265"/>
                </a:cubicBezTo>
                <a:cubicBezTo>
                  <a:pt x="144" y="301"/>
                  <a:pt x="224" y="280"/>
                  <a:pt x="261" y="218"/>
                </a:cubicBezTo>
                <a:cubicBezTo>
                  <a:pt x="293" y="163"/>
                  <a:pt x="281" y="94"/>
                  <a:pt x="232" y="53"/>
                </a:cubicBezTo>
                <a:close/>
              </a:path>
            </a:pathLst>
          </a:custGeom>
          <a:solidFill>
            <a:srgbClr val="04A7FA"/>
          </a:solidFill>
          <a:ln>
            <a:solidFill>
              <a:schemeClr val="accent2"/>
            </a:solidFill>
          </a:ln>
          <a:extLst/>
        </p:spPr>
        <p:txBody>
          <a:bodyPr/>
          <a:lstStyle>
            <a:defPPr>
              <a:defRPr lang="zh-CN"/>
            </a:defPPr>
            <a:lvl1pPr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1pPr>
            <a:lvl2pPr marL="4572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2pPr>
            <a:lvl3pPr marL="9144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3pPr>
            <a:lvl4pPr marL="13716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4pPr>
            <a:lvl5pPr marL="18288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5pPr>
            <a:lvl6pPr marL="2286000" algn="l" defTabSz="914400" rtl="0" eaLnBrk="1" latinLnBrk="0" hangingPunct="1">
              <a:defRPr kern="1200">
                <a:solidFill>
                  <a:schemeClr val="tx1"/>
                </a:solidFill>
                <a:latin typeface="Calibri" pitchFamily="34" charset="0"/>
                <a:ea typeface="宋体" pitchFamily="2" charset="-122"/>
                <a:cs typeface="+mn-cs"/>
              </a:defRPr>
            </a:lvl6pPr>
            <a:lvl7pPr marL="2743200" algn="l" defTabSz="914400" rtl="0" eaLnBrk="1" latinLnBrk="0" hangingPunct="1">
              <a:defRPr kern="1200">
                <a:solidFill>
                  <a:schemeClr val="tx1"/>
                </a:solidFill>
                <a:latin typeface="Calibri" pitchFamily="34" charset="0"/>
                <a:ea typeface="宋体" pitchFamily="2" charset="-122"/>
                <a:cs typeface="+mn-cs"/>
              </a:defRPr>
            </a:lvl7pPr>
            <a:lvl8pPr marL="3200400" algn="l" defTabSz="914400" rtl="0" eaLnBrk="1" latinLnBrk="0" hangingPunct="1">
              <a:defRPr kern="1200">
                <a:solidFill>
                  <a:schemeClr val="tx1"/>
                </a:solidFill>
                <a:latin typeface="Calibri" pitchFamily="34" charset="0"/>
                <a:ea typeface="宋体" pitchFamily="2" charset="-122"/>
                <a:cs typeface="+mn-cs"/>
              </a:defRPr>
            </a:lvl8pPr>
            <a:lvl9pPr marL="3657600" algn="l" defTabSz="914400" rtl="0" eaLnBrk="1" latinLnBrk="0" hangingPunct="1">
              <a:defRPr kern="1200">
                <a:solidFill>
                  <a:schemeClr val="tx1"/>
                </a:solidFill>
                <a:latin typeface="Calibri" pitchFamily="34" charset="0"/>
                <a:ea typeface="宋体" pitchFamily="2" charset="-122"/>
                <a:cs typeface="+mn-cs"/>
              </a:defRPr>
            </a:lvl9pPr>
          </a:lstStyle>
          <a:p>
            <a:endParaRPr lang="zh-CN" altLang="zh-CN" sz="2133">
              <a:solidFill>
                <a:srgbClr val="000000"/>
              </a:solidFill>
              <a:sym typeface="宋体" pitchFamily="2" charset="-122"/>
            </a:endParaRPr>
          </a:p>
        </p:txBody>
      </p:sp>
      <p:sp>
        <p:nvSpPr>
          <p:cNvPr id="19" name="Freeform 22"/>
          <p:cNvSpPr>
            <a:spLocks noChangeArrowheads="1"/>
          </p:cNvSpPr>
          <p:nvPr/>
        </p:nvSpPr>
        <p:spPr bwMode="auto">
          <a:xfrm>
            <a:off x="8675349" y="2802262"/>
            <a:ext cx="806184" cy="806183"/>
          </a:xfrm>
          <a:custGeom>
            <a:avLst/>
            <a:gdLst>
              <a:gd name="T0" fmla="*/ 242 w 276"/>
              <a:gd name="T1" fmla="*/ 199 h 276"/>
              <a:gd name="T2" fmla="*/ 77 w 276"/>
              <a:gd name="T3" fmla="*/ 242 h 276"/>
              <a:gd name="T4" fmla="*/ 34 w 276"/>
              <a:gd name="T5" fmla="*/ 77 h 276"/>
              <a:gd name="T6" fmla="*/ 199 w 276"/>
              <a:gd name="T7" fmla="*/ 34 h 276"/>
              <a:gd name="T8" fmla="*/ 242 w 276"/>
              <a:gd name="T9" fmla="*/ 199 h 276"/>
              <a:gd name="T10" fmla="*/ 0 60000 65536"/>
              <a:gd name="T11" fmla="*/ 0 60000 65536"/>
              <a:gd name="T12" fmla="*/ 0 60000 65536"/>
              <a:gd name="T13" fmla="*/ 0 60000 65536"/>
              <a:gd name="T14" fmla="*/ 0 60000 65536"/>
              <a:gd name="T15" fmla="*/ 0 w 276"/>
              <a:gd name="T16" fmla="*/ 0 h 276"/>
              <a:gd name="T17" fmla="*/ 276 w 276"/>
              <a:gd name="T18" fmla="*/ 276 h 276"/>
            </a:gdLst>
            <a:ahLst/>
            <a:cxnLst>
              <a:cxn ang="T10">
                <a:pos x="T0" y="T1"/>
              </a:cxn>
              <a:cxn ang="T11">
                <a:pos x="T2" y="T3"/>
              </a:cxn>
              <a:cxn ang="T12">
                <a:pos x="T4" y="T5"/>
              </a:cxn>
              <a:cxn ang="T13">
                <a:pos x="T6" y="T7"/>
              </a:cxn>
              <a:cxn ang="T14">
                <a:pos x="T8" y="T9"/>
              </a:cxn>
            </a:cxnLst>
            <a:rect l="T15" t="T16" r="T17" b="T18"/>
            <a:pathLst>
              <a:path w="276" h="276">
                <a:moveTo>
                  <a:pt x="242" y="199"/>
                </a:moveTo>
                <a:cubicBezTo>
                  <a:pt x="209" y="257"/>
                  <a:pt x="135" y="276"/>
                  <a:pt x="77" y="242"/>
                </a:cubicBezTo>
                <a:cubicBezTo>
                  <a:pt x="20" y="209"/>
                  <a:pt x="0" y="135"/>
                  <a:pt x="34" y="77"/>
                </a:cubicBezTo>
                <a:cubicBezTo>
                  <a:pt x="68" y="20"/>
                  <a:pt x="142" y="0"/>
                  <a:pt x="199" y="34"/>
                </a:cubicBezTo>
                <a:cubicBezTo>
                  <a:pt x="257" y="68"/>
                  <a:pt x="276" y="142"/>
                  <a:pt x="242" y="199"/>
                </a:cubicBezTo>
                <a:close/>
              </a:path>
            </a:pathLst>
          </a:custGeom>
          <a:solidFill>
            <a:srgbClr val="E25667"/>
          </a:solidFill>
          <a:ln>
            <a:noFill/>
          </a:ln>
          <a:extLst/>
        </p:spPr>
        <p:txBody>
          <a:bodyPr/>
          <a:lstStyle>
            <a:defPPr>
              <a:defRPr lang="zh-CN"/>
            </a:defPPr>
            <a:lvl1pPr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1pPr>
            <a:lvl2pPr marL="4572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2pPr>
            <a:lvl3pPr marL="9144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3pPr>
            <a:lvl4pPr marL="13716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4pPr>
            <a:lvl5pPr marL="18288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5pPr>
            <a:lvl6pPr marL="2286000" algn="l" defTabSz="914400" rtl="0" eaLnBrk="1" latinLnBrk="0" hangingPunct="1">
              <a:defRPr kern="1200">
                <a:solidFill>
                  <a:schemeClr val="tx1"/>
                </a:solidFill>
                <a:latin typeface="Calibri" pitchFamily="34" charset="0"/>
                <a:ea typeface="宋体" pitchFamily="2" charset="-122"/>
                <a:cs typeface="+mn-cs"/>
              </a:defRPr>
            </a:lvl6pPr>
            <a:lvl7pPr marL="2743200" algn="l" defTabSz="914400" rtl="0" eaLnBrk="1" latinLnBrk="0" hangingPunct="1">
              <a:defRPr kern="1200">
                <a:solidFill>
                  <a:schemeClr val="tx1"/>
                </a:solidFill>
                <a:latin typeface="Calibri" pitchFamily="34" charset="0"/>
                <a:ea typeface="宋体" pitchFamily="2" charset="-122"/>
                <a:cs typeface="+mn-cs"/>
              </a:defRPr>
            </a:lvl7pPr>
            <a:lvl8pPr marL="3200400" algn="l" defTabSz="914400" rtl="0" eaLnBrk="1" latinLnBrk="0" hangingPunct="1">
              <a:defRPr kern="1200">
                <a:solidFill>
                  <a:schemeClr val="tx1"/>
                </a:solidFill>
                <a:latin typeface="Calibri" pitchFamily="34" charset="0"/>
                <a:ea typeface="宋体" pitchFamily="2" charset="-122"/>
                <a:cs typeface="+mn-cs"/>
              </a:defRPr>
            </a:lvl8pPr>
            <a:lvl9pPr marL="3657600" algn="l" defTabSz="914400" rtl="0" eaLnBrk="1" latinLnBrk="0" hangingPunct="1">
              <a:defRPr kern="1200">
                <a:solidFill>
                  <a:schemeClr val="tx1"/>
                </a:solidFill>
                <a:latin typeface="Calibri" pitchFamily="34" charset="0"/>
                <a:ea typeface="宋体" pitchFamily="2" charset="-122"/>
                <a:cs typeface="+mn-cs"/>
              </a:defRPr>
            </a:lvl9pPr>
          </a:lstStyle>
          <a:p>
            <a:endParaRPr lang="zh-CN" altLang="zh-CN" sz="2133">
              <a:solidFill>
                <a:srgbClr val="000000"/>
              </a:solidFill>
              <a:sym typeface="宋体" pitchFamily="2" charset="-122"/>
            </a:endParaRPr>
          </a:p>
        </p:txBody>
      </p:sp>
      <p:sp>
        <p:nvSpPr>
          <p:cNvPr id="20" name="Freeform 23"/>
          <p:cNvSpPr>
            <a:spLocks noChangeArrowheads="1"/>
          </p:cNvSpPr>
          <p:nvPr/>
        </p:nvSpPr>
        <p:spPr bwMode="auto">
          <a:xfrm>
            <a:off x="6424318" y="2438433"/>
            <a:ext cx="1311356" cy="1348000"/>
          </a:xfrm>
          <a:custGeom>
            <a:avLst/>
            <a:gdLst>
              <a:gd name="T0" fmla="*/ 5 w 491"/>
              <a:gd name="T1" fmla="*/ 723 h 723"/>
              <a:gd name="T2" fmla="*/ 0 w 491"/>
              <a:gd name="T3" fmla="*/ 719 h 723"/>
              <a:gd name="T4" fmla="*/ 486 w 491"/>
              <a:gd name="T5" fmla="*/ 0 h 723"/>
              <a:gd name="T6" fmla="*/ 491 w 491"/>
              <a:gd name="T7" fmla="*/ 3 h 723"/>
              <a:gd name="T8" fmla="*/ 5 w 491"/>
              <a:gd name="T9" fmla="*/ 723 h 723"/>
              <a:gd name="T10" fmla="*/ 0 60000 65536"/>
              <a:gd name="T11" fmla="*/ 0 60000 65536"/>
              <a:gd name="T12" fmla="*/ 0 60000 65536"/>
              <a:gd name="T13" fmla="*/ 0 60000 65536"/>
              <a:gd name="T14" fmla="*/ 0 60000 65536"/>
              <a:gd name="T15" fmla="*/ 0 w 491"/>
              <a:gd name="T16" fmla="*/ 0 h 723"/>
              <a:gd name="T17" fmla="*/ 491 w 491"/>
              <a:gd name="T18" fmla="*/ 723 h 723"/>
            </a:gdLst>
            <a:ahLst/>
            <a:cxnLst>
              <a:cxn ang="T10">
                <a:pos x="T0" y="T1"/>
              </a:cxn>
              <a:cxn ang="T11">
                <a:pos x="T2" y="T3"/>
              </a:cxn>
              <a:cxn ang="T12">
                <a:pos x="T4" y="T5"/>
              </a:cxn>
              <a:cxn ang="T13">
                <a:pos x="T6" y="T7"/>
              </a:cxn>
              <a:cxn ang="T14">
                <a:pos x="T8" y="T9"/>
              </a:cxn>
            </a:cxnLst>
            <a:rect l="T15" t="T16" r="T17" b="T18"/>
            <a:pathLst>
              <a:path w="491" h="723">
                <a:moveTo>
                  <a:pt x="5" y="723"/>
                </a:moveTo>
                <a:lnTo>
                  <a:pt x="0" y="719"/>
                </a:lnTo>
                <a:lnTo>
                  <a:pt x="486" y="0"/>
                </a:lnTo>
                <a:lnTo>
                  <a:pt x="491" y="3"/>
                </a:lnTo>
                <a:lnTo>
                  <a:pt x="5" y="723"/>
                </a:lnTo>
                <a:close/>
              </a:path>
            </a:pathLst>
          </a:custGeom>
          <a:solidFill>
            <a:srgbClr val="595959"/>
          </a:solidFill>
          <a:ln>
            <a:noFill/>
          </a:ln>
          <a:extLst/>
        </p:spPr>
        <p:txBody>
          <a:bodyPr/>
          <a:lstStyle>
            <a:defPPr>
              <a:defRPr lang="zh-CN"/>
            </a:defPPr>
            <a:lvl1pPr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1pPr>
            <a:lvl2pPr marL="4572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2pPr>
            <a:lvl3pPr marL="9144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3pPr>
            <a:lvl4pPr marL="13716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4pPr>
            <a:lvl5pPr marL="18288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5pPr>
            <a:lvl6pPr marL="2286000" algn="l" defTabSz="914400" rtl="0" eaLnBrk="1" latinLnBrk="0" hangingPunct="1">
              <a:defRPr kern="1200">
                <a:solidFill>
                  <a:schemeClr val="tx1"/>
                </a:solidFill>
                <a:latin typeface="Calibri" pitchFamily="34" charset="0"/>
                <a:ea typeface="宋体" pitchFamily="2" charset="-122"/>
                <a:cs typeface="+mn-cs"/>
              </a:defRPr>
            </a:lvl6pPr>
            <a:lvl7pPr marL="2743200" algn="l" defTabSz="914400" rtl="0" eaLnBrk="1" latinLnBrk="0" hangingPunct="1">
              <a:defRPr kern="1200">
                <a:solidFill>
                  <a:schemeClr val="tx1"/>
                </a:solidFill>
                <a:latin typeface="Calibri" pitchFamily="34" charset="0"/>
                <a:ea typeface="宋体" pitchFamily="2" charset="-122"/>
                <a:cs typeface="+mn-cs"/>
              </a:defRPr>
            </a:lvl7pPr>
            <a:lvl8pPr marL="3200400" algn="l" defTabSz="914400" rtl="0" eaLnBrk="1" latinLnBrk="0" hangingPunct="1">
              <a:defRPr kern="1200">
                <a:solidFill>
                  <a:schemeClr val="tx1"/>
                </a:solidFill>
                <a:latin typeface="Calibri" pitchFamily="34" charset="0"/>
                <a:ea typeface="宋体" pitchFamily="2" charset="-122"/>
                <a:cs typeface="+mn-cs"/>
              </a:defRPr>
            </a:lvl8pPr>
            <a:lvl9pPr marL="3657600" algn="l" defTabSz="914400" rtl="0" eaLnBrk="1" latinLnBrk="0" hangingPunct="1">
              <a:defRPr kern="1200">
                <a:solidFill>
                  <a:schemeClr val="tx1"/>
                </a:solidFill>
                <a:latin typeface="Calibri" pitchFamily="34" charset="0"/>
                <a:ea typeface="宋体" pitchFamily="2" charset="-122"/>
                <a:cs typeface="+mn-cs"/>
              </a:defRPr>
            </a:lvl9pPr>
          </a:lstStyle>
          <a:p>
            <a:endParaRPr lang="zh-CN" altLang="zh-CN" sz="2133">
              <a:solidFill>
                <a:srgbClr val="000000"/>
              </a:solidFill>
              <a:sym typeface="宋体" pitchFamily="2" charset="-122"/>
            </a:endParaRPr>
          </a:p>
        </p:txBody>
      </p:sp>
      <p:sp>
        <p:nvSpPr>
          <p:cNvPr id="21" name="Oval 24"/>
          <p:cNvSpPr>
            <a:spLocks noChangeArrowheads="1"/>
          </p:cNvSpPr>
          <p:nvPr/>
        </p:nvSpPr>
        <p:spPr bwMode="auto">
          <a:xfrm>
            <a:off x="7717352" y="2420110"/>
            <a:ext cx="36645" cy="39263"/>
          </a:xfrm>
          <a:prstGeom prst="ellipse">
            <a:avLst/>
          </a:prstGeom>
          <a:solidFill>
            <a:srgbClr val="EBAC07"/>
          </a:solidFill>
          <a:ln>
            <a:noFill/>
          </a:ln>
          <a:extLst>
            <a:ext uri="{91240B29-F687-4F45-9708-019B960494DF}">
              <a14:hiddenLine xmlns:a14="http://schemas.microsoft.com/office/drawing/2010/main" w="9525" cmpd="sng">
                <a:solidFill>
                  <a:srgbClr val="000000"/>
                </a:solidFill>
                <a:bevel/>
                <a:headEnd/>
                <a:tailEnd/>
              </a14:hiddenLine>
            </a:ext>
          </a:extLst>
        </p:spPr>
        <p:txBody>
          <a:bodyPr/>
          <a:lstStyle>
            <a:defPPr>
              <a:defRPr lang="zh-CN"/>
            </a:defPPr>
            <a:lvl1pPr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1pPr>
            <a:lvl2pPr marL="4572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2pPr>
            <a:lvl3pPr marL="9144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3pPr>
            <a:lvl4pPr marL="13716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4pPr>
            <a:lvl5pPr marL="18288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5pPr>
            <a:lvl6pPr marL="2286000" algn="l" defTabSz="914400" rtl="0" eaLnBrk="1" latinLnBrk="0" hangingPunct="1">
              <a:defRPr kern="1200">
                <a:solidFill>
                  <a:schemeClr val="tx1"/>
                </a:solidFill>
                <a:latin typeface="Calibri" pitchFamily="34" charset="0"/>
                <a:ea typeface="宋体" pitchFamily="2" charset="-122"/>
                <a:cs typeface="+mn-cs"/>
              </a:defRPr>
            </a:lvl6pPr>
            <a:lvl7pPr marL="2743200" algn="l" defTabSz="914400" rtl="0" eaLnBrk="1" latinLnBrk="0" hangingPunct="1">
              <a:defRPr kern="1200">
                <a:solidFill>
                  <a:schemeClr val="tx1"/>
                </a:solidFill>
                <a:latin typeface="Calibri" pitchFamily="34" charset="0"/>
                <a:ea typeface="宋体" pitchFamily="2" charset="-122"/>
                <a:cs typeface="+mn-cs"/>
              </a:defRPr>
            </a:lvl7pPr>
            <a:lvl8pPr marL="3200400" algn="l" defTabSz="914400" rtl="0" eaLnBrk="1" latinLnBrk="0" hangingPunct="1">
              <a:defRPr kern="1200">
                <a:solidFill>
                  <a:schemeClr val="tx1"/>
                </a:solidFill>
                <a:latin typeface="Calibri" pitchFamily="34" charset="0"/>
                <a:ea typeface="宋体" pitchFamily="2" charset="-122"/>
                <a:cs typeface="+mn-cs"/>
              </a:defRPr>
            </a:lvl8pPr>
            <a:lvl9pPr marL="3657600" algn="l" defTabSz="914400" rtl="0" eaLnBrk="1" latinLnBrk="0" hangingPunct="1">
              <a:defRPr kern="1200">
                <a:solidFill>
                  <a:schemeClr val="tx1"/>
                </a:solidFill>
                <a:latin typeface="Calibri" pitchFamily="34" charset="0"/>
                <a:ea typeface="宋体" pitchFamily="2" charset="-122"/>
                <a:cs typeface="+mn-cs"/>
              </a:defRPr>
            </a:lvl9pPr>
          </a:lstStyle>
          <a:p>
            <a:endParaRPr lang="zh-CN" altLang="zh-CN" sz="2133">
              <a:solidFill>
                <a:srgbClr val="000000"/>
              </a:solidFill>
              <a:sym typeface="宋体" pitchFamily="2" charset="-122"/>
            </a:endParaRPr>
          </a:p>
        </p:txBody>
      </p:sp>
      <p:sp>
        <p:nvSpPr>
          <p:cNvPr id="22" name="Freeform 25"/>
          <p:cNvSpPr>
            <a:spLocks noChangeArrowheads="1"/>
          </p:cNvSpPr>
          <p:nvPr/>
        </p:nvSpPr>
        <p:spPr bwMode="auto">
          <a:xfrm>
            <a:off x="6254181" y="2153127"/>
            <a:ext cx="180607" cy="1628072"/>
          </a:xfrm>
          <a:custGeom>
            <a:avLst/>
            <a:gdLst>
              <a:gd name="T0" fmla="*/ 90 w 95"/>
              <a:gd name="T1" fmla="*/ 864 h 864"/>
              <a:gd name="T2" fmla="*/ 0 w 95"/>
              <a:gd name="T3" fmla="*/ 0 h 864"/>
              <a:gd name="T4" fmla="*/ 5 w 95"/>
              <a:gd name="T5" fmla="*/ 0 h 864"/>
              <a:gd name="T6" fmla="*/ 95 w 95"/>
              <a:gd name="T7" fmla="*/ 864 h 864"/>
              <a:gd name="T8" fmla="*/ 90 w 95"/>
              <a:gd name="T9" fmla="*/ 864 h 864"/>
              <a:gd name="T10" fmla="*/ 0 60000 65536"/>
              <a:gd name="T11" fmla="*/ 0 60000 65536"/>
              <a:gd name="T12" fmla="*/ 0 60000 65536"/>
              <a:gd name="T13" fmla="*/ 0 60000 65536"/>
              <a:gd name="T14" fmla="*/ 0 60000 65536"/>
              <a:gd name="T15" fmla="*/ 0 w 95"/>
              <a:gd name="T16" fmla="*/ 0 h 864"/>
              <a:gd name="T17" fmla="*/ 95 w 95"/>
              <a:gd name="T18" fmla="*/ 864 h 864"/>
            </a:gdLst>
            <a:ahLst/>
            <a:cxnLst>
              <a:cxn ang="T10">
                <a:pos x="T0" y="T1"/>
              </a:cxn>
              <a:cxn ang="T11">
                <a:pos x="T2" y="T3"/>
              </a:cxn>
              <a:cxn ang="T12">
                <a:pos x="T4" y="T5"/>
              </a:cxn>
              <a:cxn ang="T13">
                <a:pos x="T6" y="T7"/>
              </a:cxn>
              <a:cxn ang="T14">
                <a:pos x="T8" y="T9"/>
              </a:cxn>
            </a:cxnLst>
            <a:rect l="T15" t="T16" r="T17" b="T18"/>
            <a:pathLst>
              <a:path w="95" h="864">
                <a:moveTo>
                  <a:pt x="90" y="864"/>
                </a:moveTo>
                <a:lnTo>
                  <a:pt x="0" y="0"/>
                </a:lnTo>
                <a:lnTo>
                  <a:pt x="5" y="0"/>
                </a:lnTo>
                <a:lnTo>
                  <a:pt x="95" y="864"/>
                </a:lnTo>
                <a:lnTo>
                  <a:pt x="90" y="864"/>
                </a:lnTo>
                <a:close/>
              </a:path>
            </a:pathLst>
          </a:custGeom>
          <a:solidFill>
            <a:srgbClr val="595959"/>
          </a:solidFill>
          <a:ln>
            <a:noFill/>
          </a:ln>
          <a:extLst/>
        </p:spPr>
        <p:txBody>
          <a:bodyPr/>
          <a:lstStyle>
            <a:defPPr>
              <a:defRPr lang="zh-CN"/>
            </a:defPPr>
            <a:lvl1pPr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1pPr>
            <a:lvl2pPr marL="4572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2pPr>
            <a:lvl3pPr marL="9144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3pPr>
            <a:lvl4pPr marL="13716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4pPr>
            <a:lvl5pPr marL="18288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5pPr>
            <a:lvl6pPr marL="2286000" algn="l" defTabSz="914400" rtl="0" eaLnBrk="1" latinLnBrk="0" hangingPunct="1">
              <a:defRPr kern="1200">
                <a:solidFill>
                  <a:schemeClr val="tx1"/>
                </a:solidFill>
                <a:latin typeface="Calibri" pitchFamily="34" charset="0"/>
                <a:ea typeface="宋体" pitchFamily="2" charset="-122"/>
                <a:cs typeface="+mn-cs"/>
              </a:defRPr>
            </a:lvl6pPr>
            <a:lvl7pPr marL="2743200" algn="l" defTabSz="914400" rtl="0" eaLnBrk="1" latinLnBrk="0" hangingPunct="1">
              <a:defRPr kern="1200">
                <a:solidFill>
                  <a:schemeClr val="tx1"/>
                </a:solidFill>
                <a:latin typeface="Calibri" pitchFamily="34" charset="0"/>
                <a:ea typeface="宋体" pitchFamily="2" charset="-122"/>
                <a:cs typeface="+mn-cs"/>
              </a:defRPr>
            </a:lvl7pPr>
            <a:lvl8pPr marL="3200400" algn="l" defTabSz="914400" rtl="0" eaLnBrk="1" latinLnBrk="0" hangingPunct="1">
              <a:defRPr kern="1200">
                <a:solidFill>
                  <a:schemeClr val="tx1"/>
                </a:solidFill>
                <a:latin typeface="Calibri" pitchFamily="34" charset="0"/>
                <a:ea typeface="宋体" pitchFamily="2" charset="-122"/>
                <a:cs typeface="+mn-cs"/>
              </a:defRPr>
            </a:lvl8pPr>
            <a:lvl9pPr marL="3657600" algn="l" defTabSz="914400" rtl="0" eaLnBrk="1" latinLnBrk="0" hangingPunct="1">
              <a:defRPr kern="1200">
                <a:solidFill>
                  <a:schemeClr val="tx1"/>
                </a:solidFill>
                <a:latin typeface="Calibri" pitchFamily="34" charset="0"/>
                <a:ea typeface="宋体" pitchFamily="2" charset="-122"/>
                <a:cs typeface="+mn-cs"/>
              </a:defRPr>
            </a:lvl9pPr>
          </a:lstStyle>
          <a:p>
            <a:endParaRPr lang="zh-CN" altLang="zh-CN" sz="2133">
              <a:solidFill>
                <a:srgbClr val="000000"/>
              </a:solidFill>
              <a:sym typeface="宋体" pitchFamily="2" charset="-122"/>
            </a:endParaRPr>
          </a:p>
        </p:txBody>
      </p:sp>
      <p:sp>
        <p:nvSpPr>
          <p:cNvPr id="23" name="Freeform 26"/>
          <p:cNvSpPr>
            <a:spLocks noChangeArrowheads="1"/>
          </p:cNvSpPr>
          <p:nvPr/>
        </p:nvSpPr>
        <p:spPr bwMode="auto">
          <a:xfrm>
            <a:off x="6238477" y="2153127"/>
            <a:ext cx="44497" cy="41880"/>
          </a:xfrm>
          <a:custGeom>
            <a:avLst/>
            <a:gdLst>
              <a:gd name="T0" fmla="*/ 12 w 15"/>
              <a:gd name="T1" fmla="*/ 3 h 14"/>
              <a:gd name="T2" fmla="*/ 11 w 15"/>
              <a:gd name="T3" fmla="*/ 12 h 14"/>
              <a:gd name="T4" fmla="*/ 3 w 15"/>
              <a:gd name="T5" fmla="*/ 11 h 14"/>
              <a:gd name="T6" fmla="*/ 3 w 15"/>
              <a:gd name="T7" fmla="*/ 2 h 14"/>
              <a:gd name="T8" fmla="*/ 12 w 15"/>
              <a:gd name="T9" fmla="*/ 3 h 14"/>
              <a:gd name="T10" fmla="*/ 0 60000 65536"/>
              <a:gd name="T11" fmla="*/ 0 60000 65536"/>
              <a:gd name="T12" fmla="*/ 0 60000 65536"/>
              <a:gd name="T13" fmla="*/ 0 60000 65536"/>
              <a:gd name="T14" fmla="*/ 0 60000 65536"/>
              <a:gd name="T15" fmla="*/ 0 w 15"/>
              <a:gd name="T16" fmla="*/ 0 h 14"/>
              <a:gd name="T17" fmla="*/ 15 w 15"/>
              <a:gd name="T18" fmla="*/ 14 h 14"/>
            </a:gdLst>
            <a:ahLst/>
            <a:cxnLst>
              <a:cxn ang="T10">
                <a:pos x="T0" y="T1"/>
              </a:cxn>
              <a:cxn ang="T11">
                <a:pos x="T2" y="T3"/>
              </a:cxn>
              <a:cxn ang="T12">
                <a:pos x="T4" y="T5"/>
              </a:cxn>
              <a:cxn ang="T13">
                <a:pos x="T6" y="T7"/>
              </a:cxn>
              <a:cxn ang="T14">
                <a:pos x="T8" y="T9"/>
              </a:cxn>
            </a:cxnLst>
            <a:rect l="T15" t="T16" r="T17" b="T18"/>
            <a:pathLst>
              <a:path w="15" h="14">
                <a:moveTo>
                  <a:pt x="12" y="3"/>
                </a:moveTo>
                <a:cubicBezTo>
                  <a:pt x="15" y="5"/>
                  <a:pt x="14" y="9"/>
                  <a:pt x="11" y="12"/>
                </a:cubicBezTo>
                <a:cubicBezTo>
                  <a:pt x="9" y="14"/>
                  <a:pt x="5" y="14"/>
                  <a:pt x="3" y="11"/>
                </a:cubicBezTo>
                <a:cubicBezTo>
                  <a:pt x="0" y="8"/>
                  <a:pt x="1" y="4"/>
                  <a:pt x="3" y="2"/>
                </a:cubicBezTo>
                <a:cubicBezTo>
                  <a:pt x="6" y="0"/>
                  <a:pt x="10" y="0"/>
                  <a:pt x="12" y="3"/>
                </a:cubicBezTo>
                <a:close/>
              </a:path>
            </a:pathLst>
          </a:custGeom>
          <a:solidFill>
            <a:srgbClr val="F83003"/>
          </a:solidFill>
          <a:ln>
            <a:noFill/>
          </a:ln>
          <a:extLst>
            <a:ext uri="{91240B29-F687-4F45-9708-019B960494DF}">
              <a14:hiddenLine xmlns:a14="http://schemas.microsoft.com/office/drawing/2010/main" w="9525" cmpd="sng">
                <a:solidFill>
                  <a:srgbClr val="000000"/>
                </a:solidFill>
                <a:bevel/>
                <a:headEnd/>
                <a:tailEnd/>
              </a14:hiddenLine>
            </a:ext>
          </a:extLst>
        </p:spPr>
        <p:txBody>
          <a:bodyPr/>
          <a:lstStyle>
            <a:defPPr>
              <a:defRPr lang="zh-CN"/>
            </a:defPPr>
            <a:lvl1pPr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1pPr>
            <a:lvl2pPr marL="4572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2pPr>
            <a:lvl3pPr marL="9144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3pPr>
            <a:lvl4pPr marL="13716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4pPr>
            <a:lvl5pPr marL="18288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5pPr>
            <a:lvl6pPr marL="2286000" algn="l" defTabSz="914400" rtl="0" eaLnBrk="1" latinLnBrk="0" hangingPunct="1">
              <a:defRPr kern="1200">
                <a:solidFill>
                  <a:schemeClr val="tx1"/>
                </a:solidFill>
                <a:latin typeface="Calibri" pitchFamily="34" charset="0"/>
                <a:ea typeface="宋体" pitchFamily="2" charset="-122"/>
                <a:cs typeface="+mn-cs"/>
              </a:defRPr>
            </a:lvl6pPr>
            <a:lvl7pPr marL="2743200" algn="l" defTabSz="914400" rtl="0" eaLnBrk="1" latinLnBrk="0" hangingPunct="1">
              <a:defRPr kern="1200">
                <a:solidFill>
                  <a:schemeClr val="tx1"/>
                </a:solidFill>
                <a:latin typeface="Calibri" pitchFamily="34" charset="0"/>
                <a:ea typeface="宋体" pitchFamily="2" charset="-122"/>
                <a:cs typeface="+mn-cs"/>
              </a:defRPr>
            </a:lvl7pPr>
            <a:lvl8pPr marL="3200400" algn="l" defTabSz="914400" rtl="0" eaLnBrk="1" latinLnBrk="0" hangingPunct="1">
              <a:defRPr kern="1200">
                <a:solidFill>
                  <a:schemeClr val="tx1"/>
                </a:solidFill>
                <a:latin typeface="Calibri" pitchFamily="34" charset="0"/>
                <a:ea typeface="宋体" pitchFamily="2" charset="-122"/>
                <a:cs typeface="+mn-cs"/>
              </a:defRPr>
            </a:lvl8pPr>
            <a:lvl9pPr marL="3657600" algn="l" defTabSz="914400" rtl="0" eaLnBrk="1" latinLnBrk="0" hangingPunct="1">
              <a:defRPr kern="1200">
                <a:solidFill>
                  <a:schemeClr val="tx1"/>
                </a:solidFill>
                <a:latin typeface="Calibri" pitchFamily="34" charset="0"/>
                <a:ea typeface="宋体" pitchFamily="2" charset="-122"/>
                <a:cs typeface="+mn-cs"/>
              </a:defRPr>
            </a:lvl9pPr>
          </a:lstStyle>
          <a:p>
            <a:endParaRPr lang="zh-CN" altLang="zh-CN" sz="2133">
              <a:solidFill>
                <a:srgbClr val="000000"/>
              </a:solidFill>
              <a:sym typeface="宋体" pitchFamily="2" charset="-122"/>
            </a:endParaRPr>
          </a:p>
        </p:txBody>
      </p:sp>
      <p:sp>
        <p:nvSpPr>
          <p:cNvPr id="24" name="Freeform 27"/>
          <p:cNvSpPr>
            <a:spLocks noChangeArrowheads="1"/>
          </p:cNvSpPr>
          <p:nvPr/>
        </p:nvSpPr>
        <p:spPr bwMode="auto">
          <a:xfrm>
            <a:off x="4898327" y="2660918"/>
            <a:ext cx="1536461" cy="1125516"/>
          </a:xfrm>
          <a:custGeom>
            <a:avLst/>
            <a:gdLst>
              <a:gd name="T0" fmla="*/ 625 w 628"/>
              <a:gd name="T1" fmla="*/ 608 h 608"/>
              <a:gd name="T2" fmla="*/ 0 w 628"/>
              <a:gd name="T3" fmla="*/ 3 h 608"/>
              <a:gd name="T4" fmla="*/ 3 w 628"/>
              <a:gd name="T5" fmla="*/ 0 h 608"/>
              <a:gd name="T6" fmla="*/ 628 w 628"/>
              <a:gd name="T7" fmla="*/ 604 h 608"/>
              <a:gd name="T8" fmla="*/ 625 w 628"/>
              <a:gd name="T9" fmla="*/ 608 h 608"/>
              <a:gd name="T10" fmla="*/ 0 60000 65536"/>
              <a:gd name="T11" fmla="*/ 0 60000 65536"/>
              <a:gd name="T12" fmla="*/ 0 60000 65536"/>
              <a:gd name="T13" fmla="*/ 0 60000 65536"/>
              <a:gd name="T14" fmla="*/ 0 60000 65536"/>
              <a:gd name="T15" fmla="*/ 0 w 628"/>
              <a:gd name="T16" fmla="*/ 0 h 608"/>
              <a:gd name="T17" fmla="*/ 628 w 628"/>
              <a:gd name="T18" fmla="*/ 608 h 608"/>
            </a:gdLst>
            <a:ahLst/>
            <a:cxnLst>
              <a:cxn ang="T10">
                <a:pos x="T0" y="T1"/>
              </a:cxn>
              <a:cxn ang="T11">
                <a:pos x="T2" y="T3"/>
              </a:cxn>
              <a:cxn ang="T12">
                <a:pos x="T4" y="T5"/>
              </a:cxn>
              <a:cxn ang="T13">
                <a:pos x="T6" y="T7"/>
              </a:cxn>
              <a:cxn ang="T14">
                <a:pos x="T8" y="T9"/>
              </a:cxn>
            </a:cxnLst>
            <a:rect l="T15" t="T16" r="T17" b="T18"/>
            <a:pathLst>
              <a:path w="628" h="608">
                <a:moveTo>
                  <a:pt x="625" y="608"/>
                </a:moveTo>
                <a:lnTo>
                  <a:pt x="0" y="3"/>
                </a:lnTo>
                <a:lnTo>
                  <a:pt x="3" y="0"/>
                </a:lnTo>
                <a:lnTo>
                  <a:pt x="628" y="604"/>
                </a:lnTo>
                <a:lnTo>
                  <a:pt x="625" y="608"/>
                </a:lnTo>
                <a:close/>
              </a:path>
            </a:pathLst>
          </a:custGeom>
          <a:solidFill>
            <a:srgbClr val="595959"/>
          </a:solidFill>
          <a:ln>
            <a:noFill/>
          </a:ln>
          <a:extLst/>
        </p:spPr>
        <p:txBody>
          <a:bodyPr/>
          <a:lstStyle>
            <a:defPPr>
              <a:defRPr lang="zh-CN"/>
            </a:defPPr>
            <a:lvl1pPr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1pPr>
            <a:lvl2pPr marL="4572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2pPr>
            <a:lvl3pPr marL="9144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3pPr>
            <a:lvl4pPr marL="13716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4pPr>
            <a:lvl5pPr marL="18288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5pPr>
            <a:lvl6pPr marL="2286000" algn="l" defTabSz="914400" rtl="0" eaLnBrk="1" latinLnBrk="0" hangingPunct="1">
              <a:defRPr kern="1200">
                <a:solidFill>
                  <a:schemeClr val="tx1"/>
                </a:solidFill>
                <a:latin typeface="Calibri" pitchFamily="34" charset="0"/>
                <a:ea typeface="宋体" pitchFamily="2" charset="-122"/>
                <a:cs typeface="+mn-cs"/>
              </a:defRPr>
            </a:lvl6pPr>
            <a:lvl7pPr marL="2743200" algn="l" defTabSz="914400" rtl="0" eaLnBrk="1" latinLnBrk="0" hangingPunct="1">
              <a:defRPr kern="1200">
                <a:solidFill>
                  <a:schemeClr val="tx1"/>
                </a:solidFill>
                <a:latin typeface="Calibri" pitchFamily="34" charset="0"/>
                <a:ea typeface="宋体" pitchFamily="2" charset="-122"/>
                <a:cs typeface="+mn-cs"/>
              </a:defRPr>
            </a:lvl7pPr>
            <a:lvl8pPr marL="3200400" algn="l" defTabSz="914400" rtl="0" eaLnBrk="1" latinLnBrk="0" hangingPunct="1">
              <a:defRPr kern="1200">
                <a:solidFill>
                  <a:schemeClr val="tx1"/>
                </a:solidFill>
                <a:latin typeface="Calibri" pitchFamily="34" charset="0"/>
                <a:ea typeface="宋体" pitchFamily="2" charset="-122"/>
                <a:cs typeface="+mn-cs"/>
              </a:defRPr>
            </a:lvl8pPr>
            <a:lvl9pPr marL="3657600" algn="l" defTabSz="914400" rtl="0" eaLnBrk="1" latinLnBrk="0" hangingPunct="1">
              <a:defRPr kern="1200">
                <a:solidFill>
                  <a:schemeClr val="tx1"/>
                </a:solidFill>
                <a:latin typeface="Calibri" pitchFamily="34" charset="0"/>
                <a:ea typeface="宋体" pitchFamily="2" charset="-122"/>
                <a:cs typeface="+mn-cs"/>
              </a:defRPr>
            </a:lvl9pPr>
          </a:lstStyle>
          <a:p>
            <a:endParaRPr lang="zh-CN" altLang="zh-CN" sz="2133">
              <a:solidFill>
                <a:srgbClr val="000000"/>
              </a:solidFill>
              <a:sym typeface="宋体" pitchFamily="2" charset="-122"/>
            </a:endParaRPr>
          </a:p>
        </p:txBody>
      </p:sp>
      <p:sp>
        <p:nvSpPr>
          <p:cNvPr id="25" name="Freeform 28"/>
          <p:cNvSpPr>
            <a:spLocks noChangeArrowheads="1"/>
          </p:cNvSpPr>
          <p:nvPr/>
        </p:nvSpPr>
        <p:spPr bwMode="auto">
          <a:xfrm>
            <a:off x="4877387" y="2634743"/>
            <a:ext cx="41880" cy="41880"/>
          </a:xfrm>
          <a:custGeom>
            <a:avLst/>
            <a:gdLst>
              <a:gd name="T0" fmla="*/ 8 w 14"/>
              <a:gd name="T1" fmla="*/ 1 h 14"/>
              <a:gd name="T2" fmla="*/ 13 w 14"/>
              <a:gd name="T3" fmla="*/ 8 h 14"/>
              <a:gd name="T4" fmla="*/ 6 w 14"/>
              <a:gd name="T5" fmla="*/ 13 h 14"/>
              <a:gd name="T6" fmla="*/ 1 w 14"/>
              <a:gd name="T7" fmla="*/ 6 h 14"/>
              <a:gd name="T8" fmla="*/ 8 w 14"/>
              <a:gd name="T9" fmla="*/ 1 h 14"/>
              <a:gd name="T10" fmla="*/ 0 60000 65536"/>
              <a:gd name="T11" fmla="*/ 0 60000 65536"/>
              <a:gd name="T12" fmla="*/ 0 60000 65536"/>
              <a:gd name="T13" fmla="*/ 0 60000 65536"/>
              <a:gd name="T14" fmla="*/ 0 60000 65536"/>
              <a:gd name="T15" fmla="*/ 0 w 14"/>
              <a:gd name="T16" fmla="*/ 0 h 14"/>
              <a:gd name="T17" fmla="*/ 14 w 14"/>
              <a:gd name="T18" fmla="*/ 14 h 14"/>
            </a:gdLst>
            <a:ahLst/>
            <a:cxnLst>
              <a:cxn ang="T10">
                <a:pos x="T0" y="T1"/>
              </a:cxn>
              <a:cxn ang="T11">
                <a:pos x="T2" y="T3"/>
              </a:cxn>
              <a:cxn ang="T12">
                <a:pos x="T4" y="T5"/>
              </a:cxn>
              <a:cxn ang="T13">
                <a:pos x="T6" y="T7"/>
              </a:cxn>
              <a:cxn ang="T14">
                <a:pos x="T8" y="T9"/>
              </a:cxn>
            </a:cxnLst>
            <a:rect l="T15" t="T16" r="T17" b="T18"/>
            <a:pathLst>
              <a:path w="14" h="14">
                <a:moveTo>
                  <a:pt x="8" y="1"/>
                </a:moveTo>
                <a:cubicBezTo>
                  <a:pt x="12" y="2"/>
                  <a:pt x="14" y="5"/>
                  <a:pt x="13" y="8"/>
                </a:cubicBezTo>
                <a:cubicBezTo>
                  <a:pt x="13" y="12"/>
                  <a:pt x="10" y="14"/>
                  <a:pt x="6" y="13"/>
                </a:cubicBezTo>
                <a:cubicBezTo>
                  <a:pt x="3" y="13"/>
                  <a:pt x="0" y="10"/>
                  <a:pt x="1" y="6"/>
                </a:cubicBezTo>
                <a:cubicBezTo>
                  <a:pt x="2" y="3"/>
                  <a:pt x="5" y="0"/>
                  <a:pt x="8" y="1"/>
                </a:cubicBezTo>
                <a:close/>
              </a:path>
            </a:pathLst>
          </a:custGeom>
          <a:solidFill>
            <a:srgbClr val="A2B932"/>
          </a:solidFill>
          <a:ln>
            <a:noFill/>
          </a:ln>
          <a:extLst>
            <a:ext uri="{91240B29-F687-4F45-9708-019B960494DF}">
              <a14:hiddenLine xmlns:a14="http://schemas.microsoft.com/office/drawing/2010/main" w="9525" cmpd="sng">
                <a:solidFill>
                  <a:srgbClr val="000000"/>
                </a:solidFill>
                <a:bevel/>
                <a:headEnd/>
                <a:tailEnd/>
              </a14:hiddenLine>
            </a:ext>
          </a:extLst>
        </p:spPr>
        <p:txBody>
          <a:bodyPr/>
          <a:lstStyle>
            <a:defPPr>
              <a:defRPr lang="zh-CN"/>
            </a:defPPr>
            <a:lvl1pPr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1pPr>
            <a:lvl2pPr marL="4572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2pPr>
            <a:lvl3pPr marL="9144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3pPr>
            <a:lvl4pPr marL="13716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4pPr>
            <a:lvl5pPr marL="18288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5pPr>
            <a:lvl6pPr marL="2286000" algn="l" defTabSz="914400" rtl="0" eaLnBrk="1" latinLnBrk="0" hangingPunct="1">
              <a:defRPr kern="1200">
                <a:solidFill>
                  <a:schemeClr val="tx1"/>
                </a:solidFill>
                <a:latin typeface="Calibri" pitchFamily="34" charset="0"/>
                <a:ea typeface="宋体" pitchFamily="2" charset="-122"/>
                <a:cs typeface="+mn-cs"/>
              </a:defRPr>
            </a:lvl6pPr>
            <a:lvl7pPr marL="2743200" algn="l" defTabSz="914400" rtl="0" eaLnBrk="1" latinLnBrk="0" hangingPunct="1">
              <a:defRPr kern="1200">
                <a:solidFill>
                  <a:schemeClr val="tx1"/>
                </a:solidFill>
                <a:latin typeface="Calibri" pitchFamily="34" charset="0"/>
                <a:ea typeface="宋体" pitchFamily="2" charset="-122"/>
                <a:cs typeface="+mn-cs"/>
              </a:defRPr>
            </a:lvl7pPr>
            <a:lvl8pPr marL="3200400" algn="l" defTabSz="914400" rtl="0" eaLnBrk="1" latinLnBrk="0" hangingPunct="1">
              <a:defRPr kern="1200">
                <a:solidFill>
                  <a:schemeClr val="tx1"/>
                </a:solidFill>
                <a:latin typeface="Calibri" pitchFamily="34" charset="0"/>
                <a:ea typeface="宋体" pitchFamily="2" charset="-122"/>
                <a:cs typeface="+mn-cs"/>
              </a:defRPr>
            </a:lvl8pPr>
            <a:lvl9pPr marL="3657600" algn="l" defTabSz="914400" rtl="0" eaLnBrk="1" latinLnBrk="0" hangingPunct="1">
              <a:defRPr kern="1200">
                <a:solidFill>
                  <a:schemeClr val="tx1"/>
                </a:solidFill>
                <a:latin typeface="Calibri" pitchFamily="34" charset="0"/>
                <a:ea typeface="宋体" pitchFamily="2" charset="-122"/>
                <a:cs typeface="+mn-cs"/>
              </a:defRPr>
            </a:lvl9pPr>
          </a:lstStyle>
          <a:p>
            <a:endParaRPr lang="zh-CN" altLang="zh-CN" sz="2133">
              <a:solidFill>
                <a:srgbClr val="000000"/>
              </a:solidFill>
              <a:sym typeface="宋体" pitchFamily="2" charset="-122"/>
            </a:endParaRPr>
          </a:p>
        </p:txBody>
      </p:sp>
      <p:sp>
        <p:nvSpPr>
          <p:cNvPr id="26" name="Freeform 29"/>
          <p:cNvSpPr>
            <a:spLocks noChangeArrowheads="1"/>
          </p:cNvSpPr>
          <p:nvPr/>
        </p:nvSpPr>
        <p:spPr bwMode="auto">
          <a:xfrm>
            <a:off x="4254427" y="3666030"/>
            <a:ext cx="2175125" cy="120404"/>
          </a:xfrm>
          <a:custGeom>
            <a:avLst/>
            <a:gdLst>
              <a:gd name="T0" fmla="*/ 865 w 866"/>
              <a:gd name="T1" fmla="*/ 66 h 66"/>
              <a:gd name="T2" fmla="*/ 0 w 866"/>
              <a:gd name="T3" fmla="*/ 5 h 66"/>
              <a:gd name="T4" fmla="*/ 0 w 866"/>
              <a:gd name="T5" fmla="*/ 0 h 66"/>
              <a:gd name="T6" fmla="*/ 866 w 866"/>
              <a:gd name="T7" fmla="*/ 61 h 66"/>
              <a:gd name="T8" fmla="*/ 865 w 866"/>
              <a:gd name="T9" fmla="*/ 66 h 66"/>
              <a:gd name="T10" fmla="*/ 0 60000 65536"/>
              <a:gd name="T11" fmla="*/ 0 60000 65536"/>
              <a:gd name="T12" fmla="*/ 0 60000 65536"/>
              <a:gd name="T13" fmla="*/ 0 60000 65536"/>
              <a:gd name="T14" fmla="*/ 0 60000 65536"/>
              <a:gd name="T15" fmla="*/ 0 w 866"/>
              <a:gd name="T16" fmla="*/ 0 h 66"/>
              <a:gd name="T17" fmla="*/ 866 w 866"/>
              <a:gd name="T18" fmla="*/ 66 h 66"/>
            </a:gdLst>
            <a:ahLst/>
            <a:cxnLst>
              <a:cxn ang="T10">
                <a:pos x="T0" y="T1"/>
              </a:cxn>
              <a:cxn ang="T11">
                <a:pos x="T2" y="T3"/>
              </a:cxn>
              <a:cxn ang="T12">
                <a:pos x="T4" y="T5"/>
              </a:cxn>
              <a:cxn ang="T13">
                <a:pos x="T6" y="T7"/>
              </a:cxn>
              <a:cxn ang="T14">
                <a:pos x="T8" y="T9"/>
              </a:cxn>
            </a:cxnLst>
            <a:rect l="T15" t="T16" r="T17" b="T18"/>
            <a:pathLst>
              <a:path w="866" h="66">
                <a:moveTo>
                  <a:pt x="865" y="66"/>
                </a:moveTo>
                <a:lnTo>
                  <a:pt x="0" y="5"/>
                </a:lnTo>
                <a:lnTo>
                  <a:pt x="0" y="0"/>
                </a:lnTo>
                <a:lnTo>
                  <a:pt x="866" y="61"/>
                </a:lnTo>
                <a:lnTo>
                  <a:pt x="865" y="66"/>
                </a:lnTo>
                <a:close/>
              </a:path>
            </a:pathLst>
          </a:custGeom>
          <a:solidFill>
            <a:srgbClr val="595959"/>
          </a:solidFill>
          <a:ln>
            <a:noFill/>
          </a:ln>
          <a:extLst/>
        </p:spPr>
        <p:txBody>
          <a:bodyPr/>
          <a:lstStyle>
            <a:defPPr>
              <a:defRPr lang="zh-CN"/>
            </a:defPPr>
            <a:lvl1pPr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1pPr>
            <a:lvl2pPr marL="4572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2pPr>
            <a:lvl3pPr marL="9144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3pPr>
            <a:lvl4pPr marL="13716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4pPr>
            <a:lvl5pPr marL="18288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5pPr>
            <a:lvl6pPr marL="2286000" algn="l" defTabSz="914400" rtl="0" eaLnBrk="1" latinLnBrk="0" hangingPunct="1">
              <a:defRPr kern="1200">
                <a:solidFill>
                  <a:schemeClr val="tx1"/>
                </a:solidFill>
                <a:latin typeface="Calibri" pitchFamily="34" charset="0"/>
                <a:ea typeface="宋体" pitchFamily="2" charset="-122"/>
                <a:cs typeface="+mn-cs"/>
              </a:defRPr>
            </a:lvl6pPr>
            <a:lvl7pPr marL="2743200" algn="l" defTabSz="914400" rtl="0" eaLnBrk="1" latinLnBrk="0" hangingPunct="1">
              <a:defRPr kern="1200">
                <a:solidFill>
                  <a:schemeClr val="tx1"/>
                </a:solidFill>
                <a:latin typeface="Calibri" pitchFamily="34" charset="0"/>
                <a:ea typeface="宋体" pitchFamily="2" charset="-122"/>
                <a:cs typeface="+mn-cs"/>
              </a:defRPr>
            </a:lvl7pPr>
            <a:lvl8pPr marL="3200400" algn="l" defTabSz="914400" rtl="0" eaLnBrk="1" latinLnBrk="0" hangingPunct="1">
              <a:defRPr kern="1200">
                <a:solidFill>
                  <a:schemeClr val="tx1"/>
                </a:solidFill>
                <a:latin typeface="Calibri" pitchFamily="34" charset="0"/>
                <a:ea typeface="宋体" pitchFamily="2" charset="-122"/>
                <a:cs typeface="+mn-cs"/>
              </a:defRPr>
            </a:lvl8pPr>
            <a:lvl9pPr marL="3657600" algn="l" defTabSz="914400" rtl="0" eaLnBrk="1" latinLnBrk="0" hangingPunct="1">
              <a:defRPr kern="1200">
                <a:solidFill>
                  <a:schemeClr val="tx1"/>
                </a:solidFill>
                <a:latin typeface="Calibri" pitchFamily="34" charset="0"/>
                <a:ea typeface="宋体" pitchFamily="2" charset="-122"/>
                <a:cs typeface="+mn-cs"/>
              </a:defRPr>
            </a:lvl9pPr>
          </a:lstStyle>
          <a:p>
            <a:endParaRPr lang="zh-CN" altLang="zh-CN" sz="2133">
              <a:solidFill>
                <a:srgbClr val="000000"/>
              </a:solidFill>
              <a:sym typeface="宋体" pitchFamily="2" charset="-122"/>
            </a:endParaRPr>
          </a:p>
        </p:txBody>
      </p:sp>
      <p:sp>
        <p:nvSpPr>
          <p:cNvPr id="27" name="Freeform 30"/>
          <p:cNvSpPr>
            <a:spLocks noChangeArrowheads="1"/>
          </p:cNvSpPr>
          <p:nvPr/>
        </p:nvSpPr>
        <p:spPr bwMode="auto">
          <a:xfrm>
            <a:off x="4212547" y="3645089"/>
            <a:ext cx="41880" cy="41880"/>
          </a:xfrm>
          <a:custGeom>
            <a:avLst/>
            <a:gdLst>
              <a:gd name="T0" fmla="*/ 4 w 14"/>
              <a:gd name="T1" fmla="*/ 2 h 15"/>
              <a:gd name="T2" fmla="*/ 12 w 14"/>
              <a:gd name="T3" fmla="*/ 4 h 15"/>
              <a:gd name="T4" fmla="*/ 10 w 14"/>
              <a:gd name="T5" fmla="*/ 13 h 15"/>
              <a:gd name="T6" fmla="*/ 1 w 14"/>
              <a:gd name="T7" fmla="*/ 11 h 15"/>
              <a:gd name="T8" fmla="*/ 4 w 14"/>
              <a:gd name="T9" fmla="*/ 2 h 15"/>
              <a:gd name="T10" fmla="*/ 0 60000 65536"/>
              <a:gd name="T11" fmla="*/ 0 60000 65536"/>
              <a:gd name="T12" fmla="*/ 0 60000 65536"/>
              <a:gd name="T13" fmla="*/ 0 60000 65536"/>
              <a:gd name="T14" fmla="*/ 0 60000 65536"/>
              <a:gd name="T15" fmla="*/ 0 w 14"/>
              <a:gd name="T16" fmla="*/ 0 h 15"/>
              <a:gd name="T17" fmla="*/ 14 w 14"/>
              <a:gd name="T18" fmla="*/ 15 h 15"/>
            </a:gdLst>
            <a:ahLst/>
            <a:cxnLst>
              <a:cxn ang="T10">
                <a:pos x="T0" y="T1"/>
              </a:cxn>
              <a:cxn ang="T11">
                <a:pos x="T2" y="T3"/>
              </a:cxn>
              <a:cxn ang="T12">
                <a:pos x="T4" y="T5"/>
              </a:cxn>
              <a:cxn ang="T13">
                <a:pos x="T6" y="T7"/>
              </a:cxn>
              <a:cxn ang="T14">
                <a:pos x="T8" y="T9"/>
              </a:cxn>
            </a:cxnLst>
            <a:rect l="T15" t="T16" r="T17" b="T18"/>
            <a:pathLst>
              <a:path w="14" h="15">
                <a:moveTo>
                  <a:pt x="4" y="2"/>
                </a:moveTo>
                <a:cubicBezTo>
                  <a:pt x="7" y="0"/>
                  <a:pt x="11" y="1"/>
                  <a:pt x="12" y="4"/>
                </a:cubicBezTo>
                <a:cubicBezTo>
                  <a:pt x="14" y="7"/>
                  <a:pt x="13" y="11"/>
                  <a:pt x="10" y="13"/>
                </a:cubicBezTo>
                <a:cubicBezTo>
                  <a:pt x="7" y="15"/>
                  <a:pt x="3" y="14"/>
                  <a:pt x="1" y="11"/>
                </a:cubicBezTo>
                <a:cubicBezTo>
                  <a:pt x="0" y="8"/>
                  <a:pt x="1" y="4"/>
                  <a:pt x="4" y="2"/>
                </a:cubicBezTo>
                <a:close/>
              </a:path>
            </a:pathLst>
          </a:custGeom>
          <a:solidFill>
            <a:srgbClr val="EBAC07"/>
          </a:solidFill>
          <a:ln>
            <a:noFill/>
          </a:ln>
          <a:extLst>
            <a:ext uri="{91240B29-F687-4F45-9708-019B960494DF}">
              <a14:hiddenLine xmlns:a14="http://schemas.microsoft.com/office/drawing/2010/main" w="9525" cmpd="sng">
                <a:solidFill>
                  <a:srgbClr val="000000"/>
                </a:solidFill>
                <a:bevel/>
                <a:headEnd/>
                <a:tailEnd/>
              </a14:hiddenLine>
            </a:ext>
          </a:extLst>
        </p:spPr>
        <p:txBody>
          <a:bodyPr/>
          <a:lstStyle>
            <a:defPPr>
              <a:defRPr lang="zh-CN"/>
            </a:defPPr>
            <a:lvl1pPr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1pPr>
            <a:lvl2pPr marL="4572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2pPr>
            <a:lvl3pPr marL="9144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3pPr>
            <a:lvl4pPr marL="13716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4pPr>
            <a:lvl5pPr marL="18288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5pPr>
            <a:lvl6pPr marL="2286000" algn="l" defTabSz="914400" rtl="0" eaLnBrk="1" latinLnBrk="0" hangingPunct="1">
              <a:defRPr kern="1200">
                <a:solidFill>
                  <a:schemeClr val="tx1"/>
                </a:solidFill>
                <a:latin typeface="Calibri" pitchFamily="34" charset="0"/>
                <a:ea typeface="宋体" pitchFamily="2" charset="-122"/>
                <a:cs typeface="+mn-cs"/>
              </a:defRPr>
            </a:lvl6pPr>
            <a:lvl7pPr marL="2743200" algn="l" defTabSz="914400" rtl="0" eaLnBrk="1" latinLnBrk="0" hangingPunct="1">
              <a:defRPr kern="1200">
                <a:solidFill>
                  <a:schemeClr val="tx1"/>
                </a:solidFill>
                <a:latin typeface="Calibri" pitchFamily="34" charset="0"/>
                <a:ea typeface="宋体" pitchFamily="2" charset="-122"/>
                <a:cs typeface="+mn-cs"/>
              </a:defRPr>
            </a:lvl7pPr>
            <a:lvl8pPr marL="3200400" algn="l" defTabSz="914400" rtl="0" eaLnBrk="1" latinLnBrk="0" hangingPunct="1">
              <a:defRPr kern="1200">
                <a:solidFill>
                  <a:schemeClr val="tx1"/>
                </a:solidFill>
                <a:latin typeface="Calibri" pitchFamily="34" charset="0"/>
                <a:ea typeface="宋体" pitchFamily="2" charset="-122"/>
                <a:cs typeface="+mn-cs"/>
              </a:defRPr>
            </a:lvl8pPr>
            <a:lvl9pPr marL="3657600" algn="l" defTabSz="914400" rtl="0" eaLnBrk="1" latinLnBrk="0" hangingPunct="1">
              <a:defRPr kern="1200">
                <a:solidFill>
                  <a:schemeClr val="tx1"/>
                </a:solidFill>
                <a:latin typeface="Calibri" pitchFamily="34" charset="0"/>
                <a:ea typeface="宋体" pitchFamily="2" charset="-122"/>
                <a:cs typeface="+mn-cs"/>
              </a:defRPr>
            </a:lvl9pPr>
          </a:lstStyle>
          <a:p>
            <a:endParaRPr lang="zh-CN" altLang="zh-CN" sz="2133">
              <a:solidFill>
                <a:srgbClr val="000000"/>
              </a:solidFill>
              <a:sym typeface="宋体" pitchFamily="2" charset="-122"/>
            </a:endParaRPr>
          </a:p>
        </p:txBody>
      </p:sp>
      <p:sp>
        <p:nvSpPr>
          <p:cNvPr id="28" name="Freeform 31"/>
          <p:cNvSpPr>
            <a:spLocks noChangeArrowheads="1"/>
          </p:cNvSpPr>
          <p:nvPr/>
        </p:nvSpPr>
        <p:spPr bwMode="auto">
          <a:xfrm>
            <a:off x="4442885" y="3778581"/>
            <a:ext cx="1986667" cy="952763"/>
          </a:xfrm>
          <a:custGeom>
            <a:avLst/>
            <a:gdLst>
              <a:gd name="T0" fmla="*/ 3 w 705"/>
              <a:gd name="T1" fmla="*/ 513 h 513"/>
              <a:gd name="T2" fmla="*/ 0 w 705"/>
              <a:gd name="T3" fmla="*/ 510 h 513"/>
              <a:gd name="T4" fmla="*/ 704 w 705"/>
              <a:gd name="T5" fmla="*/ 0 h 513"/>
              <a:gd name="T6" fmla="*/ 705 w 705"/>
              <a:gd name="T7" fmla="*/ 4 h 513"/>
              <a:gd name="T8" fmla="*/ 3 w 705"/>
              <a:gd name="T9" fmla="*/ 513 h 513"/>
              <a:gd name="T10" fmla="*/ 0 60000 65536"/>
              <a:gd name="T11" fmla="*/ 0 60000 65536"/>
              <a:gd name="T12" fmla="*/ 0 60000 65536"/>
              <a:gd name="T13" fmla="*/ 0 60000 65536"/>
              <a:gd name="T14" fmla="*/ 0 60000 65536"/>
              <a:gd name="T15" fmla="*/ 0 w 705"/>
              <a:gd name="T16" fmla="*/ 0 h 513"/>
              <a:gd name="T17" fmla="*/ 705 w 705"/>
              <a:gd name="T18" fmla="*/ 513 h 513"/>
            </a:gdLst>
            <a:ahLst/>
            <a:cxnLst>
              <a:cxn ang="T10">
                <a:pos x="T0" y="T1"/>
              </a:cxn>
              <a:cxn ang="T11">
                <a:pos x="T2" y="T3"/>
              </a:cxn>
              <a:cxn ang="T12">
                <a:pos x="T4" y="T5"/>
              </a:cxn>
              <a:cxn ang="T13">
                <a:pos x="T6" y="T7"/>
              </a:cxn>
              <a:cxn ang="T14">
                <a:pos x="T8" y="T9"/>
              </a:cxn>
            </a:cxnLst>
            <a:rect l="T15" t="T16" r="T17" b="T18"/>
            <a:pathLst>
              <a:path w="705" h="513">
                <a:moveTo>
                  <a:pt x="3" y="513"/>
                </a:moveTo>
                <a:lnTo>
                  <a:pt x="0" y="510"/>
                </a:lnTo>
                <a:lnTo>
                  <a:pt x="704" y="0"/>
                </a:lnTo>
                <a:lnTo>
                  <a:pt x="705" y="4"/>
                </a:lnTo>
                <a:lnTo>
                  <a:pt x="3" y="513"/>
                </a:lnTo>
                <a:close/>
              </a:path>
            </a:pathLst>
          </a:custGeom>
          <a:solidFill>
            <a:srgbClr val="595959"/>
          </a:solidFill>
          <a:ln>
            <a:noFill/>
          </a:ln>
          <a:extLst/>
        </p:spPr>
        <p:txBody>
          <a:bodyPr/>
          <a:lstStyle>
            <a:defPPr>
              <a:defRPr lang="zh-CN"/>
            </a:defPPr>
            <a:lvl1pPr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1pPr>
            <a:lvl2pPr marL="4572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2pPr>
            <a:lvl3pPr marL="9144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3pPr>
            <a:lvl4pPr marL="13716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4pPr>
            <a:lvl5pPr marL="18288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5pPr>
            <a:lvl6pPr marL="2286000" algn="l" defTabSz="914400" rtl="0" eaLnBrk="1" latinLnBrk="0" hangingPunct="1">
              <a:defRPr kern="1200">
                <a:solidFill>
                  <a:schemeClr val="tx1"/>
                </a:solidFill>
                <a:latin typeface="Calibri" pitchFamily="34" charset="0"/>
                <a:ea typeface="宋体" pitchFamily="2" charset="-122"/>
                <a:cs typeface="+mn-cs"/>
              </a:defRPr>
            </a:lvl6pPr>
            <a:lvl7pPr marL="2743200" algn="l" defTabSz="914400" rtl="0" eaLnBrk="1" latinLnBrk="0" hangingPunct="1">
              <a:defRPr kern="1200">
                <a:solidFill>
                  <a:schemeClr val="tx1"/>
                </a:solidFill>
                <a:latin typeface="Calibri" pitchFamily="34" charset="0"/>
                <a:ea typeface="宋体" pitchFamily="2" charset="-122"/>
                <a:cs typeface="+mn-cs"/>
              </a:defRPr>
            </a:lvl7pPr>
            <a:lvl8pPr marL="3200400" algn="l" defTabSz="914400" rtl="0" eaLnBrk="1" latinLnBrk="0" hangingPunct="1">
              <a:defRPr kern="1200">
                <a:solidFill>
                  <a:schemeClr val="tx1"/>
                </a:solidFill>
                <a:latin typeface="Calibri" pitchFamily="34" charset="0"/>
                <a:ea typeface="宋体" pitchFamily="2" charset="-122"/>
                <a:cs typeface="+mn-cs"/>
              </a:defRPr>
            </a:lvl8pPr>
            <a:lvl9pPr marL="3657600" algn="l" defTabSz="914400" rtl="0" eaLnBrk="1" latinLnBrk="0" hangingPunct="1">
              <a:defRPr kern="1200">
                <a:solidFill>
                  <a:schemeClr val="tx1"/>
                </a:solidFill>
                <a:latin typeface="Calibri" pitchFamily="34" charset="0"/>
                <a:ea typeface="宋体" pitchFamily="2" charset="-122"/>
                <a:cs typeface="+mn-cs"/>
              </a:defRPr>
            </a:lvl9pPr>
          </a:lstStyle>
          <a:p>
            <a:endParaRPr lang="zh-CN" altLang="zh-CN" sz="2133">
              <a:solidFill>
                <a:srgbClr val="000000"/>
              </a:solidFill>
              <a:sym typeface="宋体" pitchFamily="2" charset="-122"/>
            </a:endParaRPr>
          </a:p>
        </p:txBody>
      </p:sp>
      <p:sp>
        <p:nvSpPr>
          <p:cNvPr id="29" name="Freeform 32"/>
          <p:cNvSpPr>
            <a:spLocks noChangeArrowheads="1"/>
          </p:cNvSpPr>
          <p:nvPr/>
        </p:nvSpPr>
        <p:spPr bwMode="auto">
          <a:xfrm>
            <a:off x="4424564" y="4707785"/>
            <a:ext cx="39261" cy="47115"/>
          </a:xfrm>
          <a:custGeom>
            <a:avLst/>
            <a:gdLst>
              <a:gd name="T0" fmla="*/ 1 w 14"/>
              <a:gd name="T1" fmla="*/ 5 h 15"/>
              <a:gd name="T2" fmla="*/ 9 w 14"/>
              <a:gd name="T3" fmla="*/ 1 h 15"/>
              <a:gd name="T4" fmla="*/ 13 w 14"/>
              <a:gd name="T5" fmla="*/ 10 h 15"/>
              <a:gd name="T6" fmla="*/ 5 w 14"/>
              <a:gd name="T7" fmla="*/ 13 h 15"/>
              <a:gd name="T8" fmla="*/ 1 w 14"/>
              <a:gd name="T9" fmla="*/ 5 h 15"/>
              <a:gd name="T10" fmla="*/ 0 60000 65536"/>
              <a:gd name="T11" fmla="*/ 0 60000 65536"/>
              <a:gd name="T12" fmla="*/ 0 60000 65536"/>
              <a:gd name="T13" fmla="*/ 0 60000 65536"/>
              <a:gd name="T14" fmla="*/ 0 60000 65536"/>
              <a:gd name="T15" fmla="*/ 0 w 14"/>
              <a:gd name="T16" fmla="*/ 0 h 15"/>
              <a:gd name="T17" fmla="*/ 14 w 14"/>
              <a:gd name="T18" fmla="*/ 15 h 15"/>
            </a:gdLst>
            <a:ahLst/>
            <a:cxnLst>
              <a:cxn ang="T10">
                <a:pos x="T0" y="T1"/>
              </a:cxn>
              <a:cxn ang="T11">
                <a:pos x="T2" y="T3"/>
              </a:cxn>
              <a:cxn ang="T12">
                <a:pos x="T4" y="T5"/>
              </a:cxn>
              <a:cxn ang="T13">
                <a:pos x="T6" y="T7"/>
              </a:cxn>
              <a:cxn ang="T14">
                <a:pos x="T8" y="T9"/>
              </a:cxn>
            </a:cxnLst>
            <a:rect l="T15" t="T16" r="T17" b="T18"/>
            <a:pathLst>
              <a:path w="14" h="15">
                <a:moveTo>
                  <a:pt x="1" y="5"/>
                </a:moveTo>
                <a:cubicBezTo>
                  <a:pt x="2" y="2"/>
                  <a:pt x="6" y="0"/>
                  <a:pt x="9" y="1"/>
                </a:cubicBezTo>
                <a:cubicBezTo>
                  <a:pt x="12" y="3"/>
                  <a:pt x="14" y="6"/>
                  <a:pt x="13" y="10"/>
                </a:cubicBezTo>
                <a:cubicBezTo>
                  <a:pt x="11" y="13"/>
                  <a:pt x="8" y="15"/>
                  <a:pt x="5" y="13"/>
                </a:cubicBezTo>
                <a:cubicBezTo>
                  <a:pt x="1" y="12"/>
                  <a:pt x="0" y="9"/>
                  <a:pt x="1" y="5"/>
                </a:cubicBezTo>
                <a:close/>
              </a:path>
            </a:pathLst>
          </a:custGeom>
          <a:solidFill>
            <a:srgbClr val="F83003"/>
          </a:solidFill>
          <a:ln>
            <a:noFill/>
          </a:ln>
          <a:extLst>
            <a:ext uri="{91240B29-F687-4F45-9708-019B960494DF}">
              <a14:hiddenLine xmlns:a14="http://schemas.microsoft.com/office/drawing/2010/main" w="9525" cmpd="sng">
                <a:solidFill>
                  <a:srgbClr val="000000"/>
                </a:solidFill>
                <a:bevel/>
                <a:headEnd/>
                <a:tailEnd/>
              </a14:hiddenLine>
            </a:ext>
          </a:extLst>
        </p:spPr>
        <p:txBody>
          <a:bodyPr/>
          <a:lstStyle>
            <a:defPPr>
              <a:defRPr lang="zh-CN"/>
            </a:defPPr>
            <a:lvl1pPr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1pPr>
            <a:lvl2pPr marL="4572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2pPr>
            <a:lvl3pPr marL="9144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3pPr>
            <a:lvl4pPr marL="13716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4pPr>
            <a:lvl5pPr marL="18288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5pPr>
            <a:lvl6pPr marL="2286000" algn="l" defTabSz="914400" rtl="0" eaLnBrk="1" latinLnBrk="0" hangingPunct="1">
              <a:defRPr kern="1200">
                <a:solidFill>
                  <a:schemeClr val="tx1"/>
                </a:solidFill>
                <a:latin typeface="Calibri" pitchFamily="34" charset="0"/>
                <a:ea typeface="宋体" pitchFamily="2" charset="-122"/>
                <a:cs typeface="+mn-cs"/>
              </a:defRPr>
            </a:lvl6pPr>
            <a:lvl7pPr marL="2743200" algn="l" defTabSz="914400" rtl="0" eaLnBrk="1" latinLnBrk="0" hangingPunct="1">
              <a:defRPr kern="1200">
                <a:solidFill>
                  <a:schemeClr val="tx1"/>
                </a:solidFill>
                <a:latin typeface="Calibri" pitchFamily="34" charset="0"/>
                <a:ea typeface="宋体" pitchFamily="2" charset="-122"/>
                <a:cs typeface="+mn-cs"/>
              </a:defRPr>
            </a:lvl7pPr>
            <a:lvl8pPr marL="3200400" algn="l" defTabSz="914400" rtl="0" eaLnBrk="1" latinLnBrk="0" hangingPunct="1">
              <a:defRPr kern="1200">
                <a:solidFill>
                  <a:schemeClr val="tx1"/>
                </a:solidFill>
                <a:latin typeface="Calibri" pitchFamily="34" charset="0"/>
                <a:ea typeface="宋体" pitchFamily="2" charset="-122"/>
                <a:cs typeface="+mn-cs"/>
              </a:defRPr>
            </a:lvl8pPr>
            <a:lvl9pPr marL="3657600" algn="l" defTabSz="914400" rtl="0" eaLnBrk="1" latinLnBrk="0" hangingPunct="1">
              <a:defRPr kern="1200">
                <a:solidFill>
                  <a:schemeClr val="tx1"/>
                </a:solidFill>
                <a:latin typeface="Calibri" pitchFamily="34" charset="0"/>
                <a:ea typeface="宋体" pitchFamily="2" charset="-122"/>
                <a:cs typeface="+mn-cs"/>
              </a:defRPr>
            </a:lvl9pPr>
          </a:lstStyle>
          <a:p>
            <a:endParaRPr lang="zh-CN" altLang="zh-CN" sz="2133">
              <a:solidFill>
                <a:srgbClr val="000000"/>
              </a:solidFill>
              <a:sym typeface="宋体" pitchFamily="2" charset="-122"/>
            </a:endParaRPr>
          </a:p>
        </p:txBody>
      </p:sp>
      <p:sp>
        <p:nvSpPr>
          <p:cNvPr id="30" name="Freeform 33"/>
          <p:cNvSpPr>
            <a:spLocks noChangeArrowheads="1"/>
          </p:cNvSpPr>
          <p:nvPr/>
        </p:nvSpPr>
        <p:spPr bwMode="auto">
          <a:xfrm>
            <a:off x="6026462" y="3781199"/>
            <a:ext cx="408327" cy="1586192"/>
          </a:xfrm>
          <a:custGeom>
            <a:avLst/>
            <a:gdLst>
              <a:gd name="T0" fmla="*/ 4 w 216"/>
              <a:gd name="T1" fmla="*/ 842 h 842"/>
              <a:gd name="T2" fmla="*/ 0 w 216"/>
              <a:gd name="T3" fmla="*/ 842 h 842"/>
              <a:gd name="T4" fmla="*/ 211 w 216"/>
              <a:gd name="T5" fmla="*/ 0 h 842"/>
              <a:gd name="T6" fmla="*/ 216 w 216"/>
              <a:gd name="T7" fmla="*/ 0 h 842"/>
              <a:gd name="T8" fmla="*/ 4 w 216"/>
              <a:gd name="T9" fmla="*/ 842 h 842"/>
              <a:gd name="T10" fmla="*/ 0 60000 65536"/>
              <a:gd name="T11" fmla="*/ 0 60000 65536"/>
              <a:gd name="T12" fmla="*/ 0 60000 65536"/>
              <a:gd name="T13" fmla="*/ 0 60000 65536"/>
              <a:gd name="T14" fmla="*/ 0 60000 65536"/>
              <a:gd name="T15" fmla="*/ 0 w 216"/>
              <a:gd name="T16" fmla="*/ 0 h 842"/>
              <a:gd name="T17" fmla="*/ 216 w 216"/>
              <a:gd name="T18" fmla="*/ 842 h 842"/>
            </a:gdLst>
            <a:ahLst/>
            <a:cxnLst>
              <a:cxn ang="T10">
                <a:pos x="T0" y="T1"/>
              </a:cxn>
              <a:cxn ang="T11">
                <a:pos x="T2" y="T3"/>
              </a:cxn>
              <a:cxn ang="T12">
                <a:pos x="T4" y="T5"/>
              </a:cxn>
              <a:cxn ang="T13">
                <a:pos x="T6" y="T7"/>
              </a:cxn>
              <a:cxn ang="T14">
                <a:pos x="T8" y="T9"/>
              </a:cxn>
            </a:cxnLst>
            <a:rect l="T15" t="T16" r="T17" b="T18"/>
            <a:pathLst>
              <a:path w="216" h="842">
                <a:moveTo>
                  <a:pt x="4" y="842"/>
                </a:moveTo>
                <a:lnTo>
                  <a:pt x="0" y="842"/>
                </a:lnTo>
                <a:lnTo>
                  <a:pt x="211" y="0"/>
                </a:lnTo>
                <a:lnTo>
                  <a:pt x="216" y="0"/>
                </a:lnTo>
                <a:lnTo>
                  <a:pt x="4" y="842"/>
                </a:lnTo>
                <a:close/>
              </a:path>
            </a:pathLst>
          </a:custGeom>
          <a:solidFill>
            <a:srgbClr val="595959"/>
          </a:solidFill>
          <a:ln>
            <a:noFill/>
          </a:ln>
          <a:extLst/>
        </p:spPr>
        <p:txBody>
          <a:bodyPr/>
          <a:lstStyle>
            <a:defPPr>
              <a:defRPr lang="zh-CN"/>
            </a:defPPr>
            <a:lvl1pPr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1pPr>
            <a:lvl2pPr marL="4572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2pPr>
            <a:lvl3pPr marL="9144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3pPr>
            <a:lvl4pPr marL="13716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4pPr>
            <a:lvl5pPr marL="18288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5pPr>
            <a:lvl6pPr marL="2286000" algn="l" defTabSz="914400" rtl="0" eaLnBrk="1" latinLnBrk="0" hangingPunct="1">
              <a:defRPr kern="1200">
                <a:solidFill>
                  <a:schemeClr val="tx1"/>
                </a:solidFill>
                <a:latin typeface="Calibri" pitchFamily="34" charset="0"/>
                <a:ea typeface="宋体" pitchFamily="2" charset="-122"/>
                <a:cs typeface="+mn-cs"/>
              </a:defRPr>
            </a:lvl6pPr>
            <a:lvl7pPr marL="2743200" algn="l" defTabSz="914400" rtl="0" eaLnBrk="1" latinLnBrk="0" hangingPunct="1">
              <a:defRPr kern="1200">
                <a:solidFill>
                  <a:schemeClr val="tx1"/>
                </a:solidFill>
                <a:latin typeface="Calibri" pitchFamily="34" charset="0"/>
                <a:ea typeface="宋体" pitchFamily="2" charset="-122"/>
                <a:cs typeface="+mn-cs"/>
              </a:defRPr>
            </a:lvl7pPr>
            <a:lvl8pPr marL="3200400" algn="l" defTabSz="914400" rtl="0" eaLnBrk="1" latinLnBrk="0" hangingPunct="1">
              <a:defRPr kern="1200">
                <a:solidFill>
                  <a:schemeClr val="tx1"/>
                </a:solidFill>
                <a:latin typeface="Calibri" pitchFamily="34" charset="0"/>
                <a:ea typeface="宋体" pitchFamily="2" charset="-122"/>
                <a:cs typeface="+mn-cs"/>
              </a:defRPr>
            </a:lvl8pPr>
            <a:lvl9pPr marL="3657600" algn="l" defTabSz="914400" rtl="0" eaLnBrk="1" latinLnBrk="0" hangingPunct="1">
              <a:defRPr kern="1200">
                <a:solidFill>
                  <a:schemeClr val="tx1"/>
                </a:solidFill>
                <a:latin typeface="Calibri" pitchFamily="34" charset="0"/>
                <a:ea typeface="宋体" pitchFamily="2" charset="-122"/>
                <a:cs typeface="+mn-cs"/>
              </a:defRPr>
            </a:lvl9pPr>
          </a:lstStyle>
          <a:p>
            <a:endParaRPr lang="zh-CN" altLang="zh-CN" sz="2133">
              <a:solidFill>
                <a:srgbClr val="000000"/>
              </a:solidFill>
              <a:sym typeface="宋体" pitchFamily="2" charset="-122"/>
            </a:endParaRPr>
          </a:p>
        </p:txBody>
      </p:sp>
      <p:sp>
        <p:nvSpPr>
          <p:cNvPr id="31" name="Freeform 34"/>
          <p:cNvSpPr>
            <a:spLocks noChangeArrowheads="1"/>
          </p:cNvSpPr>
          <p:nvPr/>
        </p:nvSpPr>
        <p:spPr bwMode="auto">
          <a:xfrm>
            <a:off x="6015991" y="5330746"/>
            <a:ext cx="39261" cy="39263"/>
          </a:xfrm>
          <a:custGeom>
            <a:avLst/>
            <a:gdLst>
              <a:gd name="T0" fmla="*/ 1 w 14"/>
              <a:gd name="T1" fmla="*/ 10 h 14"/>
              <a:gd name="T2" fmla="*/ 5 w 14"/>
              <a:gd name="T3" fmla="*/ 1 h 14"/>
              <a:gd name="T4" fmla="*/ 13 w 14"/>
              <a:gd name="T5" fmla="*/ 5 h 14"/>
              <a:gd name="T6" fmla="*/ 9 w 14"/>
              <a:gd name="T7" fmla="*/ 13 h 14"/>
              <a:gd name="T8" fmla="*/ 1 w 14"/>
              <a:gd name="T9" fmla="*/ 10 h 14"/>
              <a:gd name="T10" fmla="*/ 0 60000 65536"/>
              <a:gd name="T11" fmla="*/ 0 60000 65536"/>
              <a:gd name="T12" fmla="*/ 0 60000 65536"/>
              <a:gd name="T13" fmla="*/ 0 60000 65536"/>
              <a:gd name="T14" fmla="*/ 0 60000 65536"/>
              <a:gd name="T15" fmla="*/ 0 w 14"/>
              <a:gd name="T16" fmla="*/ 0 h 14"/>
              <a:gd name="T17" fmla="*/ 14 w 14"/>
              <a:gd name="T18" fmla="*/ 14 h 14"/>
            </a:gdLst>
            <a:ahLst/>
            <a:cxnLst>
              <a:cxn ang="T10">
                <a:pos x="T0" y="T1"/>
              </a:cxn>
              <a:cxn ang="T11">
                <a:pos x="T2" y="T3"/>
              </a:cxn>
              <a:cxn ang="T12">
                <a:pos x="T4" y="T5"/>
              </a:cxn>
              <a:cxn ang="T13">
                <a:pos x="T6" y="T7"/>
              </a:cxn>
              <a:cxn ang="T14">
                <a:pos x="T8" y="T9"/>
              </a:cxn>
            </a:cxnLst>
            <a:rect l="T15" t="T16" r="T17" b="T18"/>
            <a:pathLst>
              <a:path w="14" h="14">
                <a:moveTo>
                  <a:pt x="1" y="10"/>
                </a:moveTo>
                <a:cubicBezTo>
                  <a:pt x="0" y="6"/>
                  <a:pt x="2" y="3"/>
                  <a:pt x="5" y="1"/>
                </a:cubicBezTo>
                <a:cubicBezTo>
                  <a:pt x="8" y="0"/>
                  <a:pt x="12" y="2"/>
                  <a:pt x="13" y="5"/>
                </a:cubicBezTo>
                <a:cubicBezTo>
                  <a:pt x="14" y="9"/>
                  <a:pt x="12" y="12"/>
                  <a:pt x="9" y="13"/>
                </a:cubicBezTo>
                <a:cubicBezTo>
                  <a:pt x="6" y="14"/>
                  <a:pt x="2" y="13"/>
                  <a:pt x="1" y="10"/>
                </a:cubicBezTo>
                <a:close/>
              </a:path>
            </a:pathLst>
          </a:custGeom>
          <a:solidFill>
            <a:srgbClr val="A2B932"/>
          </a:solidFill>
          <a:ln>
            <a:noFill/>
          </a:ln>
          <a:extLst>
            <a:ext uri="{91240B29-F687-4F45-9708-019B960494DF}">
              <a14:hiddenLine xmlns:a14="http://schemas.microsoft.com/office/drawing/2010/main" w="9525" cmpd="sng">
                <a:solidFill>
                  <a:srgbClr val="000000"/>
                </a:solidFill>
                <a:bevel/>
                <a:headEnd/>
                <a:tailEnd/>
              </a14:hiddenLine>
            </a:ext>
          </a:extLst>
        </p:spPr>
        <p:txBody>
          <a:bodyPr/>
          <a:lstStyle>
            <a:defPPr>
              <a:defRPr lang="zh-CN"/>
            </a:defPPr>
            <a:lvl1pPr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1pPr>
            <a:lvl2pPr marL="4572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2pPr>
            <a:lvl3pPr marL="9144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3pPr>
            <a:lvl4pPr marL="13716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4pPr>
            <a:lvl5pPr marL="18288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5pPr>
            <a:lvl6pPr marL="2286000" algn="l" defTabSz="914400" rtl="0" eaLnBrk="1" latinLnBrk="0" hangingPunct="1">
              <a:defRPr kern="1200">
                <a:solidFill>
                  <a:schemeClr val="tx1"/>
                </a:solidFill>
                <a:latin typeface="Calibri" pitchFamily="34" charset="0"/>
                <a:ea typeface="宋体" pitchFamily="2" charset="-122"/>
                <a:cs typeface="+mn-cs"/>
              </a:defRPr>
            </a:lvl6pPr>
            <a:lvl7pPr marL="2743200" algn="l" defTabSz="914400" rtl="0" eaLnBrk="1" latinLnBrk="0" hangingPunct="1">
              <a:defRPr kern="1200">
                <a:solidFill>
                  <a:schemeClr val="tx1"/>
                </a:solidFill>
                <a:latin typeface="Calibri" pitchFamily="34" charset="0"/>
                <a:ea typeface="宋体" pitchFamily="2" charset="-122"/>
                <a:cs typeface="+mn-cs"/>
              </a:defRPr>
            </a:lvl7pPr>
            <a:lvl8pPr marL="3200400" algn="l" defTabSz="914400" rtl="0" eaLnBrk="1" latinLnBrk="0" hangingPunct="1">
              <a:defRPr kern="1200">
                <a:solidFill>
                  <a:schemeClr val="tx1"/>
                </a:solidFill>
                <a:latin typeface="Calibri" pitchFamily="34" charset="0"/>
                <a:ea typeface="宋体" pitchFamily="2" charset="-122"/>
                <a:cs typeface="+mn-cs"/>
              </a:defRPr>
            </a:lvl8pPr>
            <a:lvl9pPr marL="3657600" algn="l" defTabSz="914400" rtl="0" eaLnBrk="1" latinLnBrk="0" hangingPunct="1">
              <a:defRPr kern="1200">
                <a:solidFill>
                  <a:schemeClr val="tx1"/>
                </a:solidFill>
                <a:latin typeface="Calibri" pitchFamily="34" charset="0"/>
                <a:ea typeface="宋体" pitchFamily="2" charset="-122"/>
                <a:cs typeface="+mn-cs"/>
              </a:defRPr>
            </a:lvl9pPr>
          </a:lstStyle>
          <a:p>
            <a:endParaRPr lang="zh-CN" altLang="zh-CN" sz="2133">
              <a:solidFill>
                <a:srgbClr val="000000"/>
              </a:solidFill>
              <a:sym typeface="宋体" pitchFamily="2" charset="-122"/>
            </a:endParaRPr>
          </a:p>
        </p:txBody>
      </p:sp>
      <p:sp>
        <p:nvSpPr>
          <p:cNvPr id="32" name="Freeform 35"/>
          <p:cNvSpPr>
            <a:spLocks noChangeArrowheads="1"/>
          </p:cNvSpPr>
          <p:nvPr/>
        </p:nvSpPr>
        <p:spPr bwMode="auto">
          <a:xfrm>
            <a:off x="6424318" y="3778581"/>
            <a:ext cx="725041" cy="1473640"/>
          </a:xfrm>
          <a:custGeom>
            <a:avLst/>
            <a:gdLst>
              <a:gd name="T0" fmla="*/ 380 w 384"/>
              <a:gd name="T1" fmla="*/ 783 h 783"/>
              <a:gd name="T2" fmla="*/ 0 w 384"/>
              <a:gd name="T3" fmla="*/ 4 h 783"/>
              <a:gd name="T4" fmla="*/ 5 w 384"/>
              <a:gd name="T5" fmla="*/ 0 h 783"/>
              <a:gd name="T6" fmla="*/ 384 w 384"/>
              <a:gd name="T7" fmla="*/ 782 h 783"/>
              <a:gd name="T8" fmla="*/ 380 w 384"/>
              <a:gd name="T9" fmla="*/ 783 h 783"/>
              <a:gd name="T10" fmla="*/ 0 60000 65536"/>
              <a:gd name="T11" fmla="*/ 0 60000 65536"/>
              <a:gd name="T12" fmla="*/ 0 60000 65536"/>
              <a:gd name="T13" fmla="*/ 0 60000 65536"/>
              <a:gd name="T14" fmla="*/ 0 60000 65536"/>
              <a:gd name="T15" fmla="*/ 0 w 384"/>
              <a:gd name="T16" fmla="*/ 0 h 783"/>
              <a:gd name="T17" fmla="*/ 384 w 384"/>
              <a:gd name="T18" fmla="*/ 783 h 783"/>
            </a:gdLst>
            <a:ahLst/>
            <a:cxnLst>
              <a:cxn ang="T10">
                <a:pos x="T0" y="T1"/>
              </a:cxn>
              <a:cxn ang="T11">
                <a:pos x="T2" y="T3"/>
              </a:cxn>
              <a:cxn ang="T12">
                <a:pos x="T4" y="T5"/>
              </a:cxn>
              <a:cxn ang="T13">
                <a:pos x="T6" y="T7"/>
              </a:cxn>
              <a:cxn ang="T14">
                <a:pos x="T8" y="T9"/>
              </a:cxn>
            </a:cxnLst>
            <a:rect l="T15" t="T16" r="T17" b="T18"/>
            <a:pathLst>
              <a:path w="384" h="783">
                <a:moveTo>
                  <a:pt x="380" y="783"/>
                </a:moveTo>
                <a:lnTo>
                  <a:pt x="0" y="4"/>
                </a:lnTo>
                <a:lnTo>
                  <a:pt x="5" y="0"/>
                </a:lnTo>
                <a:lnTo>
                  <a:pt x="384" y="782"/>
                </a:lnTo>
                <a:lnTo>
                  <a:pt x="380" y="783"/>
                </a:lnTo>
                <a:close/>
              </a:path>
            </a:pathLst>
          </a:custGeom>
          <a:solidFill>
            <a:srgbClr val="595959"/>
          </a:solidFill>
          <a:ln>
            <a:noFill/>
          </a:ln>
          <a:extLst/>
        </p:spPr>
        <p:txBody>
          <a:bodyPr/>
          <a:lstStyle>
            <a:defPPr>
              <a:defRPr lang="zh-CN"/>
            </a:defPPr>
            <a:lvl1pPr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1pPr>
            <a:lvl2pPr marL="4572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2pPr>
            <a:lvl3pPr marL="9144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3pPr>
            <a:lvl4pPr marL="13716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4pPr>
            <a:lvl5pPr marL="18288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5pPr>
            <a:lvl6pPr marL="2286000" algn="l" defTabSz="914400" rtl="0" eaLnBrk="1" latinLnBrk="0" hangingPunct="1">
              <a:defRPr kern="1200">
                <a:solidFill>
                  <a:schemeClr val="tx1"/>
                </a:solidFill>
                <a:latin typeface="Calibri" pitchFamily="34" charset="0"/>
                <a:ea typeface="宋体" pitchFamily="2" charset="-122"/>
                <a:cs typeface="+mn-cs"/>
              </a:defRPr>
            </a:lvl6pPr>
            <a:lvl7pPr marL="2743200" algn="l" defTabSz="914400" rtl="0" eaLnBrk="1" latinLnBrk="0" hangingPunct="1">
              <a:defRPr kern="1200">
                <a:solidFill>
                  <a:schemeClr val="tx1"/>
                </a:solidFill>
                <a:latin typeface="Calibri" pitchFamily="34" charset="0"/>
                <a:ea typeface="宋体" pitchFamily="2" charset="-122"/>
                <a:cs typeface="+mn-cs"/>
              </a:defRPr>
            </a:lvl7pPr>
            <a:lvl8pPr marL="3200400" algn="l" defTabSz="914400" rtl="0" eaLnBrk="1" latinLnBrk="0" hangingPunct="1">
              <a:defRPr kern="1200">
                <a:solidFill>
                  <a:schemeClr val="tx1"/>
                </a:solidFill>
                <a:latin typeface="Calibri" pitchFamily="34" charset="0"/>
                <a:ea typeface="宋体" pitchFamily="2" charset="-122"/>
                <a:cs typeface="+mn-cs"/>
              </a:defRPr>
            </a:lvl8pPr>
            <a:lvl9pPr marL="3657600" algn="l" defTabSz="914400" rtl="0" eaLnBrk="1" latinLnBrk="0" hangingPunct="1">
              <a:defRPr kern="1200">
                <a:solidFill>
                  <a:schemeClr val="tx1"/>
                </a:solidFill>
                <a:latin typeface="Calibri" pitchFamily="34" charset="0"/>
                <a:ea typeface="宋体" pitchFamily="2" charset="-122"/>
                <a:cs typeface="+mn-cs"/>
              </a:defRPr>
            </a:lvl9pPr>
          </a:lstStyle>
          <a:p>
            <a:endParaRPr lang="zh-CN" altLang="zh-CN" sz="2133">
              <a:solidFill>
                <a:srgbClr val="000000"/>
              </a:solidFill>
              <a:sym typeface="宋体" pitchFamily="2" charset="-122"/>
            </a:endParaRPr>
          </a:p>
        </p:txBody>
      </p:sp>
      <p:sp>
        <p:nvSpPr>
          <p:cNvPr id="33" name="Freeform 36"/>
          <p:cNvSpPr>
            <a:spLocks noChangeArrowheads="1"/>
          </p:cNvSpPr>
          <p:nvPr/>
        </p:nvSpPr>
        <p:spPr bwMode="auto">
          <a:xfrm>
            <a:off x="7112713" y="5215576"/>
            <a:ext cx="47115" cy="41880"/>
          </a:xfrm>
          <a:custGeom>
            <a:avLst/>
            <a:gdLst>
              <a:gd name="T0" fmla="*/ 4 w 15"/>
              <a:gd name="T1" fmla="*/ 13 h 15"/>
              <a:gd name="T2" fmla="*/ 2 w 15"/>
              <a:gd name="T3" fmla="*/ 4 h 15"/>
              <a:gd name="T4" fmla="*/ 10 w 15"/>
              <a:gd name="T5" fmla="*/ 2 h 15"/>
              <a:gd name="T6" fmla="*/ 13 w 15"/>
              <a:gd name="T7" fmla="*/ 10 h 15"/>
              <a:gd name="T8" fmla="*/ 4 w 15"/>
              <a:gd name="T9" fmla="*/ 13 h 15"/>
              <a:gd name="T10" fmla="*/ 0 60000 65536"/>
              <a:gd name="T11" fmla="*/ 0 60000 65536"/>
              <a:gd name="T12" fmla="*/ 0 60000 65536"/>
              <a:gd name="T13" fmla="*/ 0 60000 65536"/>
              <a:gd name="T14" fmla="*/ 0 60000 65536"/>
              <a:gd name="T15" fmla="*/ 0 w 15"/>
              <a:gd name="T16" fmla="*/ 0 h 15"/>
              <a:gd name="T17" fmla="*/ 15 w 15"/>
              <a:gd name="T18" fmla="*/ 15 h 15"/>
            </a:gdLst>
            <a:ahLst/>
            <a:cxnLst>
              <a:cxn ang="T10">
                <a:pos x="T0" y="T1"/>
              </a:cxn>
              <a:cxn ang="T11">
                <a:pos x="T2" y="T3"/>
              </a:cxn>
              <a:cxn ang="T12">
                <a:pos x="T4" y="T5"/>
              </a:cxn>
              <a:cxn ang="T13">
                <a:pos x="T6" y="T7"/>
              </a:cxn>
              <a:cxn ang="T14">
                <a:pos x="T8" y="T9"/>
              </a:cxn>
            </a:cxnLst>
            <a:rect l="T15" t="T16" r="T17" b="T18"/>
            <a:pathLst>
              <a:path w="15" h="15">
                <a:moveTo>
                  <a:pt x="4" y="13"/>
                </a:moveTo>
                <a:cubicBezTo>
                  <a:pt x="1" y="11"/>
                  <a:pt x="0" y="7"/>
                  <a:pt x="2" y="4"/>
                </a:cubicBezTo>
                <a:cubicBezTo>
                  <a:pt x="4" y="1"/>
                  <a:pt x="7" y="0"/>
                  <a:pt x="10" y="2"/>
                </a:cubicBezTo>
                <a:cubicBezTo>
                  <a:pt x="13" y="4"/>
                  <a:pt x="15" y="7"/>
                  <a:pt x="13" y="10"/>
                </a:cubicBezTo>
                <a:cubicBezTo>
                  <a:pt x="11" y="13"/>
                  <a:pt x="7" y="15"/>
                  <a:pt x="4" y="13"/>
                </a:cubicBezTo>
                <a:close/>
              </a:path>
            </a:pathLst>
          </a:custGeom>
          <a:solidFill>
            <a:srgbClr val="EBAC07"/>
          </a:solidFill>
          <a:ln>
            <a:noFill/>
          </a:ln>
          <a:extLst>
            <a:ext uri="{91240B29-F687-4F45-9708-019B960494DF}">
              <a14:hiddenLine xmlns:a14="http://schemas.microsoft.com/office/drawing/2010/main" w="9525" cmpd="sng">
                <a:solidFill>
                  <a:srgbClr val="000000"/>
                </a:solidFill>
                <a:bevel/>
                <a:headEnd/>
                <a:tailEnd/>
              </a14:hiddenLine>
            </a:ext>
          </a:extLst>
        </p:spPr>
        <p:txBody>
          <a:bodyPr/>
          <a:lstStyle>
            <a:defPPr>
              <a:defRPr lang="zh-CN"/>
            </a:defPPr>
            <a:lvl1pPr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1pPr>
            <a:lvl2pPr marL="4572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2pPr>
            <a:lvl3pPr marL="9144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3pPr>
            <a:lvl4pPr marL="13716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4pPr>
            <a:lvl5pPr marL="18288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5pPr>
            <a:lvl6pPr marL="2286000" algn="l" defTabSz="914400" rtl="0" eaLnBrk="1" latinLnBrk="0" hangingPunct="1">
              <a:defRPr kern="1200">
                <a:solidFill>
                  <a:schemeClr val="tx1"/>
                </a:solidFill>
                <a:latin typeface="Calibri" pitchFamily="34" charset="0"/>
                <a:ea typeface="宋体" pitchFamily="2" charset="-122"/>
                <a:cs typeface="+mn-cs"/>
              </a:defRPr>
            </a:lvl6pPr>
            <a:lvl7pPr marL="2743200" algn="l" defTabSz="914400" rtl="0" eaLnBrk="1" latinLnBrk="0" hangingPunct="1">
              <a:defRPr kern="1200">
                <a:solidFill>
                  <a:schemeClr val="tx1"/>
                </a:solidFill>
                <a:latin typeface="Calibri" pitchFamily="34" charset="0"/>
                <a:ea typeface="宋体" pitchFamily="2" charset="-122"/>
                <a:cs typeface="+mn-cs"/>
              </a:defRPr>
            </a:lvl7pPr>
            <a:lvl8pPr marL="3200400" algn="l" defTabSz="914400" rtl="0" eaLnBrk="1" latinLnBrk="0" hangingPunct="1">
              <a:defRPr kern="1200">
                <a:solidFill>
                  <a:schemeClr val="tx1"/>
                </a:solidFill>
                <a:latin typeface="Calibri" pitchFamily="34" charset="0"/>
                <a:ea typeface="宋体" pitchFamily="2" charset="-122"/>
                <a:cs typeface="+mn-cs"/>
              </a:defRPr>
            </a:lvl8pPr>
            <a:lvl9pPr marL="3657600" algn="l" defTabSz="914400" rtl="0" eaLnBrk="1" latinLnBrk="0" hangingPunct="1">
              <a:defRPr kern="1200">
                <a:solidFill>
                  <a:schemeClr val="tx1"/>
                </a:solidFill>
                <a:latin typeface="Calibri" pitchFamily="34" charset="0"/>
                <a:ea typeface="宋体" pitchFamily="2" charset="-122"/>
                <a:cs typeface="+mn-cs"/>
              </a:defRPr>
            </a:lvl9pPr>
          </a:lstStyle>
          <a:p>
            <a:endParaRPr lang="zh-CN" altLang="zh-CN" sz="2133">
              <a:solidFill>
                <a:srgbClr val="000000"/>
              </a:solidFill>
              <a:sym typeface="宋体" pitchFamily="2" charset="-122"/>
            </a:endParaRPr>
          </a:p>
        </p:txBody>
      </p:sp>
      <p:sp>
        <p:nvSpPr>
          <p:cNvPr id="34" name="Freeform 37"/>
          <p:cNvSpPr>
            <a:spLocks noChangeArrowheads="1"/>
          </p:cNvSpPr>
          <p:nvPr/>
        </p:nvSpPr>
        <p:spPr bwMode="auto">
          <a:xfrm>
            <a:off x="6426935" y="3778582"/>
            <a:ext cx="2075661" cy="662221"/>
          </a:xfrm>
          <a:custGeom>
            <a:avLst/>
            <a:gdLst>
              <a:gd name="T0" fmla="*/ 791 w 793"/>
              <a:gd name="T1" fmla="*/ 358 h 358"/>
              <a:gd name="T2" fmla="*/ 0 w 793"/>
              <a:gd name="T3" fmla="*/ 4 h 358"/>
              <a:gd name="T4" fmla="*/ 1 w 793"/>
              <a:gd name="T5" fmla="*/ 0 h 358"/>
              <a:gd name="T6" fmla="*/ 793 w 793"/>
              <a:gd name="T7" fmla="*/ 353 h 358"/>
              <a:gd name="T8" fmla="*/ 791 w 793"/>
              <a:gd name="T9" fmla="*/ 358 h 358"/>
              <a:gd name="T10" fmla="*/ 0 60000 65536"/>
              <a:gd name="T11" fmla="*/ 0 60000 65536"/>
              <a:gd name="T12" fmla="*/ 0 60000 65536"/>
              <a:gd name="T13" fmla="*/ 0 60000 65536"/>
              <a:gd name="T14" fmla="*/ 0 60000 65536"/>
              <a:gd name="T15" fmla="*/ 0 w 793"/>
              <a:gd name="T16" fmla="*/ 0 h 358"/>
              <a:gd name="T17" fmla="*/ 793 w 793"/>
              <a:gd name="T18" fmla="*/ 358 h 358"/>
            </a:gdLst>
            <a:ahLst/>
            <a:cxnLst>
              <a:cxn ang="T10">
                <a:pos x="T0" y="T1"/>
              </a:cxn>
              <a:cxn ang="T11">
                <a:pos x="T2" y="T3"/>
              </a:cxn>
              <a:cxn ang="T12">
                <a:pos x="T4" y="T5"/>
              </a:cxn>
              <a:cxn ang="T13">
                <a:pos x="T6" y="T7"/>
              </a:cxn>
              <a:cxn ang="T14">
                <a:pos x="T8" y="T9"/>
              </a:cxn>
            </a:cxnLst>
            <a:rect l="T15" t="T16" r="T17" b="T18"/>
            <a:pathLst>
              <a:path w="793" h="358">
                <a:moveTo>
                  <a:pt x="791" y="358"/>
                </a:moveTo>
                <a:lnTo>
                  <a:pt x="0" y="4"/>
                </a:lnTo>
                <a:lnTo>
                  <a:pt x="1" y="0"/>
                </a:lnTo>
                <a:lnTo>
                  <a:pt x="793" y="353"/>
                </a:lnTo>
                <a:lnTo>
                  <a:pt x="791" y="358"/>
                </a:lnTo>
                <a:close/>
              </a:path>
            </a:pathLst>
          </a:custGeom>
          <a:solidFill>
            <a:srgbClr val="595959"/>
          </a:solidFill>
          <a:ln>
            <a:noFill/>
          </a:ln>
          <a:extLst/>
        </p:spPr>
        <p:txBody>
          <a:bodyPr/>
          <a:lstStyle>
            <a:defPPr>
              <a:defRPr lang="zh-CN"/>
            </a:defPPr>
            <a:lvl1pPr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1pPr>
            <a:lvl2pPr marL="4572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2pPr>
            <a:lvl3pPr marL="9144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3pPr>
            <a:lvl4pPr marL="13716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4pPr>
            <a:lvl5pPr marL="18288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5pPr>
            <a:lvl6pPr marL="2286000" algn="l" defTabSz="914400" rtl="0" eaLnBrk="1" latinLnBrk="0" hangingPunct="1">
              <a:defRPr kern="1200">
                <a:solidFill>
                  <a:schemeClr val="tx1"/>
                </a:solidFill>
                <a:latin typeface="Calibri" pitchFamily="34" charset="0"/>
                <a:ea typeface="宋体" pitchFamily="2" charset="-122"/>
                <a:cs typeface="+mn-cs"/>
              </a:defRPr>
            </a:lvl6pPr>
            <a:lvl7pPr marL="2743200" algn="l" defTabSz="914400" rtl="0" eaLnBrk="1" latinLnBrk="0" hangingPunct="1">
              <a:defRPr kern="1200">
                <a:solidFill>
                  <a:schemeClr val="tx1"/>
                </a:solidFill>
                <a:latin typeface="Calibri" pitchFamily="34" charset="0"/>
                <a:ea typeface="宋体" pitchFamily="2" charset="-122"/>
                <a:cs typeface="+mn-cs"/>
              </a:defRPr>
            </a:lvl7pPr>
            <a:lvl8pPr marL="3200400" algn="l" defTabSz="914400" rtl="0" eaLnBrk="1" latinLnBrk="0" hangingPunct="1">
              <a:defRPr kern="1200">
                <a:solidFill>
                  <a:schemeClr val="tx1"/>
                </a:solidFill>
                <a:latin typeface="Calibri" pitchFamily="34" charset="0"/>
                <a:ea typeface="宋体" pitchFamily="2" charset="-122"/>
                <a:cs typeface="+mn-cs"/>
              </a:defRPr>
            </a:lvl8pPr>
            <a:lvl9pPr marL="3657600" algn="l" defTabSz="914400" rtl="0" eaLnBrk="1" latinLnBrk="0" hangingPunct="1">
              <a:defRPr kern="1200">
                <a:solidFill>
                  <a:schemeClr val="tx1"/>
                </a:solidFill>
                <a:latin typeface="Calibri" pitchFamily="34" charset="0"/>
                <a:ea typeface="宋体" pitchFamily="2" charset="-122"/>
                <a:cs typeface="+mn-cs"/>
              </a:defRPr>
            </a:lvl9pPr>
          </a:lstStyle>
          <a:p>
            <a:endParaRPr lang="zh-CN" altLang="zh-CN" sz="2133">
              <a:solidFill>
                <a:srgbClr val="000000"/>
              </a:solidFill>
              <a:sym typeface="宋体" pitchFamily="2" charset="-122"/>
            </a:endParaRPr>
          </a:p>
        </p:txBody>
      </p:sp>
      <p:sp>
        <p:nvSpPr>
          <p:cNvPr id="35" name="Freeform 38"/>
          <p:cNvSpPr>
            <a:spLocks noChangeArrowheads="1"/>
          </p:cNvSpPr>
          <p:nvPr/>
        </p:nvSpPr>
        <p:spPr bwMode="auto">
          <a:xfrm>
            <a:off x="8494743" y="4422482"/>
            <a:ext cx="41880" cy="39261"/>
          </a:xfrm>
          <a:custGeom>
            <a:avLst/>
            <a:gdLst>
              <a:gd name="T0" fmla="*/ 8 w 13"/>
              <a:gd name="T1" fmla="*/ 13 h 13"/>
              <a:gd name="T2" fmla="*/ 0 w 13"/>
              <a:gd name="T3" fmla="*/ 8 h 13"/>
              <a:gd name="T4" fmla="*/ 5 w 13"/>
              <a:gd name="T5" fmla="*/ 0 h 13"/>
              <a:gd name="T6" fmla="*/ 13 w 13"/>
              <a:gd name="T7" fmla="*/ 5 h 13"/>
              <a:gd name="T8" fmla="*/ 8 w 13"/>
              <a:gd name="T9" fmla="*/ 13 h 13"/>
              <a:gd name="T10" fmla="*/ 0 60000 65536"/>
              <a:gd name="T11" fmla="*/ 0 60000 65536"/>
              <a:gd name="T12" fmla="*/ 0 60000 65536"/>
              <a:gd name="T13" fmla="*/ 0 60000 65536"/>
              <a:gd name="T14" fmla="*/ 0 60000 65536"/>
              <a:gd name="T15" fmla="*/ 0 w 13"/>
              <a:gd name="T16" fmla="*/ 0 h 13"/>
              <a:gd name="T17" fmla="*/ 13 w 13"/>
              <a:gd name="T18" fmla="*/ 13 h 13"/>
            </a:gdLst>
            <a:ahLst/>
            <a:cxnLst>
              <a:cxn ang="T10">
                <a:pos x="T0" y="T1"/>
              </a:cxn>
              <a:cxn ang="T11">
                <a:pos x="T2" y="T3"/>
              </a:cxn>
              <a:cxn ang="T12">
                <a:pos x="T4" y="T5"/>
              </a:cxn>
              <a:cxn ang="T13">
                <a:pos x="T6" y="T7"/>
              </a:cxn>
              <a:cxn ang="T14">
                <a:pos x="T8" y="T9"/>
              </a:cxn>
            </a:cxnLst>
            <a:rect l="T15" t="T16" r="T17" b="T18"/>
            <a:pathLst>
              <a:path w="13" h="13">
                <a:moveTo>
                  <a:pt x="8" y="13"/>
                </a:moveTo>
                <a:cubicBezTo>
                  <a:pt x="4" y="13"/>
                  <a:pt x="1" y="11"/>
                  <a:pt x="0" y="8"/>
                </a:cubicBezTo>
                <a:cubicBezTo>
                  <a:pt x="0" y="4"/>
                  <a:pt x="2" y="1"/>
                  <a:pt x="5" y="0"/>
                </a:cubicBezTo>
                <a:cubicBezTo>
                  <a:pt x="9" y="0"/>
                  <a:pt x="12" y="2"/>
                  <a:pt x="13" y="5"/>
                </a:cubicBezTo>
                <a:cubicBezTo>
                  <a:pt x="13" y="9"/>
                  <a:pt x="11" y="12"/>
                  <a:pt x="8" y="13"/>
                </a:cubicBezTo>
                <a:close/>
              </a:path>
            </a:pathLst>
          </a:custGeom>
          <a:solidFill>
            <a:srgbClr val="F83003"/>
          </a:solidFill>
          <a:ln>
            <a:noFill/>
          </a:ln>
          <a:extLst>
            <a:ext uri="{91240B29-F687-4F45-9708-019B960494DF}">
              <a14:hiddenLine xmlns:a14="http://schemas.microsoft.com/office/drawing/2010/main" w="9525" cmpd="sng">
                <a:solidFill>
                  <a:srgbClr val="000000"/>
                </a:solidFill>
                <a:bevel/>
                <a:headEnd/>
                <a:tailEnd/>
              </a14:hiddenLine>
            </a:ext>
          </a:extLst>
        </p:spPr>
        <p:txBody>
          <a:bodyPr/>
          <a:lstStyle>
            <a:defPPr>
              <a:defRPr lang="zh-CN"/>
            </a:defPPr>
            <a:lvl1pPr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1pPr>
            <a:lvl2pPr marL="4572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2pPr>
            <a:lvl3pPr marL="9144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3pPr>
            <a:lvl4pPr marL="13716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4pPr>
            <a:lvl5pPr marL="18288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5pPr>
            <a:lvl6pPr marL="2286000" algn="l" defTabSz="914400" rtl="0" eaLnBrk="1" latinLnBrk="0" hangingPunct="1">
              <a:defRPr kern="1200">
                <a:solidFill>
                  <a:schemeClr val="tx1"/>
                </a:solidFill>
                <a:latin typeface="Calibri" pitchFamily="34" charset="0"/>
                <a:ea typeface="宋体" pitchFamily="2" charset="-122"/>
                <a:cs typeface="+mn-cs"/>
              </a:defRPr>
            </a:lvl6pPr>
            <a:lvl7pPr marL="2743200" algn="l" defTabSz="914400" rtl="0" eaLnBrk="1" latinLnBrk="0" hangingPunct="1">
              <a:defRPr kern="1200">
                <a:solidFill>
                  <a:schemeClr val="tx1"/>
                </a:solidFill>
                <a:latin typeface="Calibri" pitchFamily="34" charset="0"/>
                <a:ea typeface="宋体" pitchFamily="2" charset="-122"/>
                <a:cs typeface="+mn-cs"/>
              </a:defRPr>
            </a:lvl7pPr>
            <a:lvl8pPr marL="3200400" algn="l" defTabSz="914400" rtl="0" eaLnBrk="1" latinLnBrk="0" hangingPunct="1">
              <a:defRPr kern="1200">
                <a:solidFill>
                  <a:schemeClr val="tx1"/>
                </a:solidFill>
                <a:latin typeface="Calibri" pitchFamily="34" charset="0"/>
                <a:ea typeface="宋体" pitchFamily="2" charset="-122"/>
                <a:cs typeface="+mn-cs"/>
              </a:defRPr>
            </a:lvl8pPr>
            <a:lvl9pPr marL="3657600" algn="l" defTabSz="914400" rtl="0" eaLnBrk="1" latinLnBrk="0" hangingPunct="1">
              <a:defRPr kern="1200">
                <a:solidFill>
                  <a:schemeClr val="tx1"/>
                </a:solidFill>
                <a:latin typeface="Calibri" pitchFamily="34" charset="0"/>
                <a:ea typeface="宋体" pitchFamily="2" charset="-122"/>
                <a:cs typeface="+mn-cs"/>
              </a:defRPr>
            </a:lvl9pPr>
          </a:lstStyle>
          <a:p>
            <a:endParaRPr lang="zh-CN" altLang="zh-CN" sz="2133">
              <a:solidFill>
                <a:srgbClr val="000000"/>
              </a:solidFill>
              <a:sym typeface="宋体" pitchFamily="2" charset="-122"/>
            </a:endParaRPr>
          </a:p>
        </p:txBody>
      </p:sp>
      <p:sp>
        <p:nvSpPr>
          <p:cNvPr id="36" name="Freeform 39"/>
          <p:cNvSpPr>
            <a:spLocks noChangeArrowheads="1"/>
          </p:cNvSpPr>
          <p:nvPr/>
        </p:nvSpPr>
        <p:spPr bwMode="auto">
          <a:xfrm>
            <a:off x="6426935" y="3330993"/>
            <a:ext cx="2193447" cy="455441"/>
          </a:xfrm>
          <a:custGeom>
            <a:avLst/>
            <a:gdLst>
              <a:gd name="T0" fmla="*/ 1 w 835"/>
              <a:gd name="T1" fmla="*/ 243 h 243"/>
              <a:gd name="T2" fmla="*/ 0 w 835"/>
              <a:gd name="T3" fmla="*/ 239 h 243"/>
              <a:gd name="T4" fmla="*/ 833 w 835"/>
              <a:gd name="T5" fmla="*/ 0 h 243"/>
              <a:gd name="T6" fmla="*/ 835 w 835"/>
              <a:gd name="T7" fmla="*/ 5 h 243"/>
              <a:gd name="T8" fmla="*/ 1 w 835"/>
              <a:gd name="T9" fmla="*/ 243 h 243"/>
              <a:gd name="T10" fmla="*/ 0 60000 65536"/>
              <a:gd name="T11" fmla="*/ 0 60000 65536"/>
              <a:gd name="T12" fmla="*/ 0 60000 65536"/>
              <a:gd name="T13" fmla="*/ 0 60000 65536"/>
              <a:gd name="T14" fmla="*/ 0 60000 65536"/>
              <a:gd name="T15" fmla="*/ 0 w 835"/>
              <a:gd name="T16" fmla="*/ 0 h 243"/>
              <a:gd name="T17" fmla="*/ 835 w 835"/>
              <a:gd name="T18" fmla="*/ 243 h 243"/>
            </a:gdLst>
            <a:ahLst/>
            <a:cxnLst>
              <a:cxn ang="T10">
                <a:pos x="T0" y="T1"/>
              </a:cxn>
              <a:cxn ang="T11">
                <a:pos x="T2" y="T3"/>
              </a:cxn>
              <a:cxn ang="T12">
                <a:pos x="T4" y="T5"/>
              </a:cxn>
              <a:cxn ang="T13">
                <a:pos x="T6" y="T7"/>
              </a:cxn>
              <a:cxn ang="T14">
                <a:pos x="T8" y="T9"/>
              </a:cxn>
            </a:cxnLst>
            <a:rect l="T15" t="T16" r="T17" b="T18"/>
            <a:pathLst>
              <a:path w="835" h="243">
                <a:moveTo>
                  <a:pt x="1" y="243"/>
                </a:moveTo>
                <a:lnTo>
                  <a:pt x="0" y="239"/>
                </a:lnTo>
                <a:lnTo>
                  <a:pt x="833" y="0"/>
                </a:lnTo>
                <a:lnTo>
                  <a:pt x="835" y="5"/>
                </a:lnTo>
                <a:lnTo>
                  <a:pt x="1" y="243"/>
                </a:lnTo>
                <a:close/>
              </a:path>
            </a:pathLst>
          </a:custGeom>
          <a:solidFill>
            <a:srgbClr val="595959"/>
          </a:solidFill>
          <a:ln>
            <a:noFill/>
          </a:ln>
          <a:extLst/>
        </p:spPr>
        <p:txBody>
          <a:bodyPr/>
          <a:lstStyle>
            <a:defPPr>
              <a:defRPr lang="zh-CN"/>
            </a:defPPr>
            <a:lvl1pPr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1pPr>
            <a:lvl2pPr marL="4572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2pPr>
            <a:lvl3pPr marL="9144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3pPr>
            <a:lvl4pPr marL="13716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4pPr>
            <a:lvl5pPr marL="18288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5pPr>
            <a:lvl6pPr marL="2286000" algn="l" defTabSz="914400" rtl="0" eaLnBrk="1" latinLnBrk="0" hangingPunct="1">
              <a:defRPr kern="1200">
                <a:solidFill>
                  <a:schemeClr val="tx1"/>
                </a:solidFill>
                <a:latin typeface="Calibri" pitchFamily="34" charset="0"/>
                <a:ea typeface="宋体" pitchFamily="2" charset="-122"/>
                <a:cs typeface="+mn-cs"/>
              </a:defRPr>
            </a:lvl6pPr>
            <a:lvl7pPr marL="2743200" algn="l" defTabSz="914400" rtl="0" eaLnBrk="1" latinLnBrk="0" hangingPunct="1">
              <a:defRPr kern="1200">
                <a:solidFill>
                  <a:schemeClr val="tx1"/>
                </a:solidFill>
                <a:latin typeface="Calibri" pitchFamily="34" charset="0"/>
                <a:ea typeface="宋体" pitchFamily="2" charset="-122"/>
                <a:cs typeface="+mn-cs"/>
              </a:defRPr>
            </a:lvl7pPr>
            <a:lvl8pPr marL="3200400" algn="l" defTabSz="914400" rtl="0" eaLnBrk="1" latinLnBrk="0" hangingPunct="1">
              <a:defRPr kern="1200">
                <a:solidFill>
                  <a:schemeClr val="tx1"/>
                </a:solidFill>
                <a:latin typeface="Calibri" pitchFamily="34" charset="0"/>
                <a:ea typeface="宋体" pitchFamily="2" charset="-122"/>
                <a:cs typeface="+mn-cs"/>
              </a:defRPr>
            </a:lvl8pPr>
            <a:lvl9pPr marL="3657600" algn="l" defTabSz="914400" rtl="0" eaLnBrk="1" latinLnBrk="0" hangingPunct="1">
              <a:defRPr kern="1200">
                <a:solidFill>
                  <a:schemeClr val="tx1"/>
                </a:solidFill>
                <a:latin typeface="Calibri" pitchFamily="34" charset="0"/>
                <a:ea typeface="宋体" pitchFamily="2" charset="-122"/>
                <a:cs typeface="+mn-cs"/>
              </a:defRPr>
            </a:lvl9pPr>
          </a:lstStyle>
          <a:p>
            <a:endParaRPr lang="zh-CN" altLang="zh-CN" sz="2133">
              <a:solidFill>
                <a:srgbClr val="000000"/>
              </a:solidFill>
              <a:sym typeface="宋体" pitchFamily="2" charset="-122"/>
            </a:endParaRPr>
          </a:p>
        </p:txBody>
      </p:sp>
      <p:sp>
        <p:nvSpPr>
          <p:cNvPr id="37" name="Freeform 40"/>
          <p:cNvSpPr>
            <a:spLocks noChangeArrowheads="1"/>
          </p:cNvSpPr>
          <p:nvPr/>
        </p:nvSpPr>
        <p:spPr bwMode="auto">
          <a:xfrm>
            <a:off x="8602060" y="3315288"/>
            <a:ext cx="39261" cy="41880"/>
          </a:xfrm>
          <a:custGeom>
            <a:avLst/>
            <a:gdLst>
              <a:gd name="T0" fmla="*/ 12 w 14"/>
              <a:gd name="T1" fmla="*/ 11 h 14"/>
              <a:gd name="T2" fmla="*/ 3 w 14"/>
              <a:gd name="T3" fmla="*/ 12 h 14"/>
              <a:gd name="T4" fmla="*/ 3 w 14"/>
              <a:gd name="T5" fmla="*/ 3 h 14"/>
              <a:gd name="T6" fmla="*/ 11 w 14"/>
              <a:gd name="T7" fmla="*/ 2 h 14"/>
              <a:gd name="T8" fmla="*/ 12 w 14"/>
              <a:gd name="T9" fmla="*/ 11 h 14"/>
              <a:gd name="T10" fmla="*/ 0 60000 65536"/>
              <a:gd name="T11" fmla="*/ 0 60000 65536"/>
              <a:gd name="T12" fmla="*/ 0 60000 65536"/>
              <a:gd name="T13" fmla="*/ 0 60000 65536"/>
              <a:gd name="T14" fmla="*/ 0 60000 65536"/>
              <a:gd name="T15" fmla="*/ 0 w 14"/>
              <a:gd name="T16" fmla="*/ 0 h 14"/>
              <a:gd name="T17" fmla="*/ 14 w 14"/>
              <a:gd name="T18" fmla="*/ 14 h 14"/>
            </a:gdLst>
            <a:ahLst/>
            <a:cxnLst>
              <a:cxn ang="T10">
                <a:pos x="T0" y="T1"/>
              </a:cxn>
              <a:cxn ang="T11">
                <a:pos x="T2" y="T3"/>
              </a:cxn>
              <a:cxn ang="T12">
                <a:pos x="T4" y="T5"/>
              </a:cxn>
              <a:cxn ang="T13">
                <a:pos x="T6" y="T7"/>
              </a:cxn>
              <a:cxn ang="T14">
                <a:pos x="T8" y="T9"/>
              </a:cxn>
            </a:cxnLst>
            <a:rect l="T15" t="T16" r="T17" b="T18"/>
            <a:pathLst>
              <a:path w="14" h="14">
                <a:moveTo>
                  <a:pt x="12" y="11"/>
                </a:moveTo>
                <a:cubicBezTo>
                  <a:pt x="10" y="14"/>
                  <a:pt x="6" y="14"/>
                  <a:pt x="3" y="12"/>
                </a:cubicBezTo>
                <a:cubicBezTo>
                  <a:pt x="1" y="10"/>
                  <a:pt x="0" y="6"/>
                  <a:pt x="3" y="3"/>
                </a:cubicBezTo>
                <a:cubicBezTo>
                  <a:pt x="5" y="0"/>
                  <a:pt x="9" y="0"/>
                  <a:pt x="11" y="2"/>
                </a:cubicBezTo>
                <a:cubicBezTo>
                  <a:pt x="14" y="5"/>
                  <a:pt x="14" y="9"/>
                  <a:pt x="12" y="11"/>
                </a:cubicBezTo>
                <a:close/>
              </a:path>
            </a:pathLst>
          </a:custGeom>
          <a:solidFill>
            <a:srgbClr val="A2B932"/>
          </a:solidFill>
          <a:ln>
            <a:noFill/>
          </a:ln>
          <a:extLst>
            <a:ext uri="{91240B29-F687-4F45-9708-019B960494DF}">
              <a14:hiddenLine xmlns:a14="http://schemas.microsoft.com/office/drawing/2010/main" w="9525" cmpd="sng">
                <a:solidFill>
                  <a:srgbClr val="000000"/>
                </a:solidFill>
                <a:bevel/>
                <a:headEnd/>
                <a:tailEnd/>
              </a14:hiddenLine>
            </a:ext>
          </a:extLst>
        </p:spPr>
        <p:txBody>
          <a:bodyPr/>
          <a:lstStyle>
            <a:defPPr>
              <a:defRPr lang="zh-CN"/>
            </a:defPPr>
            <a:lvl1pPr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1pPr>
            <a:lvl2pPr marL="4572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2pPr>
            <a:lvl3pPr marL="9144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3pPr>
            <a:lvl4pPr marL="13716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4pPr>
            <a:lvl5pPr marL="18288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5pPr>
            <a:lvl6pPr marL="2286000" algn="l" defTabSz="914400" rtl="0" eaLnBrk="1" latinLnBrk="0" hangingPunct="1">
              <a:defRPr kern="1200">
                <a:solidFill>
                  <a:schemeClr val="tx1"/>
                </a:solidFill>
                <a:latin typeface="Calibri" pitchFamily="34" charset="0"/>
                <a:ea typeface="宋体" pitchFamily="2" charset="-122"/>
                <a:cs typeface="+mn-cs"/>
              </a:defRPr>
            </a:lvl6pPr>
            <a:lvl7pPr marL="2743200" algn="l" defTabSz="914400" rtl="0" eaLnBrk="1" latinLnBrk="0" hangingPunct="1">
              <a:defRPr kern="1200">
                <a:solidFill>
                  <a:schemeClr val="tx1"/>
                </a:solidFill>
                <a:latin typeface="Calibri" pitchFamily="34" charset="0"/>
                <a:ea typeface="宋体" pitchFamily="2" charset="-122"/>
                <a:cs typeface="+mn-cs"/>
              </a:defRPr>
            </a:lvl7pPr>
            <a:lvl8pPr marL="3200400" algn="l" defTabSz="914400" rtl="0" eaLnBrk="1" latinLnBrk="0" hangingPunct="1">
              <a:defRPr kern="1200">
                <a:solidFill>
                  <a:schemeClr val="tx1"/>
                </a:solidFill>
                <a:latin typeface="Calibri" pitchFamily="34" charset="0"/>
                <a:ea typeface="宋体" pitchFamily="2" charset="-122"/>
                <a:cs typeface="+mn-cs"/>
              </a:defRPr>
            </a:lvl8pPr>
            <a:lvl9pPr marL="3657600" algn="l" defTabSz="914400" rtl="0" eaLnBrk="1" latinLnBrk="0" hangingPunct="1">
              <a:defRPr kern="1200">
                <a:solidFill>
                  <a:schemeClr val="tx1"/>
                </a:solidFill>
                <a:latin typeface="Calibri" pitchFamily="34" charset="0"/>
                <a:ea typeface="宋体" pitchFamily="2" charset="-122"/>
                <a:cs typeface="+mn-cs"/>
              </a:defRPr>
            </a:lvl9pPr>
          </a:lstStyle>
          <a:p>
            <a:endParaRPr lang="zh-CN" altLang="zh-CN" sz="2133">
              <a:solidFill>
                <a:srgbClr val="000000"/>
              </a:solidFill>
              <a:sym typeface="宋体" pitchFamily="2" charset="-122"/>
            </a:endParaRPr>
          </a:p>
        </p:txBody>
      </p:sp>
      <p:sp>
        <p:nvSpPr>
          <p:cNvPr id="40" name="Freeform 43"/>
          <p:cNvSpPr>
            <a:spLocks noChangeArrowheads="1"/>
          </p:cNvSpPr>
          <p:nvPr/>
        </p:nvSpPr>
        <p:spPr bwMode="auto">
          <a:xfrm>
            <a:off x="3508447" y="3435693"/>
            <a:ext cx="471147" cy="421415"/>
          </a:xfrm>
          <a:custGeom>
            <a:avLst/>
            <a:gdLst>
              <a:gd name="T0" fmla="*/ 80 w 161"/>
              <a:gd name="T1" fmla="*/ 31 h 144"/>
              <a:gd name="T2" fmla="*/ 40 w 161"/>
              <a:gd name="T3" fmla="*/ 1 h 144"/>
              <a:gd name="T4" fmla="*/ 3 w 161"/>
              <a:gd name="T5" fmla="*/ 50 h 144"/>
              <a:gd name="T6" fmla="*/ 79 w 161"/>
              <a:gd name="T7" fmla="*/ 144 h 144"/>
              <a:gd name="T8" fmla="*/ 158 w 161"/>
              <a:gd name="T9" fmla="*/ 51 h 144"/>
              <a:gd name="T10" fmla="*/ 121 w 161"/>
              <a:gd name="T11" fmla="*/ 2 h 144"/>
              <a:gd name="T12" fmla="*/ 80 w 161"/>
              <a:gd name="T13" fmla="*/ 31 h 144"/>
              <a:gd name="T14" fmla="*/ 0 60000 65536"/>
              <a:gd name="T15" fmla="*/ 0 60000 65536"/>
              <a:gd name="T16" fmla="*/ 0 60000 65536"/>
              <a:gd name="T17" fmla="*/ 0 60000 65536"/>
              <a:gd name="T18" fmla="*/ 0 60000 65536"/>
              <a:gd name="T19" fmla="*/ 0 60000 65536"/>
              <a:gd name="T20" fmla="*/ 0 60000 65536"/>
              <a:gd name="T21" fmla="*/ 0 w 161"/>
              <a:gd name="T22" fmla="*/ 0 h 144"/>
              <a:gd name="T23" fmla="*/ 161 w 161"/>
              <a:gd name="T24" fmla="*/ 144 h 144"/>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161" h="144">
                <a:moveTo>
                  <a:pt x="80" y="31"/>
                </a:moveTo>
                <a:cubicBezTo>
                  <a:pt x="73" y="11"/>
                  <a:pt x="60" y="0"/>
                  <a:pt x="40" y="1"/>
                </a:cubicBezTo>
                <a:cubicBezTo>
                  <a:pt x="11" y="3"/>
                  <a:pt x="0" y="23"/>
                  <a:pt x="3" y="50"/>
                </a:cubicBezTo>
                <a:cubicBezTo>
                  <a:pt x="6" y="83"/>
                  <a:pt x="49" y="103"/>
                  <a:pt x="79" y="144"/>
                </a:cubicBezTo>
                <a:cubicBezTo>
                  <a:pt x="110" y="103"/>
                  <a:pt x="154" y="84"/>
                  <a:pt x="158" y="51"/>
                </a:cubicBezTo>
                <a:cubicBezTo>
                  <a:pt x="161" y="24"/>
                  <a:pt x="150" y="4"/>
                  <a:pt x="121" y="2"/>
                </a:cubicBezTo>
                <a:cubicBezTo>
                  <a:pt x="101" y="0"/>
                  <a:pt x="89" y="11"/>
                  <a:pt x="80" y="31"/>
                </a:cubicBezTo>
                <a:close/>
              </a:path>
            </a:pathLst>
          </a:custGeom>
          <a:solidFill>
            <a:srgbClr val="FFFFFF"/>
          </a:solidFill>
          <a:ln>
            <a:noFill/>
          </a:ln>
          <a:extLst>
            <a:ext uri="{91240B29-F687-4F45-9708-019B960494DF}">
              <a14:hiddenLine xmlns:a14="http://schemas.microsoft.com/office/drawing/2010/main" w="9525" cmpd="sng">
                <a:solidFill>
                  <a:srgbClr val="000000"/>
                </a:solidFill>
                <a:bevel/>
                <a:headEnd/>
                <a:tailEnd/>
              </a14:hiddenLine>
            </a:ext>
          </a:extLst>
        </p:spPr>
        <p:txBody>
          <a:bodyPr/>
          <a:lstStyle>
            <a:defPPr>
              <a:defRPr lang="zh-CN"/>
            </a:defPPr>
            <a:lvl1pPr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1pPr>
            <a:lvl2pPr marL="4572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2pPr>
            <a:lvl3pPr marL="9144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3pPr>
            <a:lvl4pPr marL="13716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4pPr>
            <a:lvl5pPr marL="18288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5pPr>
            <a:lvl6pPr marL="2286000" algn="l" defTabSz="914400" rtl="0" eaLnBrk="1" latinLnBrk="0" hangingPunct="1">
              <a:defRPr kern="1200">
                <a:solidFill>
                  <a:schemeClr val="tx1"/>
                </a:solidFill>
                <a:latin typeface="Calibri" pitchFamily="34" charset="0"/>
                <a:ea typeface="宋体" pitchFamily="2" charset="-122"/>
                <a:cs typeface="+mn-cs"/>
              </a:defRPr>
            </a:lvl6pPr>
            <a:lvl7pPr marL="2743200" algn="l" defTabSz="914400" rtl="0" eaLnBrk="1" latinLnBrk="0" hangingPunct="1">
              <a:defRPr kern="1200">
                <a:solidFill>
                  <a:schemeClr val="tx1"/>
                </a:solidFill>
                <a:latin typeface="Calibri" pitchFamily="34" charset="0"/>
                <a:ea typeface="宋体" pitchFamily="2" charset="-122"/>
                <a:cs typeface="+mn-cs"/>
              </a:defRPr>
            </a:lvl7pPr>
            <a:lvl8pPr marL="3200400" algn="l" defTabSz="914400" rtl="0" eaLnBrk="1" latinLnBrk="0" hangingPunct="1">
              <a:defRPr kern="1200">
                <a:solidFill>
                  <a:schemeClr val="tx1"/>
                </a:solidFill>
                <a:latin typeface="Calibri" pitchFamily="34" charset="0"/>
                <a:ea typeface="宋体" pitchFamily="2" charset="-122"/>
                <a:cs typeface="+mn-cs"/>
              </a:defRPr>
            </a:lvl8pPr>
            <a:lvl9pPr marL="3657600" algn="l" defTabSz="914400" rtl="0" eaLnBrk="1" latinLnBrk="0" hangingPunct="1">
              <a:defRPr kern="1200">
                <a:solidFill>
                  <a:schemeClr val="tx1"/>
                </a:solidFill>
                <a:latin typeface="Calibri" pitchFamily="34" charset="0"/>
                <a:ea typeface="宋体" pitchFamily="2" charset="-122"/>
                <a:cs typeface="+mn-cs"/>
              </a:defRPr>
            </a:lvl9pPr>
          </a:lstStyle>
          <a:p>
            <a:endParaRPr lang="zh-CN" altLang="zh-CN" sz="2400">
              <a:solidFill>
                <a:srgbClr val="000000"/>
              </a:solidFill>
              <a:sym typeface="宋体" pitchFamily="2" charset="-122"/>
            </a:endParaRPr>
          </a:p>
        </p:txBody>
      </p:sp>
      <p:sp>
        <p:nvSpPr>
          <p:cNvPr id="41" name="Freeform 46"/>
          <p:cNvSpPr>
            <a:spLocks noEditPoints="1" noChangeArrowheads="1"/>
          </p:cNvSpPr>
          <p:nvPr/>
        </p:nvSpPr>
        <p:spPr bwMode="auto">
          <a:xfrm>
            <a:off x="4419329" y="2085072"/>
            <a:ext cx="274835" cy="481616"/>
          </a:xfrm>
          <a:custGeom>
            <a:avLst/>
            <a:gdLst>
              <a:gd name="T0" fmla="*/ 83 w 94"/>
              <a:gd name="T1" fmla="*/ 0 h 165"/>
              <a:gd name="T2" fmla="*/ 10 w 94"/>
              <a:gd name="T3" fmla="*/ 0 h 165"/>
              <a:gd name="T4" fmla="*/ 0 w 94"/>
              <a:gd name="T5" fmla="*/ 11 h 165"/>
              <a:gd name="T6" fmla="*/ 0 w 94"/>
              <a:gd name="T7" fmla="*/ 154 h 165"/>
              <a:gd name="T8" fmla="*/ 10 w 94"/>
              <a:gd name="T9" fmla="*/ 165 h 165"/>
              <a:gd name="T10" fmla="*/ 83 w 94"/>
              <a:gd name="T11" fmla="*/ 165 h 165"/>
              <a:gd name="T12" fmla="*/ 94 w 94"/>
              <a:gd name="T13" fmla="*/ 154 h 165"/>
              <a:gd name="T14" fmla="*/ 94 w 94"/>
              <a:gd name="T15" fmla="*/ 11 h 165"/>
              <a:gd name="T16" fmla="*/ 83 w 94"/>
              <a:gd name="T17" fmla="*/ 0 h 165"/>
              <a:gd name="T18" fmla="*/ 32 w 94"/>
              <a:gd name="T19" fmla="*/ 12 h 165"/>
              <a:gd name="T20" fmla="*/ 62 w 94"/>
              <a:gd name="T21" fmla="*/ 12 h 165"/>
              <a:gd name="T22" fmla="*/ 62 w 94"/>
              <a:gd name="T23" fmla="*/ 16 h 165"/>
              <a:gd name="T24" fmla="*/ 32 w 94"/>
              <a:gd name="T25" fmla="*/ 16 h 165"/>
              <a:gd name="T26" fmla="*/ 32 w 94"/>
              <a:gd name="T27" fmla="*/ 12 h 165"/>
              <a:gd name="T28" fmla="*/ 47 w 94"/>
              <a:gd name="T29" fmla="*/ 158 h 165"/>
              <a:gd name="T30" fmla="*/ 41 w 94"/>
              <a:gd name="T31" fmla="*/ 152 h 165"/>
              <a:gd name="T32" fmla="*/ 47 w 94"/>
              <a:gd name="T33" fmla="*/ 147 h 165"/>
              <a:gd name="T34" fmla="*/ 53 w 94"/>
              <a:gd name="T35" fmla="*/ 152 h 165"/>
              <a:gd name="T36" fmla="*/ 47 w 94"/>
              <a:gd name="T37" fmla="*/ 158 h 165"/>
              <a:gd name="T38" fmla="*/ 87 w 94"/>
              <a:gd name="T39" fmla="*/ 138 h 165"/>
              <a:gd name="T40" fmla="*/ 7 w 94"/>
              <a:gd name="T41" fmla="*/ 138 h 165"/>
              <a:gd name="T42" fmla="*/ 7 w 94"/>
              <a:gd name="T43" fmla="*/ 26 h 165"/>
              <a:gd name="T44" fmla="*/ 87 w 94"/>
              <a:gd name="T45" fmla="*/ 26 h 165"/>
              <a:gd name="T46" fmla="*/ 87 w 94"/>
              <a:gd name="T47" fmla="*/ 138 h 165"/>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w 94"/>
              <a:gd name="T73" fmla="*/ 0 h 165"/>
              <a:gd name="T74" fmla="*/ 94 w 94"/>
              <a:gd name="T75" fmla="*/ 165 h 165"/>
            </a:gdLst>
            <a:ahLst/>
            <a:cxnLst>
              <a:cxn ang="T48">
                <a:pos x="T0" y="T1"/>
              </a:cxn>
              <a:cxn ang="T49">
                <a:pos x="T2" y="T3"/>
              </a:cxn>
              <a:cxn ang="T50">
                <a:pos x="T4" y="T5"/>
              </a:cxn>
              <a:cxn ang="T51">
                <a:pos x="T6" y="T7"/>
              </a:cxn>
              <a:cxn ang="T52">
                <a:pos x="T8" y="T9"/>
              </a:cxn>
              <a:cxn ang="T53">
                <a:pos x="T10" y="T11"/>
              </a:cxn>
              <a:cxn ang="T54">
                <a:pos x="T12" y="T13"/>
              </a:cxn>
              <a:cxn ang="T55">
                <a:pos x="T14" y="T15"/>
              </a:cxn>
              <a:cxn ang="T56">
                <a:pos x="T16" y="T17"/>
              </a:cxn>
              <a:cxn ang="T57">
                <a:pos x="T18" y="T19"/>
              </a:cxn>
              <a:cxn ang="T58">
                <a:pos x="T20" y="T21"/>
              </a:cxn>
              <a:cxn ang="T59">
                <a:pos x="T22" y="T23"/>
              </a:cxn>
              <a:cxn ang="T60">
                <a:pos x="T24" y="T25"/>
              </a:cxn>
              <a:cxn ang="T61">
                <a:pos x="T26" y="T27"/>
              </a:cxn>
              <a:cxn ang="T62">
                <a:pos x="T28" y="T29"/>
              </a:cxn>
              <a:cxn ang="T63">
                <a:pos x="T30" y="T31"/>
              </a:cxn>
              <a:cxn ang="T64">
                <a:pos x="T32" y="T33"/>
              </a:cxn>
              <a:cxn ang="T65">
                <a:pos x="T34" y="T35"/>
              </a:cxn>
              <a:cxn ang="T66">
                <a:pos x="T36" y="T37"/>
              </a:cxn>
              <a:cxn ang="T67">
                <a:pos x="T38" y="T39"/>
              </a:cxn>
              <a:cxn ang="T68">
                <a:pos x="T40" y="T41"/>
              </a:cxn>
              <a:cxn ang="T69">
                <a:pos x="T42" y="T43"/>
              </a:cxn>
              <a:cxn ang="T70">
                <a:pos x="T44" y="T45"/>
              </a:cxn>
              <a:cxn ang="T71">
                <a:pos x="T46" y="T47"/>
              </a:cxn>
            </a:cxnLst>
            <a:rect l="T72" t="T73" r="T74" b="T75"/>
            <a:pathLst>
              <a:path w="94" h="165">
                <a:moveTo>
                  <a:pt x="83" y="0"/>
                </a:moveTo>
                <a:cubicBezTo>
                  <a:pt x="10" y="0"/>
                  <a:pt x="10" y="0"/>
                  <a:pt x="10" y="0"/>
                </a:cubicBezTo>
                <a:cubicBezTo>
                  <a:pt x="5" y="0"/>
                  <a:pt x="0" y="5"/>
                  <a:pt x="0" y="11"/>
                </a:cubicBezTo>
                <a:cubicBezTo>
                  <a:pt x="0" y="154"/>
                  <a:pt x="0" y="154"/>
                  <a:pt x="0" y="154"/>
                </a:cubicBezTo>
                <a:cubicBezTo>
                  <a:pt x="0" y="160"/>
                  <a:pt x="5" y="165"/>
                  <a:pt x="10" y="165"/>
                </a:cubicBezTo>
                <a:cubicBezTo>
                  <a:pt x="83" y="165"/>
                  <a:pt x="83" y="165"/>
                  <a:pt x="83" y="165"/>
                </a:cubicBezTo>
                <a:cubicBezTo>
                  <a:pt x="89" y="165"/>
                  <a:pt x="94" y="160"/>
                  <a:pt x="94" y="154"/>
                </a:cubicBezTo>
                <a:cubicBezTo>
                  <a:pt x="94" y="11"/>
                  <a:pt x="94" y="11"/>
                  <a:pt x="94" y="11"/>
                </a:cubicBezTo>
                <a:cubicBezTo>
                  <a:pt x="94" y="5"/>
                  <a:pt x="89" y="0"/>
                  <a:pt x="83" y="0"/>
                </a:cubicBezTo>
                <a:close/>
                <a:moveTo>
                  <a:pt x="32" y="12"/>
                </a:moveTo>
                <a:cubicBezTo>
                  <a:pt x="62" y="12"/>
                  <a:pt x="62" y="12"/>
                  <a:pt x="62" y="12"/>
                </a:cubicBezTo>
                <a:cubicBezTo>
                  <a:pt x="62" y="16"/>
                  <a:pt x="62" y="16"/>
                  <a:pt x="62" y="16"/>
                </a:cubicBezTo>
                <a:cubicBezTo>
                  <a:pt x="32" y="16"/>
                  <a:pt x="32" y="16"/>
                  <a:pt x="32" y="16"/>
                </a:cubicBezTo>
                <a:lnTo>
                  <a:pt x="32" y="12"/>
                </a:lnTo>
                <a:close/>
                <a:moveTo>
                  <a:pt x="47" y="158"/>
                </a:moveTo>
                <a:cubicBezTo>
                  <a:pt x="44" y="158"/>
                  <a:pt x="41" y="156"/>
                  <a:pt x="41" y="152"/>
                </a:cubicBezTo>
                <a:cubicBezTo>
                  <a:pt x="41" y="149"/>
                  <a:pt x="44" y="147"/>
                  <a:pt x="47" y="147"/>
                </a:cubicBezTo>
                <a:cubicBezTo>
                  <a:pt x="50" y="147"/>
                  <a:pt x="53" y="149"/>
                  <a:pt x="53" y="152"/>
                </a:cubicBezTo>
                <a:cubicBezTo>
                  <a:pt x="53" y="156"/>
                  <a:pt x="50" y="158"/>
                  <a:pt x="47" y="158"/>
                </a:cubicBezTo>
                <a:close/>
                <a:moveTo>
                  <a:pt x="87" y="138"/>
                </a:moveTo>
                <a:cubicBezTo>
                  <a:pt x="7" y="138"/>
                  <a:pt x="7" y="138"/>
                  <a:pt x="7" y="138"/>
                </a:cubicBezTo>
                <a:cubicBezTo>
                  <a:pt x="7" y="26"/>
                  <a:pt x="7" y="26"/>
                  <a:pt x="7" y="26"/>
                </a:cubicBezTo>
                <a:cubicBezTo>
                  <a:pt x="87" y="26"/>
                  <a:pt x="87" y="26"/>
                  <a:pt x="87" y="26"/>
                </a:cubicBezTo>
                <a:lnTo>
                  <a:pt x="87" y="138"/>
                </a:lnTo>
                <a:close/>
              </a:path>
            </a:pathLst>
          </a:custGeom>
          <a:solidFill>
            <a:srgbClr val="FFFFFF"/>
          </a:solidFill>
          <a:ln>
            <a:noFill/>
          </a:ln>
          <a:extLst>
            <a:ext uri="{91240B29-F687-4F45-9708-019B960494DF}">
              <a14:hiddenLine xmlns:a14="http://schemas.microsoft.com/office/drawing/2010/main" w="9525" cmpd="sng">
                <a:solidFill>
                  <a:srgbClr val="000000"/>
                </a:solidFill>
                <a:bevel/>
                <a:headEnd/>
                <a:tailEnd/>
              </a14:hiddenLine>
            </a:ext>
          </a:extLst>
        </p:spPr>
        <p:txBody>
          <a:bodyPr/>
          <a:lstStyle>
            <a:defPPr>
              <a:defRPr lang="zh-CN"/>
            </a:defPPr>
            <a:lvl1pPr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1pPr>
            <a:lvl2pPr marL="4572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2pPr>
            <a:lvl3pPr marL="9144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3pPr>
            <a:lvl4pPr marL="13716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4pPr>
            <a:lvl5pPr marL="18288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5pPr>
            <a:lvl6pPr marL="2286000" algn="l" defTabSz="914400" rtl="0" eaLnBrk="1" latinLnBrk="0" hangingPunct="1">
              <a:defRPr kern="1200">
                <a:solidFill>
                  <a:schemeClr val="tx1"/>
                </a:solidFill>
                <a:latin typeface="Calibri" pitchFamily="34" charset="0"/>
                <a:ea typeface="宋体" pitchFamily="2" charset="-122"/>
                <a:cs typeface="+mn-cs"/>
              </a:defRPr>
            </a:lvl6pPr>
            <a:lvl7pPr marL="2743200" algn="l" defTabSz="914400" rtl="0" eaLnBrk="1" latinLnBrk="0" hangingPunct="1">
              <a:defRPr kern="1200">
                <a:solidFill>
                  <a:schemeClr val="tx1"/>
                </a:solidFill>
                <a:latin typeface="Calibri" pitchFamily="34" charset="0"/>
                <a:ea typeface="宋体" pitchFamily="2" charset="-122"/>
                <a:cs typeface="+mn-cs"/>
              </a:defRPr>
            </a:lvl7pPr>
            <a:lvl8pPr marL="3200400" algn="l" defTabSz="914400" rtl="0" eaLnBrk="1" latinLnBrk="0" hangingPunct="1">
              <a:defRPr kern="1200">
                <a:solidFill>
                  <a:schemeClr val="tx1"/>
                </a:solidFill>
                <a:latin typeface="Calibri" pitchFamily="34" charset="0"/>
                <a:ea typeface="宋体" pitchFamily="2" charset="-122"/>
                <a:cs typeface="+mn-cs"/>
              </a:defRPr>
            </a:lvl8pPr>
            <a:lvl9pPr marL="3657600" algn="l" defTabSz="914400" rtl="0" eaLnBrk="1" latinLnBrk="0" hangingPunct="1">
              <a:defRPr kern="1200">
                <a:solidFill>
                  <a:schemeClr val="tx1"/>
                </a:solidFill>
                <a:latin typeface="Calibri" pitchFamily="34" charset="0"/>
                <a:ea typeface="宋体" pitchFamily="2" charset="-122"/>
                <a:cs typeface="+mn-cs"/>
              </a:defRPr>
            </a:lvl9pPr>
          </a:lstStyle>
          <a:p>
            <a:endParaRPr lang="zh-CN" altLang="zh-CN" sz="2400">
              <a:solidFill>
                <a:srgbClr val="000000"/>
              </a:solidFill>
              <a:sym typeface="宋体" pitchFamily="2" charset="-122"/>
            </a:endParaRPr>
          </a:p>
        </p:txBody>
      </p:sp>
      <p:sp>
        <p:nvSpPr>
          <p:cNvPr id="42" name="Freeform 47"/>
          <p:cNvSpPr>
            <a:spLocks noChangeArrowheads="1"/>
          </p:cNvSpPr>
          <p:nvPr/>
        </p:nvSpPr>
        <p:spPr bwMode="auto">
          <a:xfrm>
            <a:off x="5775183" y="5676254"/>
            <a:ext cx="321949" cy="73289"/>
          </a:xfrm>
          <a:custGeom>
            <a:avLst/>
            <a:gdLst>
              <a:gd name="T0" fmla="*/ 98 w 110"/>
              <a:gd name="T1" fmla="*/ 0 h 25"/>
              <a:gd name="T2" fmla="*/ 11 w 110"/>
              <a:gd name="T3" fmla="*/ 0 h 25"/>
              <a:gd name="T4" fmla="*/ 0 w 110"/>
              <a:gd name="T5" fmla="*/ 12 h 25"/>
              <a:gd name="T6" fmla="*/ 0 w 110"/>
              <a:gd name="T7" fmla="*/ 25 h 25"/>
              <a:gd name="T8" fmla="*/ 110 w 110"/>
              <a:gd name="T9" fmla="*/ 25 h 25"/>
              <a:gd name="T10" fmla="*/ 110 w 110"/>
              <a:gd name="T11" fmla="*/ 12 h 25"/>
              <a:gd name="T12" fmla="*/ 98 w 110"/>
              <a:gd name="T13" fmla="*/ 0 h 25"/>
              <a:gd name="T14" fmla="*/ 0 60000 65536"/>
              <a:gd name="T15" fmla="*/ 0 60000 65536"/>
              <a:gd name="T16" fmla="*/ 0 60000 65536"/>
              <a:gd name="T17" fmla="*/ 0 60000 65536"/>
              <a:gd name="T18" fmla="*/ 0 60000 65536"/>
              <a:gd name="T19" fmla="*/ 0 60000 65536"/>
              <a:gd name="T20" fmla="*/ 0 60000 65536"/>
              <a:gd name="T21" fmla="*/ 0 w 110"/>
              <a:gd name="T22" fmla="*/ 0 h 25"/>
              <a:gd name="T23" fmla="*/ 110 w 110"/>
              <a:gd name="T24" fmla="*/ 25 h 25"/>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110" h="25">
                <a:moveTo>
                  <a:pt x="98" y="0"/>
                </a:moveTo>
                <a:cubicBezTo>
                  <a:pt x="11" y="0"/>
                  <a:pt x="11" y="0"/>
                  <a:pt x="11" y="0"/>
                </a:cubicBezTo>
                <a:cubicBezTo>
                  <a:pt x="5" y="0"/>
                  <a:pt x="0" y="5"/>
                  <a:pt x="0" y="12"/>
                </a:cubicBezTo>
                <a:cubicBezTo>
                  <a:pt x="0" y="25"/>
                  <a:pt x="0" y="25"/>
                  <a:pt x="0" y="25"/>
                </a:cubicBezTo>
                <a:cubicBezTo>
                  <a:pt x="110" y="25"/>
                  <a:pt x="110" y="25"/>
                  <a:pt x="110" y="25"/>
                </a:cubicBezTo>
                <a:cubicBezTo>
                  <a:pt x="110" y="12"/>
                  <a:pt x="110" y="12"/>
                  <a:pt x="110" y="12"/>
                </a:cubicBezTo>
                <a:cubicBezTo>
                  <a:pt x="110" y="5"/>
                  <a:pt x="105" y="0"/>
                  <a:pt x="98" y="0"/>
                </a:cubicBezTo>
                <a:close/>
              </a:path>
            </a:pathLst>
          </a:custGeom>
          <a:solidFill>
            <a:srgbClr val="FFFFFF"/>
          </a:solidFill>
          <a:ln>
            <a:noFill/>
          </a:ln>
          <a:extLst>
            <a:ext uri="{91240B29-F687-4F45-9708-019B960494DF}">
              <a14:hiddenLine xmlns:a14="http://schemas.microsoft.com/office/drawing/2010/main" w="9525" cmpd="sng">
                <a:solidFill>
                  <a:srgbClr val="000000"/>
                </a:solidFill>
                <a:bevel/>
                <a:headEnd/>
                <a:tailEnd/>
              </a14:hiddenLine>
            </a:ext>
          </a:extLst>
        </p:spPr>
        <p:txBody>
          <a:bodyPr/>
          <a:lstStyle>
            <a:defPPr>
              <a:defRPr lang="zh-CN"/>
            </a:defPPr>
            <a:lvl1pPr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1pPr>
            <a:lvl2pPr marL="4572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2pPr>
            <a:lvl3pPr marL="9144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3pPr>
            <a:lvl4pPr marL="13716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4pPr>
            <a:lvl5pPr marL="18288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5pPr>
            <a:lvl6pPr marL="2286000" algn="l" defTabSz="914400" rtl="0" eaLnBrk="1" latinLnBrk="0" hangingPunct="1">
              <a:defRPr kern="1200">
                <a:solidFill>
                  <a:schemeClr val="tx1"/>
                </a:solidFill>
                <a:latin typeface="Calibri" pitchFamily="34" charset="0"/>
                <a:ea typeface="宋体" pitchFamily="2" charset="-122"/>
                <a:cs typeface="+mn-cs"/>
              </a:defRPr>
            </a:lvl6pPr>
            <a:lvl7pPr marL="2743200" algn="l" defTabSz="914400" rtl="0" eaLnBrk="1" latinLnBrk="0" hangingPunct="1">
              <a:defRPr kern="1200">
                <a:solidFill>
                  <a:schemeClr val="tx1"/>
                </a:solidFill>
                <a:latin typeface="Calibri" pitchFamily="34" charset="0"/>
                <a:ea typeface="宋体" pitchFamily="2" charset="-122"/>
                <a:cs typeface="+mn-cs"/>
              </a:defRPr>
            </a:lvl7pPr>
            <a:lvl8pPr marL="3200400" algn="l" defTabSz="914400" rtl="0" eaLnBrk="1" latinLnBrk="0" hangingPunct="1">
              <a:defRPr kern="1200">
                <a:solidFill>
                  <a:schemeClr val="tx1"/>
                </a:solidFill>
                <a:latin typeface="Calibri" pitchFamily="34" charset="0"/>
                <a:ea typeface="宋体" pitchFamily="2" charset="-122"/>
                <a:cs typeface="+mn-cs"/>
              </a:defRPr>
            </a:lvl8pPr>
            <a:lvl9pPr marL="3657600" algn="l" defTabSz="914400" rtl="0" eaLnBrk="1" latinLnBrk="0" hangingPunct="1">
              <a:defRPr kern="1200">
                <a:solidFill>
                  <a:schemeClr val="tx1"/>
                </a:solidFill>
                <a:latin typeface="Calibri" pitchFamily="34" charset="0"/>
                <a:ea typeface="宋体" pitchFamily="2" charset="-122"/>
                <a:cs typeface="+mn-cs"/>
              </a:defRPr>
            </a:lvl9pPr>
          </a:lstStyle>
          <a:p>
            <a:endParaRPr lang="zh-CN" altLang="zh-CN" sz="2400">
              <a:solidFill>
                <a:srgbClr val="000000"/>
              </a:solidFill>
              <a:sym typeface="宋体" pitchFamily="2" charset="-122"/>
            </a:endParaRPr>
          </a:p>
        </p:txBody>
      </p:sp>
      <p:sp>
        <p:nvSpPr>
          <p:cNvPr id="43" name="Rectangle 48"/>
          <p:cNvSpPr>
            <a:spLocks noChangeArrowheads="1"/>
          </p:cNvSpPr>
          <p:nvPr/>
        </p:nvSpPr>
        <p:spPr bwMode="auto">
          <a:xfrm>
            <a:off x="5772565" y="5760013"/>
            <a:ext cx="128257" cy="26175"/>
          </a:xfrm>
          <a:prstGeom prst="rect">
            <a:avLst/>
          </a:prstGeom>
          <a:solidFill>
            <a:srgbClr val="FFFFFF"/>
          </a:solidFill>
          <a:ln>
            <a:noFill/>
          </a:ln>
          <a:extLst>
            <a:ext uri="{91240B29-F687-4F45-9708-019B960494DF}">
              <a14:hiddenLine xmlns:a14="http://schemas.microsoft.com/office/drawing/2010/main" w="9525" cmpd="sng">
                <a:solidFill>
                  <a:srgbClr val="000000"/>
                </a:solidFill>
                <a:bevel/>
                <a:headEnd/>
                <a:tailEnd/>
              </a14:hiddenLine>
            </a:ext>
          </a:extLst>
        </p:spPr>
        <p:txBody>
          <a:bodyPr/>
          <a:lstStyle>
            <a:defPPr>
              <a:defRPr lang="zh-CN"/>
            </a:defPPr>
            <a:lvl1pPr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1pPr>
            <a:lvl2pPr marL="4572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2pPr>
            <a:lvl3pPr marL="9144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3pPr>
            <a:lvl4pPr marL="13716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4pPr>
            <a:lvl5pPr marL="18288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5pPr>
            <a:lvl6pPr marL="2286000" algn="l" defTabSz="914400" rtl="0" eaLnBrk="1" latinLnBrk="0" hangingPunct="1">
              <a:defRPr kern="1200">
                <a:solidFill>
                  <a:schemeClr val="tx1"/>
                </a:solidFill>
                <a:latin typeface="Calibri" pitchFamily="34" charset="0"/>
                <a:ea typeface="宋体" pitchFamily="2" charset="-122"/>
                <a:cs typeface="+mn-cs"/>
              </a:defRPr>
            </a:lvl6pPr>
            <a:lvl7pPr marL="2743200" algn="l" defTabSz="914400" rtl="0" eaLnBrk="1" latinLnBrk="0" hangingPunct="1">
              <a:defRPr kern="1200">
                <a:solidFill>
                  <a:schemeClr val="tx1"/>
                </a:solidFill>
                <a:latin typeface="Calibri" pitchFamily="34" charset="0"/>
                <a:ea typeface="宋体" pitchFamily="2" charset="-122"/>
                <a:cs typeface="+mn-cs"/>
              </a:defRPr>
            </a:lvl7pPr>
            <a:lvl8pPr marL="3200400" algn="l" defTabSz="914400" rtl="0" eaLnBrk="1" latinLnBrk="0" hangingPunct="1">
              <a:defRPr kern="1200">
                <a:solidFill>
                  <a:schemeClr val="tx1"/>
                </a:solidFill>
                <a:latin typeface="Calibri" pitchFamily="34" charset="0"/>
                <a:ea typeface="宋体" pitchFamily="2" charset="-122"/>
                <a:cs typeface="+mn-cs"/>
              </a:defRPr>
            </a:lvl8pPr>
            <a:lvl9pPr marL="3657600" algn="l" defTabSz="914400" rtl="0" eaLnBrk="1" latinLnBrk="0" hangingPunct="1">
              <a:defRPr kern="1200">
                <a:solidFill>
                  <a:schemeClr val="tx1"/>
                </a:solidFill>
                <a:latin typeface="Calibri" pitchFamily="34" charset="0"/>
                <a:ea typeface="宋体" pitchFamily="2" charset="-122"/>
                <a:cs typeface="+mn-cs"/>
              </a:defRPr>
            </a:lvl9pPr>
          </a:lstStyle>
          <a:p>
            <a:endParaRPr lang="zh-CN" altLang="zh-CN" sz="2400">
              <a:solidFill>
                <a:srgbClr val="000000"/>
              </a:solidFill>
              <a:sym typeface="宋体" pitchFamily="2" charset="-122"/>
            </a:endParaRPr>
          </a:p>
        </p:txBody>
      </p:sp>
      <p:sp>
        <p:nvSpPr>
          <p:cNvPr id="44" name="Oval 49"/>
          <p:cNvSpPr>
            <a:spLocks noChangeArrowheads="1"/>
          </p:cNvSpPr>
          <p:nvPr/>
        </p:nvSpPr>
        <p:spPr bwMode="auto">
          <a:xfrm>
            <a:off x="5911293" y="5597729"/>
            <a:ext cx="68055" cy="68055"/>
          </a:xfrm>
          <a:prstGeom prst="ellipse">
            <a:avLst/>
          </a:prstGeom>
          <a:solidFill>
            <a:srgbClr val="FFFFFF"/>
          </a:solidFill>
          <a:ln>
            <a:noFill/>
          </a:ln>
          <a:extLst>
            <a:ext uri="{91240B29-F687-4F45-9708-019B960494DF}">
              <a14:hiddenLine xmlns:a14="http://schemas.microsoft.com/office/drawing/2010/main" w="9525" cmpd="sng">
                <a:solidFill>
                  <a:srgbClr val="000000"/>
                </a:solidFill>
                <a:bevel/>
                <a:headEnd/>
                <a:tailEnd/>
              </a14:hiddenLine>
            </a:ext>
          </a:extLst>
        </p:spPr>
        <p:txBody>
          <a:bodyPr/>
          <a:lstStyle>
            <a:defPPr>
              <a:defRPr lang="zh-CN"/>
            </a:defPPr>
            <a:lvl1pPr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1pPr>
            <a:lvl2pPr marL="4572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2pPr>
            <a:lvl3pPr marL="9144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3pPr>
            <a:lvl4pPr marL="13716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4pPr>
            <a:lvl5pPr marL="18288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5pPr>
            <a:lvl6pPr marL="2286000" algn="l" defTabSz="914400" rtl="0" eaLnBrk="1" latinLnBrk="0" hangingPunct="1">
              <a:defRPr kern="1200">
                <a:solidFill>
                  <a:schemeClr val="tx1"/>
                </a:solidFill>
                <a:latin typeface="Calibri" pitchFamily="34" charset="0"/>
                <a:ea typeface="宋体" pitchFamily="2" charset="-122"/>
                <a:cs typeface="+mn-cs"/>
              </a:defRPr>
            </a:lvl6pPr>
            <a:lvl7pPr marL="2743200" algn="l" defTabSz="914400" rtl="0" eaLnBrk="1" latinLnBrk="0" hangingPunct="1">
              <a:defRPr kern="1200">
                <a:solidFill>
                  <a:schemeClr val="tx1"/>
                </a:solidFill>
                <a:latin typeface="Calibri" pitchFamily="34" charset="0"/>
                <a:ea typeface="宋体" pitchFamily="2" charset="-122"/>
                <a:cs typeface="+mn-cs"/>
              </a:defRPr>
            </a:lvl7pPr>
            <a:lvl8pPr marL="3200400" algn="l" defTabSz="914400" rtl="0" eaLnBrk="1" latinLnBrk="0" hangingPunct="1">
              <a:defRPr kern="1200">
                <a:solidFill>
                  <a:schemeClr val="tx1"/>
                </a:solidFill>
                <a:latin typeface="Calibri" pitchFamily="34" charset="0"/>
                <a:ea typeface="宋体" pitchFamily="2" charset="-122"/>
                <a:cs typeface="+mn-cs"/>
              </a:defRPr>
            </a:lvl8pPr>
            <a:lvl9pPr marL="3657600" algn="l" defTabSz="914400" rtl="0" eaLnBrk="1" latinLnBrk="0" hangingPunct="1">
              <a:defRPr kern="1200">
                <a:solidFill>
                  <a:schemeClr val="tx1"/>
                </a:solidFill>
                <a:latin typeface="Calibri" pitchFamily="34" charset="0"/>
                <a:ea typeface="宋体" pitchFamily="2" charset="-122"/>
                <a:cs typeface="+mn-cs"/>
              </a:defRPr>
            </a:lvl9pPr>
          </a:lstStyle>
          <a:p>
            <a:endParaRPr lang="zh-CN" altLang="zh-CN" sz="2400">
              <a:solidFill>
                <a:srgbClr val="000000"/>
              </a:solidFill>
              <a:sym typeface="宋体" pitchFamily="2" charset="-122"/>
            </a:endParaRPr>
          </a:p>
        </p:txBody>
      </p:sp>
      <p:sp>
        <p:nvSpPr>
          <p:cNvPr id="45" name="Oval 50"/>
          <p:cNvSpPr>
            <a:spLocks noChangeArrowheads="1"/>
          </p:cNvSpPr>
          <p:nvPr/>
        </p:nvSpPr>
        <p:spPr bwMode="auto">
          <a:xfrm>
            <a:off x="6015991" y="5597729"/>
            <a:ext cx="65436" cy="68055"/>
          </a:xfrm>
          <a:prstGeom prst="ellipse">
            <a:avLst/>
          </a:prstGeom>
          <a:solidFill>
            <a:srgbClr val="FFFFFF"/>
          </a:solidFill>
          <a:ln>
            <a:noFill/>
          </a:ln>
          <a:extLst>
            <a:ext uri="{91240B29-F687-4F45-9708-019B960494DF}">
              <a14:hiddenLine xmlns:a14="http://schemas.microsoft.com/office/drawing/2010/main" w="9525" cmpd="sng">
                <a:solidFill>
                  <a:srgbClr val="000000"/>
                </a:solidFill>
                <a:bevel/>
                <a:headEnd/>
                <a:tailEnd/>
              </a14:hiddenLine>
            </a:ext>
          </a:extLst>
        </p:spPr>
        <p:txBody>
          <a:bodyPr/>
          <a:lstStyle>
            <a:defPPr>
              <a:defRPr lang="zh-CN"/>
            </a:defPPr>
            <a:lvl1pPr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1pPr>
            <a:lvl2pPr marL="4572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2pPr>
            <a:lvl3pPr marL="9144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3pPr>
            <a:lvl4pPr marL="13716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4pPr>
            <a:lvl5pPr marL="18288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5pPr>
            <a:lvl6pPr marL="2286000" algn="l" defTabSz="914400" rtl="0" eaLnBrk="1" latinLnBrk="0" hangingPunct="1">
              <a:defRPr kern="1200">
                <a:solidFill>
                  <a:schemeClr val="tx1"/>
                </a:solidFill>
                <a:latin typeface="Calibri" pitchFamily="34" charset="0"/>
                <a:ea typeface="宋体" pitchFamily="2" charset="-122"/>
                <a:cs typeface="+mn-cs"/>
              </a:defRPr>
            </a:lvl6pPr>
            <a:lvl7pPr marL="2743200" algn="l" defTabSz="914400" rtl="0" eaLnBrk="1" latinLnBrk="0" hangingPunct="1">
              <a:defRPr kern="1200">
                <a:solidFill>
                  <a:schemeClr val="tx1"/>
                </a:solidFill>
                <a:latin typeface="Calibri" pitchFamily="34" charset="0"/>
                <a:ea typeface="宋体" pitchFamily="2" charset="-122"/>
                <a:cs typeface="+mn-cs"/>
              </a:defRPr>
            </a:lvl7pPr>
            <a:lvl8pPr marL="3200400" algn="l" defTabSz="914400" rtl="0" eaLnBrk="1" latinLnBrk="0" hangingPunct="1">
              <a:defRPr kern="1200">
                <a:solidFill>
                  <a:schemeClr val="tx1"/>
                </a:solidFill>
                <a:latin typeface="Calibri" pitchFamily="34" charset="0"/>
                <a:ea typeface="宋体" pitchFamily="2" charset="-122"/>
                <a:cs typeface="+mn-cs"/>
              </a:defRPr>
            </a:lvl8pPr>
            <a:lvl9pPr marL="3657600" algn="l" defTabSz="914400" rtl="0" eaLnBrk="1" latinLnBrk="0" hangingPunct="1">
              <a:defRPr kern="1200">
                <a:solidFill>
                  <a:schemeClr val="tx1"/>
                </a:solidFill>
                <a:latin typeface="Calibri" pitchFamily="34" charset="0"/>
                <a:ea typeface="宋体" pitchFamily="2" charset="-122"/>
                <a:cs typeface="+mn-cs"/>
              </a:defRPr>
            </a:lvl9pPr>
          </a:lstStyle>
          <a:p>
            <a:endParaRPr lang="zh-CN" altLang="zh-CN" sz="2400">
              <a:solidFill>
                <a:srgbClr val="000000"/>
              </a:solidFill>
              <a:sym typeface="宋体" pitchFamily="2" charset="-122"/>
            </a:endParaRPr>
          </a:p>
        </p:txBody>
      </p:sp>
      <p:sp>
        <p:nvSpPr>
          <p:cNvPr id="46" name="Oval 51"/>
          <p:cNvSpPr>
            <a:spLocks noChangeArrowheads="1"/>
          </p:cNvSpPr>
          <p:nvPr/>
        </p:nvSpPr>
        <p:spPr bwMode="auto">
          <a:xfrm>
            <a:off x="5984582" y="5613434"/>
            <a:ext cx="31409" cy="31409"/>
          </a:xfrm>
          <a:prstGeom prst="ellipse">
            <a:avLst/>
          </a:prstGeom>
          <a:solidFill>
            <a:srgbClr val="FFFFFF"/>
          </a:solidFill>
          <a:ln>
            <a:noFill/>
          </a:ln>
          <a:extLst>
            <a:ext uri="{91240B29-F687-4F45-9708-019B960494DF}">
              <a14:hiddenLine xmlns:a14="http://schemas.microsoft.com/office/drawing/2010/main" w="9525" cmpd="sng">
                <a:solidFill>
                  <a:srgbClr val="000000"/>
                </a:solidFill>
                <a:bevel/>
                <a:headEnd/>
                <a:tailEnd/>
              </a14:hiddenLine>
            </a:ext>
          </a:extLst>
        </p:spPr>
        <p:txBody>
          <a:bodyPr/>
          <a:lstStyle>
            <a:defPPr>
              <a:defRPr lang="zh-CN"/>
            </a:defPPr>
            <a:lvl1pPr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1pPr>
            <a:lvl2pPr marL="4572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2pPr>
            <a:lvl3pPr marL="9144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3pPr>
            <a:lvl4pPr marL="13716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4pPr>
            <a:lvl5pPr marL="18288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5pPr>
            <a:lvl6pPr marL="2286000" algn="l" defTabSz="914400" rtl="0" eaLnBrk="1" latinLnBrk="0" hangingPunct="1">
              <a:defRPr kern="1200">
                <a:solidFill>
                  <a:schemeClr val="tx1"/>
                </a:solidFill>
                <a:latin typeface="Calibri" pitchFamily="34" charset="0"/>
                <a:ea typeface="宋体" pitchFamily="2" charset="-122"/>
                <a:cs typeface="+mn-cs"/>
              </a:defRPr>
            </a:lvl6pPr>
            <a:lvl7pPr marL="2743200" algn="l" defTabSz="914400" rtl="0" eaLnBrk="1" latinLnBrk="0" hangingPunct="1">
              <a:defRPr kern="1200">
                <a:solidFill>
                  <a:schemeClr val="tx1"/>
                </a:solidFill>
                <a:latin typeface="Calibri" pitchFamily="34" charset="0"/>
                <a:ea typeface="宋体" pitchFamily="2" charset="-122"/>
                <a:cs typeface="+mn-cs"/>
              </a:defRPr>
            </a:lvl7pPr>
            <a:lvl8pPr marL="3200400" algn="l" defTabSz="914400" rtl="0" eaLnBrk="1" latinLnBrk="0" hangingPunct="1">
              <a:defRPr kern="1200">
                <a:solidFill>
                  <a:schemeClr val="tx1"/>
                </a:solidFill>
                <a:latin typeface="Calibri" pitchFamily="34" charset="0"/>
                <a:ea typeface="宋体" pitchFamily="2" charset="-122"/>
                <a:cs typeface="+mn-cs"/>
              </a:defRPr>
            </a:lvl8pPr>
            <a:lvl9pPr marL="3657600" algn="l" defTabSz="914400" rtl="0" eaLnBrk="1" latinLnBrk="0" hangingPunct="1">
              <a:defRPr kern="1200">
                <a:solidFill>
                  <a:schemeClr val="tx1"/>
                </a:solidFill>
                <a:latin typeface="Calibri" pitchFamily="34" charset="0"/>
                <a:ea typeface="宋体" pitchFamily="2" charset="-122"/>
                <a:cs typeface="+mn-cs"/>
              </a:defRPr>
            </a:lvl9pPr>
          </a:lstStyle>
          <a:p>
            <a:endParaRPr lang="zh-CN" altLang="zh-CN" sz="2400">
              <a:solidFill>
                <a:srgbClr val="000000"/>
              </a:solidFill>
              <a:sym typeface="宋体" pitchFamily="2" charset="-122"/>
            </a:endParaRPr>
          </a:p>
        </p:txBody>
      </p:sp>
      <p:sp>
        <p:nvSpPr>
          <p:cNvPr id="47" name="Freeform 52"/>
          <p:cNvSpPr>
            <a:spLocks noChangeArrowheads="1"/>
          </p:cNvSpPr>
          <p:nvPr/>
        </p:nvSpPr>
        <p:spPr bwMode="auto">
          <a:xfrm>
            <a:off x="5725450" y="5812362"/>
            <a:ext cx="222487" cy="272217"/>
          </a:xfrm>
          <a:custGeom>
            <a:avLst/>
            <a:gdLst>
              <a:gd name="T0" fmla="*/ 63 w 76"/>
              <a:gd name="T1" fmla="*/ 46 h 93"/>
              <a:gd name="T2" fmla="*/ 38 w 76"/>
              <a:gd name="T3" fmla="*/ 93 h 93"/>
              <a:gd name="T4" fmla="*/ 13 w 76"/>
              <a:gd name="T5" fmla="*/ 46 h 93"/>
              <a:gd name="T6" fmla="*/ 38 w 76"/>
              <a:gd name="T7" fmla="*/ 0 h 93"/>
              <a:gd name="T8" fmla="*/ 63 w 76"/>
              <a:gd name="T9" fmla="*/ 46 h 93"/>
              <a:gd name="T10" fmla="*/ 0 60000 65536"/>
              <a:gd name="T11" fmla="*/ 0 60000 65536"/>
              <a:gd name="T12" fmla="*/ 0 60000 65536"/>
              <a:gd name="T13" fmla="*/ 0 60000 65536"/>
              <a:gd name="T14" fmla="*/ 0 60000 65536"/>
              <a:gd name="T15" fmla="*/ 0 w 76"/>
              <a:gd name="T16" fmla="*/ 0 h 93"/>
              <a:gd name="T17" fmla="*/ 76 w 76"/>
              <a:gd name="T18" fmla="*/ 93 h 93"/>
            </a:gdLst>
            <a:ahLst/>
            <a:cxnLst>
              <a:cxn ang="T10">
                <a:pos x="T0" y="T1"/>
              </a:cxn>
              <a:cxn ang="T11">
                <a:pos x="T2" y="T3"/>
              </a:cxn>
              <a:cxn ang="T12">
                <a:pos x="T4" y="T5"/>
              </a:cxn>
              <a:cxn ang="T13">
                <a:pos x="T6" y="T7"/>
              </a:cxn>
              <a:cxn ang="T14">
                <a:pos x="T8" y="T9"/>
              </a:cxn>
            </a:cxnLst>
            <a:rect l="T15" t="T16" r="T17" b="T18"/>
            <a:pathLst>
              <a:path w="76" h="93">
                <a:moveTo>
                  <a:pt x="63" y="46"/>
                </a:moveTo>
                <a:cubicBezTo>
                  <a:pt x="76" y="72"/>
                  <a:pt x="65" y="93"/>
                  <a:pt x="38" y="93"/>
                </a:cubicBezTo>
                <a:cubicBezTo>
                  <a:pt x="11" y="93"/>
                  <a:pt x="0" y="72"/>
                  <a:pt x="13" y="46"/>
                </a:cubicBezTo>
                <a:cubicBezTo>
                  <a:pt x="26" y="21"/>
                  <a:pt x="37" y="0"/>
                  <a:pt x="38" y="0"/>
                </a:cubicBezTo>
                <a:cubicBezTo>
                  <a:pt x="39" y="0"/>
                  <a:pt x="50" y="21"/>
                  <a:pt x="63" y="46"/>
                </a:cubicBezTo>
                <a:close/>
              </a:path>
            </a:pathLst>
          </a:custGeom>
          <a:solidFill>
            <a:srgbClr val="FFFFFF"/>
          </a:solidFill>
          <a:ln>
            <a:noFill/>
          </a:ln>
          <a:extLst>
            <a:ext uri="{91240B29-F687-4F45-9708-019B960494DF}">
              <a14:hiddenLine xmlns:a14="http://schemas.microsoft.com/office/drawing/2010/main" w="9525" cmpd="sng">
                <a:solidFill>
                  <a:srgbClr val="000000"/>
                </a:solidFill>
                <a:bevel/>
                <a:headEnd/>
                <a:tailEnd/>
              </a14:hiddenLine>
            </a:ext>
          </a:extLst>
        </p:spPr>
        <p:txBody>
          <a:bodyPr/>
          <a:lstStyle>
            <a:defPPr>
              <a:defRPr lang="zh-CN"/>
            </a:defPPr>
            <a:lvl1pPr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1pPr>
            <a:lvl2pPr marL="4572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2pPr>
            <a:lvl3pPr marL="9144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3pPr>
            <a:lvl4pPr marL="13716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4pPr>
            <a:lvl5pPr marL="18288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5pPr>
            <a:lvl6pPr marL="2286000" algn="l" defTabSz="914400" rtl="0" eaLnBrk="1" latinLnBrk="0" hangingPunct="1">
              <a:defRPr kern="1200">
                <a:solidFill>
                  <a:schemeClr val="tx1"/>
                </a:solidFill>
                <a:latin typeface="Calibri" pitchFamily="34" charset="0"/>
                <a:ea typeface="宋体" pitchFamily="2" charset="-122"/>
                <a:cs typeface="+mn-cs"/>
              </a:defRPr>
            </a:lvl6pPr>
            <a:lvl7pPr marL="2743200" algn="l" defTabSz="914400" rtl="0" eaLnBrk="1" latinLnBrk="0" hangingPunct="1">
              <a:defRPr kern="1200">
                <a:solidFill>
                  <a:schemeClr val="tx1"/>
                </a:solidFill>
                <a:latin typeface="Calibri" pitchFamily="34" charset="0"/>
                <a:ea typeface="宋体" pitchFamily="2" charset="-122"/>
                <a:cs typeface="+mn-cs"/>
              </a:defRPr>
            </a:lvl7pPr>
            <a:lvl8pPr marL="3200400" algn="l" defTabSz="914400" rtl="0" eaLnBrk="1" latinLnBrk="0" hangingPunct="1">
              <a:defRPr kern="1200">
                <a:solidFill>
                  <a:schemeClr val="tx1"/>
                </a:solidFill>
                <a:latin typeface="Calibri" pitchFamily="34" charset="0"/>
                <a:ea typeface="宋体" pitchFamily="2" charset="-122"/>
                <a:cs typeface="+mn-cs"/>
              </a:defRPr>
            </a:lvl8pPr>
            <a:lvl9pPr marL="3657600" algn="l" defTabSz="914400" rtl="0" eaLnBrk="1" latinLnBrk="0" hangingPunct="1">
              <a:defRPr kern="1200">
                <a:solidFill>
                  <a:schemeClr val="tx1"/>
                </a:solidFill>
                <a:latin typeface="Calibri" pitchFamily="34" charset="0"/>
                <a:ea typeface="宋体" pitchFamily="2" charset="-122"/>
                <a:cs typeface="+mn-cs"/>
              </a:defRPr>
            </a:lvl9pPr>
          </a:lstStyle>
          <a:p>
            <a:endParaRPr lang="zh-CN" altLang="zh-CN" sz="2400">
              <a:solidFill>
                <a:srgbClr val="000000"/>
              </a:solidFill>
              <a:sym typeface="宋体" pitchFamily="2" charset="-122"/>
            </a:endParaRPr>
          </a:p>
        </p:txBody>
      </p:sp>
      <p:sp>
        <p:nvSpPr>
          <p:cNvPr id="48" name="Freeform 53"/>
          <p:cNvSpPr>
            <a:spLocks noChangeArrowheads="1"/>
          </p:cNvSpPr>
          <p:nvPr/>
        </p:nvSpPr>
        <p:spPr bwMode="auto">
          <a:xfrm>
            <a:off x="7149359" y="5464237"/>
            <a:ext cx="358596" cy="240808"/>
          </a:xfrm>
          <a:custGeom>
            <a:avLst/>
            <a:gdLst>
              <a:gd name="T0" fmla="*/ 116 w 123"/>
              <a:gd name="T1" fmla="*/ 26 h 82"/>
              <a:gd name="T2" fmla="*/ 22 w 123"/>
              <a:gd name="T3" fmla="*/ 26 h 82"/>
              <a:gd name="T4" fmla="*/ 3 w 123"/>
              <a:gd name="T5" fmla="*/ 82 h 82"/>
              <a:gd name="T6" fmla="*/ 18 w 123"/>
              <a:gd name="T7" fmla="*/ 53 h 82"/>
              <a:gd name="T8" fmla="*/ 94 w 123"/>
              <a:gd name="T9" fmla="*/ 48 h 82"/>
              <a:gd name="T10" fmla="*/ 86 w 123"/>
              <a:gd name="T11" fmla="*/ 56 h 82"/>
              <a:gd name="T12" fmla="*/ 123 w 123"/>
              <a:gd name="T13" fmla="*/ 56 h 82"/>
              <a:gd name="T14" fmla="*/ 123 w 123"/>
              <a:gd name="T15" fmla="*/ 18 h 82"/>
              <a:gd name="T16" fmla="*/ 116 w 123"/>
              <a:gd name="T17" fmla="*/ 26 h 82"/>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123"/>
              <a:gd name="T28" fmla="*/ 0 h 82"/>
              <a:gd name="T29" fmla="*/ 123 w 123"/>
              <a:gd name="T30" fmla="*/ 82 h 82"/>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123" h="82">
                <a:moveTo>
                  <a:pt x="116" y="26"/>
                </a:moveTo>
                <a:cubicBezTo>
                  <a:pt x="90" y="0"/>
                  <a:pt x="48" y="0"/>
                  <a:pt x="22" y="26"/>
                </a:cubicBezTo>
                <a:cubicBezTo>
                  <a:pt x="7" y="41"/>
                  <a:pt x="0" y="62"/>
                  <a:pt x="3" y="82"/>
                </a:cubicBezTo>
                <a:cubicBezTo>
                  <a:pt x="5" y="71"/>
                  <a:pt x="10" y="61"/>
                  <a:pt x="18" y="53"/>
                </a:cubicBezTo>
                <a:cubicBezTo>
                  <a:pt x="39" y="33"/>
                  <a:pt x="71" y="31"/>
                  <a:pt x="94" y="48"/>
                </a:cubicBezTo>
                <a:cubicBezTo>
                  <a:pt x="86" y="56"/>
                  <a:pt x="86" y="56"/>
                  <a:pt x="86" y="56"/>
                </a:cubicBezTo>
                <a:cubicBezTo>
                  <a:pt x="123" y="56"/>
                  <a:pt x="123" y="56"/>
                  <a:pt x="123" y="56"/>
                </a:cubicBezTo>
                <a:cubicBezTo>
                  <a:pt x="123" y="18"/>
                  <a:pt x="123" y="18"/>
                  <a:pt x="123" y="18"/>
                </a:cubicBezTo>
                <a:lnTo>
                  <a:pt x="116" y="26"/>
                </a:lnTo>
                <a:close/>
              </a:path>
            </a:pathLst>
          </a:custGeom>
          <a:solidFill>
            <a:srgbClr val="FFFFFF"/>
          </a:solidFill>
          <a:ln>
            <a:noFill/>
          </a:ln>
          <a:extLst>
            <a:ext uri="{91240B29-F687-4F45-9708-019B960494DF}">
              <a14:hiddenLine xmlns:a14="http://schemas.microsoft.com/office/drawing/2010/main" w="9525" cmpd="sng">
                <a:solidFill>
                  <a:srgbClr val="000000"/>
                </a:solidFill>
                <a:bevel/>
                <a:headEnd/>
                <a:tailEnd/>
              </a14:hiddenLine>
            </a:ext>
          </a:extLst>
        </p:spPr>
        <p:txBody>
          <a:bodyPr/>
          <a:lstStyle>
            <a:defPPr>
              <a:defRPr lang="zh-CN"/>
            </a:defPPr>
            <a:lvl1pPr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1pPr>
            <a:lvl2pPr marL="4572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2pPr>
            <a:lvl3pPr marL="9144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3pPr>
            <a:lvl4pPr marL="13716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4pPr>
            <a:lvl5pPr marL="18288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5pPr>
            <a:lvl6pPr marL="2286000" algn="l" defTabSz="914400" rtl="0" eaLnBrk="1" latinLnBrk="0" hangingPunct="1">
              <a:defRPr kern="1200">
                <a:solidFill>
                  <a:schemeClr val="tx1"/>
                </a:solidFill>
                <a:latin typeface="Calibri" pitchFamily="34" charset="0"/>
                <a:ea typeface="宋体" pitchFamily="2" charset="-122"/>
                <a:cs typeface="+mn-cs"/>
              </a:defRPr>
            </a:lvl6pPr>
            <a:lvl7pPr marL="2743200" algn="l" defTabSz="914400" rtl="0" eaLnBrk="1" latinLnBrk="0" hangingPunct="1">
              <a:defRPr kern="1200">
                <a:solidFill>
                  <a:schemeClr val="tx1"/>
                </a:solidFill>
                <a:latin typeface="Calibri" pitchFamily="34" charset="0"/>
                <a:ea typeface="宋体" pitchFamily="2" charset="-122"/>
                <a:cs typeface="+mn-cs"/>
              </a:defRPr>
            </a:lvl7pPr>
            <a:lvl8pPr marL="3200400" algn="l" defTabSz="914400" rtl="0" eaLnBrk="1" latinLnBrk="0" hangingPunct="1">
              <a:defRPr kern="1200">
                <a:solidFill>
                  <a:schemeClr val="tx1"/>
                </a:solidFill>
                <a:latin typeface="Calibri" pitchFamily="34" charset="0"/>
                <a:ea typeface="宋体" pitchFamily="2" charset="-122"/>
                <a:cs typeface="+mn-cs"/>
              </a:defRPr>
            </a:lvl8pPr>
            <a:lvl9pPr marL="3657600" algn="l" defTabSz="914400" rtl="0" eaLnBrk="1" latinLnBrk="0" hangingPunct="1">
              <a:defRPr kern="1200">
                <a:solidFill>
                  <a:schemeClr val="tx1"/>
                </a:solidFill>
                <a:latin typeface="Calibri" pitchFamily="34" charset="0"/>
                <a:ea typeface="宋体" pitchFamily="2" charset="-122"/>
                <a:cs typeface="+mn-cs"/>
              </a:defRPr>
            </a:lvl9pPr>
          </a:lstStyle>
          <a:p>
            <a:endParaRPr lang="zh-CN" altLang="zh-CN" sz="2400">
              <a:solidFill>
                <a:srgbClr val="000000"/>
              </a:solidFill>
              <a:sym typeface="宋体" pitchFamily="2" charset="-122"/>
            </a:endParaRPr>
          </a:p>
        </p:txBody>
      </p:sp>
      <p:sp>
        <p:nvSpPr>
          <p:cNvPr id="49" name="Freeform 54"/>
          <p:cNvSpPr>
            <a:spLocks noChangeArrowheads="1"/>
          </p:cNvSpPr>
          <p:nvPr/>
        </p:nvSpPr>
        <p:spPr bwMode="auto">
          <a:xfrm>
            <a:off x="7188622" y="5655313"/>
            <a:ext cx="358593" cy="238192"/>
          </a:xfrm>
          <a:custGeom>
            <a:avLst/>
            <a:gdLst>
              <a:gd name="T0" fmla="*/ 8 w 123"/>
              <a:gd name="T1" fmla="*/ 55 h 81"/>
              <a:gd name="T2" fmla="*/ 102 w 123"/>
              <a:gd name="T3" fmla="*/ 55 h 81"/>
              <a:gd name="T4" fmla="*/ 121 w 123"/>
              <a:gd name="T5" fmla="*/ 0 h 81"/>
              <a:gd name="T6" fmla="*/ 105 w 123"/>
              <a:gd name="T7" fmla="*/ 28 h 81"/>
              <a:gd name="T8" fmla="*/ 30 w 123"/>
              <a:gd name="T9" fmla="*/ 33 h 81"/>
              <a:gd name="T10" fmla="*/ 38 w 123"/>
              <a:gd name="T11" fmla="*/ 25 h 81"/>
              <a:gd name="T12" fmla="*/ 0 w 123"/>
              <a:gd name="T13" fmla="*/ 25 h 81"/>
              <a:gd name="T14" fmla="*/ 0 w 123"/>
              <a:gd name="T15" fmla="*/ 63 h 81"/>
              <a:gd name="T16" fmla="*/ 8 w 123"/>
              <a:gd name="T17" fmla="*/ 55 h 81"/>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123"/>
              <a:gd name="T28" fmla="*/ 0 h 81"/>
              <a:gd name="T29" fmla="*/ 123 w 123"/>
              <a:gd name="T30" fmla="*/ 81 h 81"/>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123" h="81">
                <a:moveTo>
                  <a:pt x="8" y="55"/>
                </a:moveTo>
                <a:cubicBezTo>
                  <a:pt x="34" y="81"/>
                  <a:pt x="76" y="81"/>
                  <a:pt x="102" y="55"/>
                </a:cubicBezTo>
                <a:cubicBezTo>
                  <a:pt x="117" y="40"/>
                  <a:pt x="123" y="19"/>
                  <a:pt x="121" y="0"/>
                </a:cubicBezTo>
                <a:cubicBezTo>
                  <a:pt x="118" y="10"/>
                  <a:pt x="113" y="20"/>
                  <a:pt x="105" y="28"/>
                </a:cubicBezTo>
                <a:cubicBezTo>
                  <a:pt x="85" y="48"/>
                  <a:pt x="52" y="50"/>
                  <a:pt x="30" y="33"/>
                </a:cubicBezTo>
                <a:cubicBezTo>
                  <a:pt x="38" y="25"/>
                  <a:pt x="38" y="25"/>
                  <a:pt x="38" y="25"/>
                </a:cubicBezTo>
                <a:cubicBezTo>
                  <a:pt x="0" y="25"/>
                  <a:pt x="0" y="25"/>
                  <a:pt x="0" y="25"/>
                </a:cubicBezTo>
                <a:cubicBezTo>
                  <a:pt x="0" y="63"/>
                  <a:pt x="0" y="63"/>
                  <a:pt x="0" y="63"/>
                </a:cubicBezTo>
                <a:lnTo>
                  <a:pt x="8" y="55"/>
                </a:lnTo>
                <a:close/>
              </a:path>
            </a:pathLst>
          </a:custGeom>
          <a:solidFill>
            <a:srgbClr val="FFFFFF"/>
          </a:solidFill>
          <a:ln>
            <a:noFill/>
          </a:ln>
          <a:extLst>
            <a:ext uri="{91240B29-F687-4F45-9708-019B960494DF}">
              <a14:hiddenLine xmlns:a14="http://schemas.microsoft.com/office/drawing/2010/main" w="9525" cmpd="sng">
                <a:solidFill>
                  <a:srgbClr val="000000"/>
                </a:solidFill>
                <a:bevel/>
                <a:headEnd/>
                <a:tailEnd/>
              </a14:hiddenLine>
            </a:ext>
          </a:extLst>
        </p:spPr>
        <p:txBody>
          <a:bodyPr/>
          <a:lstStyle>
            <a:defPPr>
              <a:defRPr lang="zh-CN"/>
            </a:defPPr>
            <a:lvl1pPr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1pPr>
            <a:lvl2pPr marL="4572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2pPr>
            <a:lvl3pPr marL="9144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3pPr>
            <a:lvl4pPr marL="13716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4pPr>
            <a:lvl5pPr marL="18288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5pPr>
            <a:lvl6pPr marL="2286000" algn="l" defTabSz="914400" rtl="0" eaLnBrk="1" latinLnBrk="0" hangingPunct="1">
              <a:defRPr kern="1200">
                <a:solidFill>
                  <a:schemeClr val="tx1"/>
                </a:solidFill>
                <a:latin typeface="Calibri" pitchFamily="34" charset="0"/>
                <a:ea typeface="宋体" pitchFamily="2" charset="-122"/>
                <a:cs typeface="+mn-cs"/>
              </a:defRPr>
            </a:lvl6pPr>
            <a:lvl7pPr marL="2743200" algn="l" defTabSz="914400" rtl="0" eaLnBrk="1" latinLnBrk="0" hangingPunct="1">
              <a:defRPr kern="1200">
                <a:solidFill>
                  <a:schemeClr val="tx1"/>
                </a:solidFill>
                <a:latin typeface="Calibri" pitchFamily="34" charset="0"/>
                <a:ea typeface="宋体" pitchFamily="2" charset="-122"/>
                <a:cs typeface="+mn-cs"/>
              </a:defRPr>
            </a:lvl7pPr>
            <a:lvl8pPr marL="3200400" algn="l" defTabSz="914400" rtl="0" eaLnBrk="1" latinLnBrk="0" hangingPunct="1">
              <a:defRPr kern="1200">
                <a:solidFill>
                  <a:schemeClr val="tx1"/>
                </a:solidFill>
                <a:latin typeface="Calibri" pitchFamily="34" charset="0"/>
                <a:ea typeface="宋体" pitchFamily="2" charset="-122"/>
                <a:cs typeface="+mn-cs"/>
              </a:defRPr>
            </a:lvl8pPr>
            <a:lvl9pPr marL="3657600" algn="l" defTabSz="914400" rtl="0" eaLnBrk="1" latinLnBrk="0" hangingPunct="1">
              <a:defRPr kern="1200">
                <a:solidFill>
                  <a:schemeClr val="tx1"/>
                </a:solidFill>
                <a:latin typeface="Calibri" pitchFamily="34" charset="0"/>
                <a:ea typeface="宋体" pitchFamily="2" charset="-122"/>
                <a:cs typeface="+mn-cs"/>
              </a:defRPr>
            </a:lvl9pPr>
          </a:lstStyle>
          <a:p>
            <a:endParaRPr lang="zh-CN" altLang="zh-CN" sz="2400">
              <a:solidFill>
                <a:srgbClr val="000000"/>
              </a:solidFill>
              <a:sym typeface="宋体" pitchFamily="2" charset="-122"/>
            </a:endParaRPr>
          </a:p>
        </p:txBody>
      </p:sp>
      <p:sp>
        <p:nvSpPr>
          <p:cNvPr id="50" name="Freeform 55"/>
          <p:cNvSpPr>
            <a:spLocks noChangeArrowheads="1"/>
          </p:cNvSpPr>
          <p:nvPr/>
        </p:nvSpPr>
        <p:spPr bwMode="auto">
          <a:xfrm>
            <a:off x="8944948" y="4417248"/>
            <a:ext cx="107317" cy="117785"/>
          </a:xfrm>
          <a:custGeom>
            <a:avLst/>
            <a:gdLst>
              <a:gd name="T0" fmla="*/ 18 w 37"/>
              <a:gd name="T1" fmla="*/ 14 h 40"/>
              <a:gd name="T2" fmla="*/ 2 w 37"/>
              <a:gd name="T3" fmla="*/ 34 h 40"/>
              <a:gd name="T4" fmla="*/ 37 w 37"/>
              <a:gd name="T5" fmla="*/ 0 h 40"/>
              <a:gd name="T6" fmla="*/ 24 w 37"/>
              <a:gd name="T7" fmla="*/ 28 h 40"/>
              <a:gd name="T8" fmla="*/ 4 w 37"/>
              <a:gd name="T9" fmla="*/ 34 h 40"/>
              <a:gd name="T10" fmla="*/ 18 w 37"/>
              <a:gd name="T11" fmla="*/ 14 h 40"/>
              <a:gd name="T12" fmla="*/ 0 60000 65536"/>
              <a:gd name="T13" fmla="*/ 0 60000 65536"/>
              <a:gd name="T14" fmla="*/ 0 60000 65536"/>
              <a:gd name="T15" fmla="*/ 0 60000 65536"/>
              <a:gd name="T16" fmla="*/ 0 60000 65536"/>
              <a:gd name="T17" fmla="*/ 0 60000 65536"/>
              <a:gd name="T18" fmla="*/ 0 w 37"/>
              <a:gd name="T19" fmla="*/ 0 h 40"/>
              <a:gd name="T20" fmla="*/ 37 w 37"/>
              <a:gd name="T21" fmla="*/ 40 h 40"/>
            </a:gdLst>
            <a:ahLst/>
            <a:cxnLst>
              <a:cxn ang="T12">
                <a:pos x="T0" y="T1"/>
              </a:cxn>
              <a:cxn ang="T13">
                <a:pos x="T2" y="T3"/>
              </a:cxn>
              <a:cxn ang="T14">
                <a:pos x="T4" y="T5"/>
              </a:cxn>
              <a:cxn ang="T15">
                <a:pos x="T6" y="T7"/>
              </a:cxn>
              <a:cxn ang="T16">
                <a:pos x="T8" y="T9"/>
              </a:cxn>
              <a:cxn ang="T17">
                <a:pos x="T10" y="T11"/>
              </a:cxn>
            </a:cxnLst>
            <a:rect l="T18" t="T19" r="T20" b="T21"/>
            <a:pathLst>
              <a:path w="37" h="40">
                <a:moveTo>
                  <a:pt x="18" y="14"/>
                </a:moveTo>
                <a:cubicBezTo>
                  <a:pt x="11" y="18"/>
                  <a:pt x="5" y="27"/>
                  <a:pt x="2" y="34"/>
                </a:cubicBezTo>
                <a:cubicBezTo>
                  <a:pt x="0" y="21"/>
                  <a:pt x="6" y="10"/>
                  <a:pt x="37" y="0"/>
                </a:cubicBezTo>
                <a:cubicBezTo>
                  <a:pt x="24" y="9"/>
                  <a:pt x="32" y="17"/>
                  <a:pt x="24" y="28"/>
                </a:cubicBezTo>
                <a:cubicBezTo>
                  <a:pt x="15" y="40"/>
                  <a:pt x="4" y="34"/>
                  <a:pt x="4" y="34"/>
                </a:cubicBezTo>
                <a:cubicBezTo>
                  <a:pt x="6" y="28"/>
                  <a:pt x="12" y="21"/>
                  <a:pt x="18" y="14"/>
                </a:cubicBezTo>
                <a:close/>
              </a:path>
            </a:pathLst>
          </a:custGeom>
          <a:solidFill>
            <a:srgbClr val="FFFFFF"/>
          </a:solidFill>
          <a:ln>
            <a:noFill/>
          </a:ln>
          <a:extLst>
            <a:ext uri="{91240B29-F687-4F45-9708-019B960494DF}">
              <a14:hiddenLine xmlns:a14="http://schemas.microsoft.com/office/drawing/2010/main" w="9525" cmpd="sng">
                <a:solidFill>
                  <a:srgbClr val="000000"/>
                </a:solidFill>
                <a:bevel/>
                <a:headEnd/>
                <a:tailEnd/>
              </a14:hiddenLine>
            </a:ext>
          </a:extLst>
        </p:spPr>
        <p:txBody>
          <a:bodyPr/>
          <a:lstStyle>
            <a:defPPr>
              <a:defRPr lang="zh-CN"/>
            </a:defPPr>
            <a:lvl1pPr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1pPr>
            <a:lvl2pPr marL="4572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2pPr>
            <a:lvl3pPr marL="9144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3pPr>
            <a:lvl4pPr marL="13716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4pPr>
            <a:lvl5pPr marL="18288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5pPr>
            <a:lvl6pPr marL="2286000" algn="l" defTabSz="914400" rtl="0" eaLnBrk="1" latinLnBrk="0" hangingPunct="1">
              <a:defRPr kern="1200">
                <a:solidFill>
                  <a:schemeClr val="tx1"/>
                </a:solidFill>
                <a:latin typeface="Calibri" pitchFamily="34" charset="0"/>
                <a:ea typeface="宋体" pitchFamily="2" charset="-122"/>
                <a:cs typeface="+mn-cs"/>
              </a:defRPr>
            </a:lvl6pPr>
            <a:lvl7pPr marL="2743200" algn="l" defTabSz="914400" rtl="0" eaLnBrk="1" latinLnBrk="0" hangingPunct="1">
              <a:defRPr kern="1200">
                <a:solidFill>
                  <a:schemeClr val="tx1"/>
                </a:solidFill>
                <a:latin typeface="Calibri" pitchFamily="34" charset="0"/>
                <a:ea typeface="宋体" pitchFamily="2" charset="-122"/>
                <a:cs typeface="+mn-cs"/>
              </a:defRPr>
            </a:lvl7pPr>
            <a:lvl8pPr marL="3200400" algn="l" defTabSz="914400" rtl="0" eaLnBrk="1" latinLnBrk="0" hangingPunct="1">
              <a:defRPr kern="1200">
                <a:solidFill>
                  <a:schemeClr val="tx1"/>
                </a:solidFill>
                <a:latin typeface="Calibri" pitchFamily="34" charset="0"/>
                <a:ea typeface="宋体" pitchFamily="2" charset="-122"/>
                <a:cs typeface="+mn-cs"/>
              </a:defRPr>
            </a:lvl8pPr>
            <a:lvl9pPr marL="3657600" algn="l" defTabSz="914400" rtl="0" eaLnBrk="1" latinLnBrk="0" hangingPunct="1">
              <a:defRPr kern="1200">
                <a:solidFill>
                  <a:schemeClr val="tx1"/>
                </a:solidFill>
                <a:latin typeface="Calibri" pitchFamily="34" charset="0"/>
                <a:ea typeface="宋体" pitchFamily="2" charset="-122"/>
                <a:cs typeface="+mn-cs"/>
              </a:defRPr>
            </a:lvl9pPr>
          </a:lstStyle>
          <a:p>
            <a:endParaRPr lang="zh-CN" altLang="zh-CN" sz="2400">
              <a:solidFill>
                <a:srgbClr val="000000"/>
              </a:solidFill>
              <a:sym typeface="宋体" pitchFamily="2" charset="-122"/>
            </a:endParaRPr>
          </a:p>
        </p:txBody>
      </p:sp>
      <p:sp>
        <p:nvSpPr>
          <p:cNvPr id="51" name="Freeform 56"/>
          <p:cNvSpPr>
            <a:spLocks noEditPoints="1" noChangeArrowheads="1"/>
          </p:cNvSpPr>
          <p:nvPr/>
        </p:nvSpPr>
        <p:spPr bwMode="auto">
          <a:xfrm>
            <a:off x="8774814" y="4527181"/>
            <a:ext cx="350743" cy="295775"/>
          </a:xfrm>
          <a:custGeom>
            <a:avLst/>
            <a:gdLst>
              <a:gd name="T0" fmla="*/ 84 w 120"/>
              <a:gd name="T1" fmla="*/ 0 h 101"/>
              <a:gd name="T2" fmla="*/ 60 w 120"/>
              <a:gd name="T3" fmla="*/ 5 h 101"/>
              <a:gd name="T4" fmla="*/ 37 w 120"/>
              <a:gd name="T5" fmla="*/ 0 h 101"/>
              <a:gd name="T6" fmla="*/ 0 w 120"/>
              <a:gd name="T7" fmla="*/ 50 h 101"/>
              <a:gd name="T8" fmla="*/ 50 w 120"/>
              <a:gd name="T9" fmla="*/ 101 h 101"/>
              <a:gd name="T10" fmla="*/ 60 w 120"/>
              <a:gd name="T11" fmla="*/ 100 h 101"/>
              <a:gd name="T12" fmla="*/ 70 w 120"/>
              <a:gd name="T13" fmla="*/ 101 h 101"/>
              <a:gd name="T14" fmla="*/ 120 w 120"/>
              <a:gd name="T15" fmla="*/ 50 h 101"/>
              <a:gd name="T16" fmla="*/ 84 w 120"/>
              <a:gd name="T17" fmla="*/ 0 h 101"/>
              <a:gd name="T18" fmla="*/ 49 w 120"/>
              <a:gd name="T19" fmla="*/ 58 h 101"/>
              <a:gd name="T20" fmla="*/ 44 w 120"/>
              <a:gd name="T21" fmla="*/ 53 h 101"/>
              <a:gd name="T22" fmla="*/ 49 w 120"/>
              <a:gd name="T23" fmla="*/ 48 h 101"/>
              <a:gd name="T24" fmla="*/ 54 w 120"/>
              <a:gd name="T25" fmla="*/ 53 h 101"/>
              <a:gd name="T26" fmla="*/ 49 w 120"/>
              <a:gd name="T27" fmla="*/ 58 h 101"/>
              <a:gd name="T28" fmla="*/ 67 w 120"/>
              <a:gd name="T29" fmla="*/ 58 h 101"/>
              <a:gd name="T30" fmla="*/ 62 w 120"/>
              <a:gd name="T31" fmla="*/ 53 h 101"/>
              <a:gd name="T32" fmla="*/ 67 w 120"/>
              <a:gd name="T33" fmla="*/ 48 h 101"/>
              <a:gd name="T34" fmla="*/ 72 w 120"/>
              <a:gd name="T35" fmla="*/ 53 h 101"/>
              <a:gd name="T36" fmla="*/ 67 w 120"/>
              <a:gd name="T37" fmla="*/ 58 h 101"/>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w 120"/>
              <a:gd name="T58" fmla="*/ 0 h 101"/>
              <a:gd name="T59" fmla="*/ 120 w 120"/>
              <a:gd name="T60" fmla="*/ 101 h 101"/>
            </a:gdLst>
            <a:ahLst/>
            <a:cxnLst>
              <a:cxn ang="T38">
                <a:pos x="T0" y="T1"/>
              </a:cxn>
              <a:cxn ang="T39">
                <a:pos x="T2" y="T3"/>
              </a:cxn>
              <a:cxn ang="T40">
                <a:pos x="T4" y="T5"/>
              </a:cxn>
              <a:cxn ang="T41">
                <a:pos x="T6" y="T7"/>
              </a:cxn>
              <a:cxn ang="T42">
                <a:pos x="T8" y="T9"/>
              </a:cxn>
              <a:cxn ang="T43">
                <a:pos x="T10" y="T11"/>
              </a:cxn>
              <a:cxn ang="T44">
                <a:pos x="T12" y="T13"/>
              </a:cxn>
              <a:cxn ang="T45">
                <a:pos x="T14" y="T15"/>
              </a:cxn>
              <a:cxn ang="T46">
                <a:pos x="T16" y="T17"/>
              </a:cxn>
              <a:cxn ang="T47">
                <a:pos x="T18" y="T19"/>
              </a:cxn>
              <a:cxn ang="T48">
                <a:pos x="T20" y="T21"/>
              </a:cxn>
              <a:cxn ang="T49">
                <a:pos x="T22" y="T23"/>
              </a:cxn>
              <a:cxn ang="T50">
                <a:pos x="T24" y="T25"/>
              </a:cxn>
              <a:cxn ang="T51">
                <a:pos x="T26" y="T27"/>
              </a:cxn>
              <a:cxn ang="T52">
                <a:pos x="T28" y="T29"/>
              </a:cxn>
              <a:cxn ang="T53">
                <a:pos x="T30" y="T31"/>
              </a:cxn>
              <a:cxn ang="T54">
                <a:pos x="T32" y="T33"/>
              </a:cxn>
              <a:cxn ang="T55">
                <a:pos x="T34" y="T35"/>
              </a:cxn>
              <a:cxn ang="T56">
                <a:pos x="T36" y="T37"/>
              </a:cxn>
            </a:cxnLst>
            <a:rect l="T57" t="T58" r="T59" b="T60"/>
            <a:pathLst>
              <a:path w="120" h="101">
                <a:moveTo>
                  <a:pt x="84" y="0"/>
                </a:moveTo>
                <a:cubicBezTo>
                  <a:pt x="76" y="0"/>
                  <a:pt x="68" y="2"/>
                  <a:pt x="60" y="5"/>
                </a:cubicBezTo>
                <a:cubicBezTo>
                  <a:pt x="53" y="2"/>
                  <a:pt x="45" y="0"/>
                  <a:pt x="37" y="0"/>
                </a:cubicBezTo>
                <a:cubicBezTo>
                  <a:pt x="9" y="0"/>
                  <a:pt x="0" y="23"/>
                  <a:pt x="0" y="50"/>
                </a:cubicBezTo>
                <a:cubicBezTo>
                  <a:pt x="0" y="78"/>
                  <a:pt x="22" y="101"/>
                  <a:pt x="50" y="101"/>
                </a:cubicBezTo>
                <a:cubicBezTo>
                  <a:pt x="53" y="101"/>
                  <a:pt x="57" y="100"/>
                  <a:pt x="60" y="100"/>
                </a:cubicBezTo>
                <a:cubicBezTo>
                  <a:pt x="63" y="100"/>
                  <a:pt x="66" y="101"/>
                  <a:pt x="70" y="101"/>
                </a:cubicBezTo>
                <a:cubicBezTo>
                  <a:pt x="97" y="101"/>
                  <a:pt x="120" y="78"/>
                  <a:pt x="120" y="50"/>
                </a:cubicBezTo>
                <a:cubicBezTo>
                  <a:pt x="120" y="23"/>
                  <a:pt x="112" y="0"/>
                  <a:pt x="84" y="0"/>
                </a:cubicBezTo>
                <a:close/>
                <a:moveTo>
                  <a:pt x="49" y="58"/>
                </a:moveTo>
                <a:cubicBezTo>
                  <a:pt x="46" y="58"/>
                  <a:pt x="44" y="56"/>
                  <a:pt x="44" y="53"/>
                </a:cubicBezTo>
                <a:cubicBezTo>
                  <a:pt x="44" y="50"/>
                  <a:pt x="46" y="48"/>
                  <a:pt x="49" y="48"/>
                </a:cubicBezTo>
                <a:cubicBezTo>
                  <a:pt x="51" y="48"/>
                  <a:pt x="54" y="50"/>
                  <a:pt x="54" y="53"/>
                </a:cubicBezTo>
                <a:cubicBezTo>
                  <a:pt x="54" y="56"/>
                  <a:pt x="51" y="58"/>
                  <a:pt x="49" y="58"/>
                </a:cubicBezTo>
                <a:close/>
                <a:moveTo>
                  <a:pt x="67" y="58"/>
                </a:moveTo>
                <a:cubicBezTo>
                  <a:pt x="64" y="58"/>
                  <a:pt x="62" y="56"/>
                  <a:pt x="62" y="53"/>
                </a:cubicBezTo>
                <a:cubicBezTo>
                  <a:pt x="62" y="50"/>
                  <a:pt x="64" y="48"/>
                  <a:pt x="67" y="48"/>
                </a:cubicBezTo>
                <a:cubicBezTo>
                  <a:pt x="70" y="48"/>
                  <a:pt x="72" y="50"/>
                  <a:pt x="72" y="53"/>
                </a:cubicBezTo>
                <a:cubicBezTo>
                  <a:pt x="72" y="56"/>
                  <a:pt x="70" y="58"/>
                  <a:pt x="67" y="58"/>
                </a:cubicBezTo>
                <a:close/>
              </a:path>
            </a:pathLst>
          </a:custGeom>
          <a:solidFill>
            <a:srgbClr val="FFFFFF"/>
          </a:solidFill>
          <a:ln>
            <a:noFill/>
          </a:ln>
          <a:extLst>
            <a:ext uri="{91240B29-F687-4F45-9708-019B960494DF}">
              <a14:hiddenLine xmlns:a14="http://schemas.microsoft.com/office/drawing/2010/main" w="9525" cmpd="sng">
                <a:solidFill>
                  <a:srgbClr val="000000"/>
                </a:solidFill>
                <a:bevel/>
                <a:headEnd/>
                <a:tailEnd/>
              </a14:hiddenLine>
            </a:ext>
          </a:extLst>
        </p:spPr>
        <p:txBody>
          <a:bodyPr/>
          <a:lstStyle>
            <a:defPPr>
              <a:defRPr lang="zh-CN"/>
            </a:defPPr>
            <a:lvl1pPr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1pPr>
            <a:lvl2pPr marL="4572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2pPr>
            <a:lvl3pPr marL="9144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3pPr>
            <a:lvl4pPr marL="13716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4pPr>
            <a:lvl5pPr marL="18288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5pPr>
            <a:lvl6pPr marL="2286000" algn="l" defTabSz="914400" rtl="0" eaLnBrk="1" latinLnBrk="0" hangingPunct="1">
              <a:defRPr kern="1200">
                <a:solidFill>
                  <a:schemeClr val="tx1"/>
                </a:solidFill>
                <a:latin typeface="Calibri" pitchFamily="34" charset="0"/>
                <a:ea typeface="宋体" pitchFamily="2" charset="-122"/>
                <a:cs typeface="+mn-cs"/>
              </a:defRPr>
            </a:lvl6pPr>
            <a:lvl7pPr marL="2743200" algn="l" defTabSz="914400" rtl="0" eaLnBrk="1" latinLnBrk="0" hangingPunct="1">
              <a:defRPr kern="1200">
                <a:solidFill>
                  <a:schemeClr val="tx1"/>
                </a:solidFill>
                <a:latin typeface="Calibri" pitchFamily="34" charset="0"/>
                <a:ea typeface="宋体" pitchFamily="2" charset="-122"/>
                <a:cs typeface="+mn-cs"/>
              </a:defRPr>
            </a:lvl7pPr>
            <a:lvl8pPr marL="3200400" algn="l" defTabSz="914400" rtl="0" eaLnBrk="1" latinLnBrk="0" hangingPunct="1">
              <a:defRPr kern="1200">
                <a:solidFill>
                  <a:schemeClr val="tx1"/>
                </a:solidFill>
                <a:latin typeface="Calibri" pitchFamily="34" charset="0"/>
                <a:ea typeface="宋体" pitchFamily="2" charset="-122"/>
                <a:cs typeface="+mn-cs"/>
              </a:defRPr>
            </a:lvl8pPr>
            <a:lvl9pPr marL="3657600" algn="l" defTabSz="914400" rtl="0" eaLnBrk="1" latinLnBrk="0" hangingPunct="1">
              <a:defRPr kern="1200">
                <a:solidFill>
                  <a:schemeClr val="tx1"/>
                </a:solidFill>
                <a:latin typeface="Calibri" pitchFamily="34" charset="0"/>
                <a:ea typeface="宋体" pitchFamily="2" charset="-122"/>
                <a:cs typeface="+mn-cs"/>
              </a:defRPr>
            </a:lvl9pPr>
          </a:lstStyle>
          <a:p>
            <a:endParaRPr lang="zh-CN" altLang="zh-CN" sz="2400">
              <a:solidFill>
                <a:srgbClr val="000000"/>
              </a:solidFill>
              <a:sym typeface="宋体" pitchFamily="2" charset="-122"/>
            </a:endParaRPr>
          </a:p>
        </p:txBody>
      </p:sp>
      <p:sp>
        <p:nvSpPr>
          <p:cNvPr id="52" name="Freeform 57"/>
          <p:cNvSpPr>
            <a:spLocks noChangeArrowheads="1"/>
          </p:cNvSpPr>
          <p:nvPr/>
        </p:nvSpPr>
        <p:spPr bwMode="auto">
          <a:xfrm>
            <a:off x="9104617" y="3142534"/>
            <a:ext cx="73289" cy="52349"/>
          </a:xfrm>
          <a:custGeom>
            <a:avLst/>
            <a:gdLst>
              <a:gd name="T0" fmla="*/ 0 w 39"/>
              <a:gd name="T1" fmla="*/ 0 h 28"/>
              <a:gd name="T2" fmla="*/ 39 w 39"/>
              <a:gd name="T3" fmla="*/ 0 h 28"/>
              <a:gd name="T4" fmla="*/ 39 w 39"/>
              <a:gd name="T5" fmla="*/ 4 h 28"/>
              <a:gd name="T6" fmla="*/ 9 w 39"/>
              <a:gd name="T7" fmla="*/ 24 h 28"/>
              <a:gd name="T8" fmla="*/ 39 w 39"/>
              <a:gd name="T9" fmla="*/ 24 h 28"/>
              <a:gd name="T10" fmla="*/ 39 w 39"/>
              <a:gd name="T11" fmla="*/ 28 h 28"/>
              <a:gd name="T12" fmla="*/ 0 w 39"/>
              <a:gd name="T13" fmla="*/ 28 h 28"/>
              <a:gd name="T14" fmla="*/ 0 w 39"/>
              <a:gd name="T15" fmla="*/ 25 h 28"/>
              <a:gd name="T16" fmla="*/ 28 w 39"/>
              <a:gd name="T17" fmla="*/ 5 h 28"/>
              <a:gd name="T18" fmla="*/ 0 w 39"/>
              <a:gd name="T19" fmla="*/ 5 h 28"/>
              <a:gd name="T20" fmla="*/ 0 w 39"/>
              <a:gd name="T21" fmla="*/ 0 h 28"/>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w 39"/>
              <a:gd name="T34" fmla="*/ 0 h 28"/>
              <a:gd name="T35" fmla="*/ 39 w 39"/>
              <a:gd name="T36" fmla="*/ 28 h 28"/>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T33" t="T34" r="T35" b="T36"/>
            <a:pathLst>
              <a:path w="39" h="28">
                <a:moveTo>
                  <a:pt x="0" y="0"/>
                </a:moveTo>
                <a:lnTo>
                  <a:pt x="39" y="0"/>
                </a:lnTo>
                <a:lnTo>
                  <a:pt x="39" y="4"/>
                </a:lnTo>
                <a:lnTo>
                  <a:pt x="9" y="24"/>
                </a:lnTo>
                <a:lnTo>
                  <a:pt x="39" y="24"/>
                </a:lnTo>
                <a:lnTo>
                  <a:pt x="39" y="28"/>
                </a:lnTo>
                <a:lnTo>
                  <a:pt x="0" y="28"/>
                </a:lnTo>
                <a:lnTo>
                  <a:pt x="0" y="25"/>
                </a:lnTo>
                <a:lnTo>
                  <a:pt x="28" y="5"/>
                </a:lnTo>
                <a:lnTo>
                  <a:pt x="0" y="5"/>
                </a:lnTo>
                <a:lnTo>
                  <a:pt x="0" y="0"/>
                </a:lnTo>
                <a:close/>
              </a:path>
            </a:pathLst>
          </a:custGeom>
          <a:solidFill>
            <a:srgbClr val="FFFFFF"/>
          </a:solidFill>
          <a:ln>
            <a:noFill/>
          </a:ln>
          <a:extLst>
            <a:ext uri="{91240B29-F687-4F45-9708-019B960494DF}">
              <a14:hiddenLine xmlns:a14="http://schemas.microsoft.com/office/drawing/2010/main" w="9525" cmpd="sng">
                <a:solidFill>
                  <a:srgbClr val="000000"/>
                </a:solidFill>
                <a:bevel/>
                <a:headEnd/>
                <a:tailEnd/>
              </a14:hiddenLine>
            </a:ext>
          </a:extLst>
        </p:spPr>
        <p:txBody>
          <a:bodyPr/>
          <a:lstStyle>
            <a:defPPr>
              <a:defRPr lang="zh-CN"/>
            </a:defPPr>
            <a:lvl1pPr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1pPr>
            <a:lvl2pPr marL="4572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2pPr>
            <a:lvl3pPr marL="9144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3pPr>
            <a:lvl4pPr marL="13716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4pPr>
            <a:lvl5pPr marL="18288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5pPr>
            <a:lvl6pPr marL="2286000" algn="l" defTabSz="914400" rtl="0" eaLnBrk="1" latinLnBrk="0" hangingPunct="1">
              <a:defRPr kern="1200">
                <a:solidFill>
                  <a:schemeClr val="tx1"/>
                </a:solidFill>
                <a:latin typeface="Calibri" pitchFamily="34" charset="0"/>
                <a:ea typeface="宋体" pitchFamily="2" charset="-122"/>
                <a:cs typeface="+mn-cs"/>
              </a:defRPr>
            </a:lvl6pPr>
            <a:lvl7pPr marL="2743200" algn="l" defTabSz="914400" rtl="0" eaLnBrk="1" latinLnBrk="0" hangingPunct="1">
              <a:defRPr kern="1200">
                <a:solidFill>
                  <a:schemeClr val="tx1"/>
                </a:solidFill>
                <a:latin typeface="Calibri" pitchFamily="34" charset="0"/>
                <a:ea typeface="宋体" pitchFamily="2" charset="-122"/>
                <a:cs typeface="+mn-cs"/>
              </a:defRPr>
            </a:lvl7pPr>
            <a:lvl8pPr marL="3200400" algn="l" defTabSz="914400" rtl="0" eaLnBrk="1" latinLnBrk="0" hangingPunct="1">
              <a:defRPr kern="1200">
                <a:solidFill>
                  <a:schemeClr val="tx1"/>
                </a:solidFill>
                <a:latin typeface="Calibri" pitchFamily="34" charset="0"/>
                <a:ea typeface="宋体" pitchFamily="2" charset="-122"/>
                <a:cs typeface="+mn-cs"/>
              </a:defRPr>
            </a:lvl8pPr>
            <a:lvl9pPr marL="3657600" algn="l" defTabSz="914400" rtl="0" eaLnBrk="1" latinLnBrk="0" hangingPunct="1">
              <a:defRPr kern="1200">
                <a:solidFill>
                  <a:schemeClr val="tx1"/>
                </a:solidFill>
                <a:latin typeface="Calibri" pitchFamily="34" charset="0"/>
                <a:ea typeface="宋体" pitchFamily="2" charset="-122"/>
                <a:cs typeface="+mn-cs"/>
              </a:defRPr>
            </a:lvl9pPr>
          </a:lstStyle>
          <a:p>
            <a:endParaRPr lang="zh-CN" altLang="zh-CN" sz="2400">
              <a:solidFill>
                <a:srgbClr val="000000"/>
              </a:solidFill>
              <a:sym typeface="宋体" pitchFamily="2" charset="-122"/>
            </a:endParaRPr>
          </a:p>
        </p:txBody>
      </p:sp>
      <p:sp>
        <p:nvSpPr>
          <p:cNvPr id="53" name="Freeform 58"/>
          <p:cNvSpPr>
            <a:spLocks noChangeArrowheads="1"/>
          </p:cNvSpPr>
          <p:nvPr/>
        </p:nvSpPr>
        <p:spPr bwMode="auto">
          <a:xfrm>
            <a:off x="8929244" y="2967164"/>
            <a:ext cx="196312" cy="146579"/>
          </a:xfrm>
          <a:custGeom>
            <a:avLst/>
            <a:gdLst>
              <a:gd name="T0" fmla="*/ 0 w 104"/>
              <a:gd name="T1" fmla="*/ 0 h 78"/>
              <a:gd name="T2" fmla="*/ 104 w 104"/>
              <a:gd name="T3" fmla="*/ 0 h 78"/>
              <a:gd name="T4" fmla="*/ 104 w 104"/>
              <a:gd name="T5" fmla="*/ 10 h 78"/>
              <a:gd name="T6" fmla="*/ 25 w 104"/>
              <a:gd name="T7" fmla="*/ 65 h 78"/>
              <a:gd name="T8" fmla="*/ 104 w 104"/>
              <a:gd name="T9" fmla="*/ 65 h 78"/>
              <a:gd name="T10" fmla="*/ 104 w 104"/>
              <a:gd name="T11" fmla="*/ 78 h 78"/>
              <a:gd name="T12" fmla="*/ 0 w 104"/>
              <a:gd name="T13" fmla="*/ 78 h 78"/>
              <a:gd name="T14" fmla="*/ 0 w 104"/>
              <a:gd name="T15" fmla="*/ 67 h 78"/>
              <a:gd name="T16" fmla="*/ 77 w 104"/>
              <a:gd name="T17" fmla="*/ 13 h 78"/>
              <a:gd name="T18" fmla="*/ 0 w 104"/>
              <a:gd name="T19" fmla="*/ 13 h 78"/>
              <a:gd name="T20" fmla="*/ 0 w 104"/>
              <a:gd name="T21" fmla="*/ 0 h 78"/>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w 104"/>
              <a:gd name="T34" fmla="*/ 0 h 78"/>
              <a:gd name="T35" fmla="*/ 104 w 104"/>
              <a:gd name="T36" fmla="*/ 78 h 78"/>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T33" t="T34" r="T35" b="T36"/>
            <a:pathLst>
              <a:path w="104" h="78">
                <a:moveTo>
                  <a:pt x="0" y="0"/>
                </a:moveTo>
                <a:lnTo>
                  <a:pt x="104" y="0"/>
                </a:lnTo>
                <a:lnTo>
                  <a:pt x="104" y="10"/>
                </a:lnTo>
                <a:lnTo>
                  <a:pt x="25" y="65"/>
                </a:lnTo>
                <a:lnTo>
                  <a:pt x="104" y="65"/>
                </a:lnTo>
                <a:lnTo>
                  <a:pt x="104" y="78"/>
                </a:lnTo>
                <a:lnTo>
                  <a:pt x="0" y="78"/>
                </a:lnTo>
                <a:lnTo>
                  <a:pt x="0" y="67"/>
                </a:lnTo>
                <a:lnTo>
                  <a:pt x="77" y="13"/>
                </a:lnTo>
                <a:lnTo>
                  <a:pt x="0" y="13"/>
                </a:lnTo>
                <a:lnTo>
                  <a:pt x="0" y="0"/>
                </a:lnTo>
                <a:close/>
              </a:path>
            </a:pathLst>
          </a:custGeom>
          <a:solidFill>
            <a:srgbClr val="FFFFFF"/>
          </a:solidFill>
          <a:ln>
            <a:noFill/>
          </a:ln>
          <a:extLst>
            <a:ext uri="{91240B29-F687-4F45-9708-019B960494DF}">
              <a14:hiddenLine xmlns:a14="http://schemas.microsoft.com/office/drawing/2010/main" w="9525" cmpd="sng">
                <a:solidFill>
                  <a:srgbClr val="000000"/>
                </a:solidFill>
                <a:bevel/>
                <a:headEnd/>
                <a:tailEnd/>
              </a14:hiddenLine>
            </a:ext>
          </a:extLst>
        </p:spPr>
        <p:txBody>
          <a:bodyPr/>
          <a:lstStyle>
            <a:defPPr>
              <a:defRPr lang="zh-CN"/>
            </a:defPPr>
            <a:lvl1pPr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1pPr>
            <a:lvl2pPr marL="4572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2pPr>
            <a:lvl3pPr marL="9144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3pPr>
            <a:lvl4pPr marL="13716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4pPr>
            <a:lvl5pPr marL="18288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5pPr>
            <a:lvl6pPr marL="2286000" algn="l" defTabSz="914400" rtl="0" eaLnBrk="1" latinLnBrk="0" hangingPunct="1">
              <a:defRPr kern="1200">
                <a:solidFill>
                  <a:schemeClr val="tx1"/>
                </a:solidFill>
                <a:latin typeface="Calibri" pitchFamily="34" charset="0"/>
                <a:ea typeface="宋体" pitchFamily="2" charset="-122"/>
                <a:cs typeface="+mn-cs"/>
              </a:defRPr>
            </a:lvl6pPr>
            <a:lvl7pPr marL="2743200" algn="l" defTabSz="914400" rtl="0" eaLnBrk="1" latinLnBrk="0" hangingPunct="1">
              <a:defRPr kern="1200">
                <a:solidFill>
                  <a:schemeClr val="tx1"/>
                </a:solidFill>
                <a:latin typeface="Calibri" pitchFamily="34" charset="0"/>
                <a:ea typeface="宋体" pitchFamily="2" charset="-122"/>
                <a:cs typeface="+mn-cs"/>
              </a:defRPr>
            </a:lvl7pPr>
            <a:lvl8pPr marL="3200400" algn="l" defTabSz="914400" rtl="0" eaLnBrk="1" latinLnBrk="0" hangingPunct="1">
              <a:defRPr kern="1200">
                <a:solidFill>
                  <a:schemeClr val="tx1"/>
                </a:solidFill>
                <a:latin typeface="Calibri" pitchFamily="34" charset="0"/>
                <a:ea typeface="宋体" pitchFamily="2" charset="-122"/>
                <a:cs typeface="+mn-cs"/>
              </a:defRPr>
            </a:lvl8pPr>
            <a:lvl9pPr marL="3657600" algn="l" defTabSz="914400" rtl="0" eaLnBrk="1" latinLnBrk="0" hangingPunct="1">
              <a:defRPr kern="1200">
                <a:solidFill>
                  <a:schemeClr val="tx1"/>
                </a:solidFill>
                <a:latin typeface="Calibri" pitchFamily="34" charset="0"/>
                <a:ea typeface="宋体" pitchFamily="2" charset="-122"/>
                <a:cs typeface="+mn-cs"/>
              </a:defRPr>
            </a:lvl9pPr>
          </a:lstStyle>
          <a:p>
            <a:endParaRPr lang="zh-CN" altLang="zh-CN" sz="2400">
              <a:solidFill>
                <a:srgbClr val="000000"/>
              </a:solidFill>
              <a:sym typeface="宋体" pitchFamily="2" charset="-122"/>
            </a:endParaRPr>
          </a:p>
        </p:txBody>
      </p:sp>
      <p:sp>
        <p:nvSpPr>
          <p:cNvPr id="54" name="Freeform 59"/>
          <p:cNvSpPr>
            <a:spLocks noEditPoints="1" noChangeArrowheads="1"/>
          </p:cNvSpPr>
          <p:nvPr/>
        </p:nvSpPr>
        <p:spPr bwMode="auto">
          <a:xfrm>
            <a:off x="8853338" y="3210588"/>
            <a:ext cx="452823" cy="201547"/>
          </a:xfrm>
          <a:custGeom>
            <a:avLst/>
            <a:gdLst>
              <a:gd name="T0" fmla="*/ 219 w 241"/>
              <a:gd name="T1" fmla="*/ 0 h 107"/>
              <a:gd name="T2" fmla="*/ 219 w 241"/>
              <a:gd name="T3" fmla="*/ 43 h 107"/>
              <a:gd name="T4" fmla="*/ 24 w 241"/>
              <a:gd name="T5" fmla="*/ 43 h 107"/>
              <a:gd name="T6" fmla="*/ 24 w 241"/>
              <a:gd name="T7" fmla="*/ 0 h 107"/>
              <a:gd name="T8" fmla="*/ 0 w 241"/>
              <a:gd name="T9" fmla="*/ 0 h 107"/>
              <a:gd name="T10" fmla="*/ 0 w 241"/>
              <a:gd name="T11" fmla="*/ 43 h 107"/>
              <a:gd name="T12" fmla="*/ 0 w 241"/>
              <a:gd name="T13" fmla="*/ 71 h 107"/>
              <a:gd name="T14" fmla="*/ 0 w 241"/>
              <a:gd name="T15" fmla="*/ 76 h 107"/>
              <a:gd name="T16" fmla="*/ 0 w 241"/>
              <a:gd name="T17" fmla="*/ 87 h 107"/>
              <a:gd name="T18" fmla="*/ 0 w 241"/>
              <a:gd name="T19" fmla="*/ 107 h 107"/>
              <a:gd name="T20" fmla="*/ 24 w 241"/>
              <a:gd name="T21" fmla="*/ 107 h 107"/>
              <a:gd name="T22" fmla="*/ 24 w 241"/>
              <a:gd name="T23" fmla="*/ 87 h 107"/>
              <a:gd name="T24" fmla="*/ 219 w 241"/>
              <a:gd name="T25" fmla="*/ 87 h 107"/>
              <a:gd name="T26" fmla="*/ 219 w 241"/>
              <a:gd name="T27" fmla="*/ 107 h 107"/>
              <a:gd name="T28" fmla="*/ 241 w 241"/>
              <a:gd name="T29" fmla="*/ 107 h 107"/>
              <a:gd name="T30" fmla="*/ 241 w 241"/>
              <a:gd name="T31" fmla="*/ 0 h 107"/>
              <a:gd name="T32" fmla="*/ 219 w 241"/>
              <a:gd name="T33" fmla="*/ 0 h 107"/>
              <a:gd name="T34" fmla="*/ 24 w 241"/>
              <a:gd name="T35" fmla="*/ 76 h 107"/>
              <a:gd name="T36" fmla="*/ 24 w 241"/>
              <a:gd name="T37" fmla="*/ 71 h 107"/>
              <a:gd name="T38" fmla="*/ 219 w 241"/>
              <a:gd name="T39" fmla="*/ 71 h 107"/>
              <a:gd name="T40" fmla="*/ 219 w 241"/>
              <a:gd name="T41" fmla="*/ 76 h 107"/>
              <a:gd name="T42" fmla="*/ 24 w 241"/>
              <a:gd name="T43" fmla="*/ 76 h 107"/>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w 241"/>
              <a:gd name="T67" fmla="*/ 0 h 107"/>
              <a:gd name="T68" fmla="*/ 241 w 241"/>
              <a:gd name="T69" fmla="*/ 107 h 107"/>
            </a:gdLst>
            <a:ahLst/>
            <a:cxnLst>
              <a:cxn ang="T44">
                <a:pos x="T0" y="T1"/>
              </a:cxn>
              <a:cxn ang="T45">
                <a:pos x="T2" y="T3"/>
              </a:cxn>
              <a:cxn ang="T46">
                <a:pos x="T4" y="T5"/>
              </a:cxn>
              <a:cxn ang="T47">
                <a:pos x="T6" y="T7"/>
              </a:cxn>
              <a:cxn ang="T48">
                <a:pos x="T8" y="T9"/>
              </a:cxn>
              <a:cxn ang="T49">
                <a:pos x="T10" y="T11"/>
              </a:cxn>
              <a:cxn ang="T50">
                <a:pos x="T12" y="T13"/>
              </a:cxn>
              <a:cxn ang="T51">
                <a:pos x="T14" y="T15"/>
              </a:cxn>
              <a:cxn ang="T52">
                <a:pos x="T16" y="T17"/>
              </a:cxn>
              <a:cxn ang="T53">
                <a:pos x="T18" y="T19"/>
              </a:cxn>
              <a:cxn ang="T54">
                <a:pos x="T20" y="T21"/>
              </a:cxn>
              <a:cxn ang="T55">
                <a:pos x="T22" y="T23"/>
              </a:cxn>
              <a:cxn ang="T56">
                <a:pos x="T24" y="T25"/>
              </a:cxn>
              <a:cxn ang="T57">
                <a:pos x="T26" y="T27"/>
              </a:cxn>
              <a:cxn ang="T58">
                <a:pos x="T28" y="T29"/>
              </a:cxn>
              <a:cxn ang="T59">
                <a:pos x="T30" y="T31"/>
              </a:cxn>
              <a:cxn ang="T60">
                <a:pos x="T32" y="T33"/>
              </a:cxn>
              <a:cxn ang="T61">
                <a:pos x="T34" y="T35"/>
              </a:cxn>
              <a:cxn ang="T62">
                <a:pos x="T36" y="T37"/>
              </a:cxn>
              <a:cxn ang="T63">
                <a:pos x="T38" y="T39"/>
              </a:cxn>
              <a:cxn ang="T64">
                <a:pos x="T40" y="T41"/>
              </a:cxn>
              <a:cxn ang="T65">
                <a:pos x="T42" y="T43"/>
              </a:cxn>
            </a:cxnLst>
            <a:rect l="T66" t="T67" r="T68" b="T69"/>
            <a:pathLst>
              <a:path w="241" h="107">
                <a:moveTo>
                  <a:pt x="219" y="0"/>
                </a:moveTo>
                <a:lnTo>
                  <a:pt x="219" y="43"/>
                </a:lnTo>
                <a:lnTo>
                  <a:pt x="24" y="43"/>
                </a:lnTo>
                <a:lnTo>
                  <a:pt x="24" y="0"/>
                </a:lnTo>
                <a:lnTo>
                  <a:pt x="0" y="0"/>
                </a:lnTo>
                <a:lnTo>
                  <a:pt x="0" y="43"/>
                </a:lnTo>
                <a:lnTo>
                  <a:pt x="0" y="71"/>
                </a:lnTo>
                <a:lnTo>
                  <a:pt x="0" y="76"/>
                </a:lnTo>
                <a:lnTo>
                  <a:pt x="0" y="87"/>
                </a:lnTo>
                <a:lnTo>
                  <a:pt x="0" y="107"/>
                </a:lnTo>
                <a:lnTo>
                  <a:pt x="24" y="107"/>
                </a:lnTo>
                <a:lnTo>
                  <a:pt x="24" y="87"/>
                </a:lnTo>
                <a:lnTo>
                  <a:pt x="219" y="87"/>
                </a:lnTo>
                <a:lnTo>
                  <a:pt x="219" y="107"/>
                </a:lnTo>
                <a:lnTo>
                  <a:pt x="241" y="107"/>
                </a:lnTo>
                <a:lnTo>
                  <a:pt x="241" y="0"/>
                </a:lnTo>
                <a:lnTo>
                  <a:pt x="219" y="0"/>
                </a:lnTo>
                <a:close/>
                <a:moveTo>
                  <a:pt x="24" y="76"/>
                </a:moveTo>
                <a:lnTo>
                  <a:pt x="24" y="71"/>
                </a:lnTo>
                <a:lnTo>
                  <a:pt x="219" y="71"/>
                </a:lnTo>
                <a:lnTo>
                  <a:pt x="219" y="76"/>
                </a:lnTo>
                <a:lnTo>
                  <a:pt x="24" y="76"/>
                </a:lnTo>
                <a:close/>
              </a:path>
            </a:pathLst>
          </a:custGeom>
          <a:solidFill>
            <a:srgbClr val="FFFFFF"/>
          </a:solidFill>
          <a:ln>
            <a:noFill/>
          </a:ln>
          <a:extLst>
            <a:ext uri="{91240B29-F687-4F45-9708-019B960494DF}">
              <a14:hiddenLine xmlns:a14="http://schemas.microsoft.com/office/drawing/2010/main" w="9525" cmpd="sng">
                <a:solidFill>
                  <a:srgbClr val="000000"/>
                </a:solidFill>
                <a:bevel/>
                <a:headEnd/>
                <a:tailEnd/>
              </a14:hiddenLine>
            </a:ext>
          </a:extLst>
        </p:spPr>
        <p:txBody>
          <a:bodyPr/>
          <a:lstStyle>
            <a:defPPr>
              <a:defRPr lang="zh-CN"/>
            </a:defPPr>
            <a:lvl1pPr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1pPr>
            <a:lvl2pPr marL="4572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2pPr>
            <a:lvl3pPr marL="9144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3pPr>
            <a:lvl4pPr marL="13716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4pPr>
            <a:lvl5pPr marL="18288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5pPr>
            <a:lvl6pPr marL="2286000" algn="l" defTabSz="914400" rtl="0" eaLnBrk="1" latinLnBrk="0" hangingPunct="1">
              <a:defRPr kern="1200">
                <a:solidFill>
                  <a:schemeClr val="tx1"/>
                </a:solidFill>
                <a:latin typeface="Calibri" pitchFamily="34" charset="0"/>
                <a:ea typeface="宋体" pitchFamily="2" charset="-122"/>
                <a:cs typeface="+mn-cs"/>
              </a:defRPr>
            </a:lvl6pPr>
            <a:lvl7pPr marL="2743200" algn="l" defTabSz="914400" rtl="0" eaLnBrk="1" latinLnBrk="0" hangingPunct="1">
              <a:defRPr kern="1200">
                <a:solidFill>
                  <a:schemeClr val="tx1"/>
                </a:solidFill>
                <a:latin typeface="Calibri" pitchFamily="34" charset="0"/>
                <a:ea typeface="宋体" pitchFamily="2" charset="-122"/>
                <a:cs typeface="+mn-cs"/>
              </a:defRPr>
            </a:lvl7pPr>
            <a:lvl8pPr marL="3200400" algn="l" defTabSz="914400" rtl="0" eaLnBrk="1" latinLnBrk="0" hangingPunct="1">
              <a:defRPr kern="1200">
                <a:solidFill>
                  <a:schemeClr val="tx1"/>
                </a:solidFill>
                <a:latin typeface="Calibri" pitchFamily="34" charset="0"/>
                <a:ea typeface="宋体" pitchFamily="2" charset="-122"/>
                <a:cs typeface="+mn-cs"/>
              </a:defRPr>
            </a:lvl8pPr>
            <a:lvl9pPr marL="3657600" algn="l" defTabSz="914400" rtl="0" eaLnBrk="1" latinLnBrk="0" hangingPunct="1">
              <a:defRPr kern="1200">
                <a:solidFill>
                  <a:schemeClr val="tx1"/>
                </a:solidFill>
                <a:latin typeface="Calibri" pitchFamily="34" charset="0"/>
                <a:ea typeface="宋体" pitchFamily="2" charset="-122"/>
                <a:cs typeface="+mn-cs"/>
              </a:defRPr>
            </a:lvl9pPr>
          </a:lstStyle>
          <a:p>
            <a:endParaRPr lang="zh-CN" altLang="zh-CN" sz="2400">
              <a:solidFill>
                <a:srgbClr val="000000"/>
              </a:solidFill>
              <a:sym typeface="宋体" pitchFamily="2" charset="-122"/>
            </a:endParaRPr>
          </a:p>
        </p:txBody>
      </p:sp>
      <p:sp>
        <p:nvSpPr>
          <p:cNvPr id="55" name="Freeform 60"/>
          <p:cNvSpPr>
            <a:spLocks noChangeArrowheads="1"/>
          </p:cNvSpPr>
          <p:nvPr/>
        </p:nvSpPr>
        <p:spPr bwMode="auto">
          <a:xfrm>
            <a:off x="9125555" y="3247234"/>
            <a:ext cx="133491" cy="36645"/>
          </a:xfrm>
          <a:custGeom>
            <a:avLst/>
            <a:gdLst>
              <a:gd name="T0" fmla="*/ 46 w 46"/>
              <a:gd name="T1" fmla="*/ 0 h 13"/>
              <a:gd name="T2" fmla="*/ 0 w 46"/>
              <a:gd name="T3" fmla="*/ 13 h 13"/>
              <a:gd name="T4" fmla="*/ 46 w 46"/>
              <a:gd name="T5" fmla="*/ 13 h 13"/>
              <a:gd name="T6" fmla="*/ 46 w 46"/>
              <a:gd name="T7" fmla="*/ 0 h 13"/>
              <a:gd name="T8" fmla="*/ 0 60000 65536"/>
              <a:gd name="T9" fmla="*/ 0 60000 65536"/>
              <a:gd name="T10" fmla="*/ 0 60000 65536"/>
              <a:gd name="T11" fmla="*/ 0 60000 65536"/>
              <a:gd name="T12" fmla="*/ 0 w 46"/>
              <a:gd name="T13" fmla="*/ 0 h 13"/>
              <a:gd name="T14" fmla="*/ 46 w 46"/>
              <a:gd name="T15" fmla="*/ 13 h 13"/>
            </a:gdLst>
            <a:ahLst/>
            <a:cxnLst>
              <a:cxn ang="T8">
                <a:pos x="T0" y="T1"/>
              </a:cxn>
              <a:cxn ang="T9">
                <a:pos x="T2" y="T3"/>
              </a:cxn>
              <a:cxn ang="T10">
                <a:pos x="T4" y="T5"/>
              </a:cxn>
              <a:cxn ang="T11">
                <a:pos x="T6" y="T7"/>
              </a:cxn>
            </a:cxnLst>
            <a:rect l="T12" t="T13" r="T14" b="T15"/>
            <a:pathLst>
              <a:path w="46" h="13">
                <a:moveTo>
                  <a:pt x="46" y="0"/>
                </a:moveTo>
                <a:cubicBezTo>
                  <a:pt x="24" y="0"/>
                  <a:pt x="6" y="6"/>
                  <a:pt x="0" y="13"/>
                </a:cubicBezTo>
                <a:cubicBezTo>
                  <a:pt x="46" y="13"/>
                  <a:pt x="46" y="13"/>
                  <a:pt x="46" y="13"/>
                </a:cubicBezTo>
                <a:lnTo>
                  <a:pt x="46" y="0"/>
                </a:lnTo>
                <a:close/>
              </a:path>
            </a:pathLst>
          </a:custGeom>
          <a:solidFill>
            <a:srgbClr val="FFFFFF"/>
          </a:solidFill>
          <a:ln>
            <a:noFill/>
          </a:ln>
          <a:extLst>
            <a:ext uri="{91240B29-F687-4F45-9708-019B960494DF}">
              <a14:hiddenLine xmlns:a14="http://schemas.microsoft.com/office/drawing/2010/main" w="9525" cmpd="sng">
                <a:solidFill>
                  <a:srgbClr val="000000"/>
                </a:solidFill>
                <a:bevel/>
                <a:headEnd/>
                <a:tailEnd/>
              </a14:hiddenLine>
            </a:ext>
          </a:extLst>
        </p:spPr>
        <p:txBody>
          <a:bodyPr/>
          <a:lstStyle>
            <a:defPPr>
              <a:defRPr lang="zh-CN"/>
            </a:defPPr>
            <a:lvl1pPr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1pPr>
            <a:lvl2pPr marL="4572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2pPr>
            <a:lvl3pPr marL="9144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3pPr>
            <a:lvl4pPr marL="13716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4pPr>
            <a:lvl5pPr marL="18288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5pPr>
            <a:lvl6pPr marL="2286000" algn="l" defTabSz="914400" rtl="0" eaLnBrk="1" latinLnBrk="0" hangingPunct="1">
              <a:defRPr kern="1200">
                <a:solidFill>
                  <a:schemeClr val="tx1"/>
                </a:solidFill>
                <a:latin typeface="Calibri" pitchFamily="34" charset="0"/>
                <a:ea typeface="宋体" pitchFamily="2" charset="-122"/>
                <a:cs typeface="+mn-cs"/>
              </a:defRPr>
            </a:lvl6pPr>
            <a:lvl7pPr marL="2743200" algn="l" defTabSz="914400" rtl="0" eaLnBrk="1" latinLnBrk="0" hangingPunct="1">
              <a:defRPr kern="1200">
                <a:solidFill>
                  <a:schemeClr val="tx1"/>
                </a:solidFill>
                <a:latin typeface="Calibri" pitchFamily="34" charset="0"/>
                <a:ea typeface="宋体" pitchFamily="2" charset="-122"/>
                <a:cs typeface="+mn-cs"/>
              </a:defRPr>
            </a:lvl7pPr>
            <a:lvl8pPr marL="3200400" algn="l" defTabSz="914400" rtl="0" eaLnBrk="1" latinLnBrk="0" hangingPunct="1">
              <a:defRPr kern="1200">
                <a:solidFill>
                  <a:schemeClr val="tx1"/>
                </a:solidFill>
                <a:latin typeface="Calibri" pitchFamily="34" charset="0"/>
                <a:ea typeface="宋体" pitchFamily="2" charset="-122"/>
                <a:cs typeface="+mn-cs"/>
              </a:defRPr>
            </a:lvl8pPr>
            <a:lvl9pPr marL="3657600" algn="l" defTabSz="914400" rtl="0" eaLnBrk="1" latinLnBrk="0" hangingPunct="1">
              <a:defRPr kern="1200">
                <a:solidFill>
                  <a:schemeClr val="tx1"/>
                </a:solidFill>
                <a:latin typeface="Calibri" pitchFamily="34" charset="0"/>
                <a:ea typeface="宋体" pitchFamily="2" charset="-122"/>
                <a:cs typeface="+mn-cs"/>
              </a:defRPr>
            </a:lvl9pPr>
          </a:lstStyle>
          <a:p>
            <a:endParaRPr lang="zh-CN" altLang="zh-CN" sz="2400">
              <a:solidFill>
                <a:srgbClr val="000000"/>
              </a:solidFill>
              <a:sym typeface="宋体" pitchFamily="2" charset="-122"/>
            </a:endParaRPr>
          </a:p>
        </p:txBody>
      </p:sp>
      <p:sp>
        <p:nvSpPr>
          <p:cNvPr id="56" name="Oval 61"/>
          <p:cNvSpPr>
            <a:spLocks noChangeArrowheads="1"/>
          </p:cNvSpPr>
          <p:nvPr/>
        </p:nvSpPr>
        <p:spPr bwMode="auto">
          <a:xfrm>
            <a:off x="7814198" y="2085072"/>
            <a:ext cx="94229" cy="94229"/>
          </a:xfrm>
          <a:prstGeom prst="ellipse">
            <a:avLst/>
          </a:prstGeom>
          <a:solidFill>
            <a:srgbClr val="FFFFFF"/>
          </a:solidFill>
          <a:ln>
            <a:noFill/>
          </a:ln>
          <a:extLst>
            <a:ext uri="{91240B29-F687-4F45-9708-019B960494DF}">
              <a14:hiddenLine xmlns:a14="http://schemas.microsoft.com/office/drawing/2010/main" w="9525" cmpd="sng">
                <a:solidFill>
                  <a:srgbClr val="000000"/>
                </a:solidFill>
                <a:bevel/>
                <a:headEnd/>
                <a:tailEnd/>
              </a14:hiddenLine>
            </a:ext>
          </a:extLst>
        </p:spPr>
        <p:txBody>
          <a:bodyPr/>
          <a:lstStyle>
            <a:defPPr>
              <a:defRPr lang="zh-CN"/>
            </a:defPPr>
            <a:lvl1pPr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1pPr>
            <a:lvl2pPr marL="4572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2pPr>
            <a:lvl3pPr marL="9144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3pPr>
            <a:lvl4pPr marL="13716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4pPr>
            <a:lvl5pPr marL="18288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5pPr>
            <a:lvl6pPr marL="2286000" algn="l" defTabSz="914400" rtl="0" eaLnBrk="1" latinLnBrk="0" hangingPunct="1">
              <a:defRPr kern="1200">
                <a:solidFill>
                  <a:schemeClr val="tx1"/>
                </a:solidFill>
                <a:latin typeface="Calibri" pitchFamily="34" charset="0"/>
                <a:ea typeface="宋体" pitchFamily="2" charset="-122"/>
                <a:cs typeface="+mn-cs"/>
              </a:defRPr>
            </a:lvl6pPr>
            <a:lvl7pPr marL="2743200" algn="l" defTabSz="914400" rtl="0" eaLnBrk="1" latinLnBrk="0" hangingPunct="1">
              <a:defRPr kern="1200">
                <a:solidFill>
                  <a:schemeClr val="tx1"/>
                </a:solidFill>
                <a:latin typeface="Calibri" pitchFamily="34" charset="0"/>
                <a:ea typeface="宋体" pitchFamily="2" charset="-122"/>
                <a:cs typeface="+mn-cs"/>
              </a:defRPr>
            </a:lvl7pPr>
            <a:lvl8pPr marL="3200400" algn="l" defTabSz="914400" rtl="0" eaLnBrk="1" latinLnBrk="0" hangingPunct="1">
              <a:defRPr kern="1200">
                <a:solidFill>
                  <a:schemeClr val="tx1"/>
                </a:solidFill>
                <a:latin typeface="Calibri" pitchFamily="34" charset="0"/>
                <a:ea typeface="宋体" pitchFamily="2" charset="-122"/>
                <a:cs typeface="+mn-cs"/>
              </a:defRPr>
            </a:lvl8pPr>
            <a:lvl9pPr marL="3657600" algn="l" defTabSz="914400" rtl="0" eaLnBrk="1" latinLnBrk="0" hangingPunct="1">
              <a:defRPr kern="1200">
                <a:solidFill>
                  <a:schemeClr val="tx1"/>
                </a:solidFill>
                <a:latin typeface="Calibri" pitchFamily="34" charset="0"/>
                <a:ea typeface="宋体" pitchFamily="2" charset="-122"/>
                <a:cs typeface="+mn-cs"/>
              </a:defRPr>
            </a:lvl9pPr>
          </a:lstStyle>
          <a:p>
            <a:endParaRPr lang="zh-CN" altLang="zh-CN" sz="2400">
              <a:solidFill>
                <a:srgbClr val="000000"/>
              </a:solidFill>
              <a:sym typeface="宋体" pitchFamily="2" charset="-122"/>
            </a:endParaRPr>
          </a:p>
        </p:txBody>
      </p:sp>
      <p:sp>
        <p:nvSpPr>
          <p:cNvPr id="57" name="Freeform 62"/>
          <p:cNvSpPr>
            <a:spLocks noChangeArrowheads="1"/>
          </p:cNvSpPr>
          <p:nvPr/>
        </p:nvSpPr>
        <p:spPr bwMode="auto">
          <a:xfrm>
            <a:off x="7748762" y="1914938"/>
            <a:ext cx="505172" cy="219868"/>
          </a:xfrm>
          <a:custGeom>
            <a:avLst/>
            <a:gdLst>
              <a:gd name="T0" fmla="*/ 164 w 172"/>
              <a:gd name="T1" fmla="*/ 41 h 75"/>
              <a:gd name="T2" fmla="*/ 144 w 172"/>
              <a:gd name="T3" fmla="*/ 33 h 75"/>
              <a:gd name="T4" fmla="*/ 132 w 172"/>
              <a:gd name="T5" fmla="*/ 21 h 75"/>
              <a:gd name="T6" fmla="*/ 127 w 172"/>
              <a:gd name="T7" fmla="*/ 8 h 75"/>
              <a:gd name="T8" fmla="*/ 114 w 172"/>
              <a:gd name="T9" fmla="*/ 0 h 75"/>
              <a:gd name="T10" fmla="*/ 54 w 172"/>
              <a:gd name="T11" fmla="*/ 0 h 75"/>
              <a:gd name="T12" fmla="*/ 39 w 172"/>
              <a:gd name="T13" fmla="*/ 7 h 75"/>
              <a:gd name="T14" fmla="*/ 6 w 172"/>
              <a:gd name="T15" fmla="*/ 41 h 75"/>
              <a:gd name="T16" fmla="*/ 0 w 172"/>
              <a:gd name="T17" fmla="*/ 57 h 75"/>
              <a:gd name="T18" fmla="*/ 0 w 172"/>
              <a:gd name="T19" fmla="*/ 65 h 75"/>
              <a:gd name="T20" fmla="*/ 9 w 172"/>
              <a:gd name="T21" fmla="*/ 75 h 75"/>
              <a:gd name="T22" fmla="*/ 17 w 172"/>
              <a:gd name="T23" fmla="*/ 75 h 75"/>
              <a:gd name="T24" fmla="*/ 39 w 172"/>
              <a:gd name="T25" fmla="*/ 53 h 75"/>
              <a:gd name="T26" fmla="*/ 61 w 172"/>
              <a:gd name="T27" fmla="*/ 75 h 75"/>
              <a:gd name="T28" fmla="*/ 105 w 172"/>
              <a:gd name="T29" fmla="*/ 75 h 75"/>
              <a:gd name="T30" fmla="*/ 127 w 172"/>
              <a:gd name="T31" fmla="*/ 53 h 75"/>
              <a:gd name="T32" fmla="*/ 149 w 172"/>
              <a:gd name="T33" fmla="*/ 75 h 75"/>
              <a:gd name="T34" fmla="*/ 163 w 172"/>
              <a:gd name="T35" fmla="*/ 75 h 75"/>
              <a:gd name="T36" fmla="*/ 172 w 172"/>
              <a:gd name="T37" fmla="*/ 65 h 75"/>
              <a:gd name="T38" fmla="*/ 172 w 172"/>
              <a:gd name="T39" fmla="*/ 53 h 75"/>
              <a:gd name="T40" fmla="*/ 164 w 172"/>
              <a:gd name="T41" fmla="*/ 41 h 75"/>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w 172"/>
              <a:gd name="T64" fmla="*/ 0 h 75"/>
              <a:gd name="T65" fmla="*/ 172 w 172"/>
              <a:gd name="T66" fmla="*/ 75 h 75"/>
            </a:gdLst>
            <a:ahLst/>
            <a:cxnLst>
              <a:cxn ang="T42">
                <a:pos x="T0" y="T1"/>
              </a:cxn>
              <a:cxn ang="T43">
                <a:pos x="T2" y="T3"/>
              </a:cxn>
              <a:cxn ang="T44">
                <a:pos x="T4" y="T5"/>
              </a:cxn>
              <a:cxn ang="T45">
                <a:pos x="T6" y="T7"/>
              </a:cxn>
              <a:cxn ang="T46">
                <a:pos x="T8" y="T9"/>
              </a:cxn>
              <a:cxn ang="T47">
                <a:pos x="T10" y="T11"/>
              </a:cxn>
              <a:cxn ang="T48">
                <a:pos x="T12" y="T13"/>
              </a:cxn>
              <a:cxn ang="T49">
                <a:pos x="T14" y="T15"/>
              </a:cxn>
              <a:cxn ang="T50">
                <a:pos x="T16" y="T17"/>
              </a:cxn>
              <a:cxn ang="T51">
                <a:pos x="T18" y="T19"/>
              </a:cxn>
              <a:cxn ang="T52">
                <a:pos x="T20" y="T21"/>
              </a:cxn>
              <a:cxn ang="T53">
                <a:pos x="T22" y="T23"/>
              </a:cxn>
              <a:cxn ang="T54">
                <a:pos x="T24" y="T25"/>
              </a:cxn>
              <a:cxn ang="T55">
                <a:pos x="T26" y="T27"/>
              </a:cxn>
              <a:cxn ang="T56">
                <a:pos x="T28" y="T29"/>
              </a:cxn>
              <a:cxn ang="T57">
                <a:pos x="T30" y="T31"/>
              </a:cxn>
              <a:cxn ang="T58">
                <a:pos x="T32" y="T33"/>
              </a:cxn>
              <a:cxn ang="T59">
                <a:pos x="T34" y="T35"/>
              </a:cxn>
              <a:cxn ang="T60">
                <a:pos x="T36" y="T37"/>
              </a:cxn>
              <a:cxn ang="T61">
                <a:pos x="T38" y="T39"/>
              </a:cxn>
              <a:cxn ang="T62">
                <a:pos x="T40" y="T41"/>
              </a:cxn>
            </a:cxnLst>
            <a:rect l="T63" t="T64" r="T65" b="T66"/>
            <a:pathLst>
              <a:path w="172" h="75">
                <a:moveTo>
                  <a:pt x="164" y="41"/>
                </a:moveTo>
                <a:cubicBezTo>
                  <a:pt x="144" y="33"/>
                  <a:pt x="144" y="33"/>
                  <a:pt x="144" y="33"/>
                </a:cubicBezTo>
                <a:cubicBezTo>
                  <a:pt x="139" y="31"/>
                  <a:pt x="134" y="26"/>
                  <a:pt x="132" y="21"/>
                </a:cubicBezTo>
                <a:cubicBezTo>
                  <a:pt x="127" y="8"/>
                  <a:pt x="127" y="8"/>
                  <a:pt x="127" y="8"/>
                </a:cubicBezTo>
                <a:cubicBezTo>
                  <a:pt x="125" y="4"/>
                  <a:pt x="119" y="0"/>
                  <a:pt x="114" y="0"/>
                </a:cubicBezTo>
                <a:cubicBezTo>
                  <a:pt x="54" y="0"/>
                  <a:pt x="54" y="0"/>
                  <a:pt x="54" y="0"/>
                </a:cubicBezTo>
                <a:cubicBezTo>
                  <a:pt x="49" y="0"/>
                  <a:pt x="42" y="3"/>
                  <a:pt x="39" y="7"/>
                </a:cubicBezTo>
                <a:cubicBezTo>
                  <a:pt x="6" y="41"/>
                  <a:pt x="6" y="41"/>
                  <a:pt x="6" y="41"/>
                </a:cubicBezTo>
                <a:cubicBezTo>
                  <a:pt x="3" y="45"/>
                  <a:pt x="0" y="52"/>
                  <a:pt x="0" y="57"/>
                </a:cubicBezTo>
                <a:cubicBezTo>
                  <a:pt x="0" y="65"/>
                  <a:pt x="0" y="65"/>
                  <a:pt x="0" y="65"/>
                </a:cubicBezTo>
                <a:cubicBezTo>
                  <a:pt x="0" y="70"/>
                  <a:pt x="4" y="75"/>
                  <a:pt x="9" y="75"/>
                </a:cubicBezTo>
                <a:cubicBezTo>
                  <a:pt x="17" y="75"/>
                  <a:pt x="17" y="75"/>
                  <a:pt x="17" y="75"/>
                </a:cubicBezTo>
                <a:cubicBezTo>
                  <a:pt x="17" y="62"/>
                  <a:pt x="27" y="53"/>
                  <a:pt x="39" y="53"/>
                </a:cubicBezTo>
                <a:cubicBezTo>
                  <a:pt x="51" y="53"/>
                  <a:pt x="61" y="62"/>
                  <a:pt x="61" y="75"/>
                </a:cubicBezTo>
                <a:cubicBezTo>
                  <a:pt x="105" y="75"/>
                  <a:pt x="105" y="75"/>
                  <a:pt x="105" y="75"/>
                </a:cubicBezTo>
                <a:cubicBezTo>
                  <a:pt x="105" y="62"/>
                  <a:pt x="115" y="53"/>
                  <a:pt x="127" y="53"/>
                </a:cubicBezTo>
                <a:cubicBezTo>
                  <a:pt x="139" y="53"/>
                  <a:pt x="149" y="62"/>
                  <a:pt x="149" y="75"/>
                </a:cubicBezTo>
                <a:cubicBezTo>
                  <a:pt x="163" y="75"/>
                  <a:pt x="163" y="75"/>
                  <a:pt x="163" y="75"/>
                </a:cubicBezTo>
                <a:cubicBezTo>
                  <a:pt x="168" y="75"/>
                  <a:pt x="172" y="70"/>
                  <a:pt x="172" y="65"/>
                </a:cubicBezTo>
                <a:cubicBezTo>
                  <a:pt x="172" y="53"/>
                  <a:pt x="172" y="53"/>
                  <a:pt x="172" y="53"/>
                </a:cubicBezTo>
                <a:cubicBezTo>
                  <a:pt x="172" y="48"/>
                  <a:pt x="169" y="42"/>
                  <a:pt x="164" y="41"/>
                </a:cubicBezTo>
                <a:close/>
              </a:path>
            </a:pathLst>
          </a:custGeom>
          <a:solidFill>
            <a:srgbClr val="FFFFFF"/>
          </a:solidFill>
          <a:ln>
            <a:noFill/>
          </a:ln>
          <a:extLst>
            <a:ext uri="{91240B29-F687-4F45-9708-019B960494DF}">
              <a14:hiddenLine xmlns:a14="http://schemas.microsoft.com/office/drawing/2010/main" w="9525" cmpd="sng">
                <a:solidFill>
                  <a:srgbClr val="000000"/>
                </a:solidFill>
                <a:bevel/>
                <a:headEnd/>
                <a:tailEnd/>
              </a14:hiddenLine>
            </a:ext>
          </a:extLst>
        </p:spPr>
        <p:txBody>
          <a:bodyPr/>
          <a:lstStyle>
            <a:defPPr>
              <a:defRPr lang="zh-CN"/>
            </a:defPPr>
            <a:lvl1pPr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1pPr>
            <a:lvl2pPr marL="4572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2pPr>
            <a:lvl3pPr marL="9144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3pPr>
            <a:lvl4pPr marL="13716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4pPr>
            <a:lvl5pPr marL="18288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5pPr>
            <a:lvl6pPr marL="2286000" algn="l" defTabSz="914400" rtl="0" eaLnBrk="1" latinLnBrk="0" hangingPunct="1">
              <a:defRPr kern="1200">
                <a:solidFill>
                  <a:schemeClr val="tx1"/>
                </a:solidFill>
                <a:latin typeface="Calibri" pitchFamily="34" charset="0"/>
                <a:ea typeface="宋体" pitchFamily="2" charset="-122"/>
                <a:cs typeface="+mn-cs"/>
              </a:defRPr>
            </a:lvl6pPr>
            <a:lvl7pPr marL="2743200" algn="l" defTabSz="914400" rtl="0" eaLnBrk="1" latinLnBrk="0" hangingPunct="1">
              <a:defRPr kern="1200">
                <a:solidFill>
                  <a:schemeClr val="tx1"/>
                </a:solidFill>
                <a:latin typeface="Calibri" pitchFamily="34" charset="0"/>
                <a:ea typeface="宋体" pitchFamily="2" charset="-122"/>
                <a:cs typeface="+mn-cs"/>
              </a:defRPr>
            </a:lvl7pPr>
            <a:lvl8pPr marL="3200400" algn="l" defTabSz="914400" rtl="0" eaLnBrk="1" latinLnBrk="0" hangingPunct="1">
              <a:defRPr kern="1200">
                <a:solidFill>
                  <a:schemeClr val="tx1"/>
                </a:solidFill>
                <a:latin typeface="Calibri" pitchFamily="34" charset="0"/>
                <a:ea typeface="宋体" pitchFamily="2" charset="-122"/>
                <a:cs typeface="+mn-cs"/>
              </a:defRPr>
            </a:lvl8pPr>
            <a:lvl9pPr marL="3657600" algn="l" defTabSz="914400" rtl="0" eaLnBrk="1" latinLnBrk="0" hangingPunct="1">
              <a:defRPr kern="1200">
                <a:solidFill>
                  <a:schemeClr val="tx1"/>
                </a:solidFill>
                <a:latin typeface="Calibri" pitchFamily="34" charset="0"/>
                <a:ea typeface="宋体" pitchFamily="2" charset="-122"/>
                <a:cs typeface="+mn-cs"/>
              </a:defRPr>
            </a:lvl9pPr>
          </a:lstStyle>
          <a:p>
            <a:endParaRPr lang="zh-CN" altLang="zh-CN" sz="2400">
              <a:solidFill>
                <a:srgbClr val="000000"/>
              </a:solidFill>
              <a:sym typeface="宋体" pitchFamily="2" charset="-122"/>
            </a:endParaRPr>
          </a:p>
        </p:txBody>
      </p:sp>
      <p:sp>
        <p:nvSpPr>
          <p:cNvPr id="58" name="Oval 63"/>
          <p:cNvSpPr>
            <a:spLocks noChangeArrowheads="1"/>
          </p:cNvSpPr>
          <p:nvPr/>
        </p:nvSpPr>
        <p:spPr bwMode="auto">
          <a:xfrm>
            <a:off x="8073330" y="2085072"/>
            <a:ext cx="94229" cy="94229"/>
          </a:xfrm>
          <a:prstGeom prst="ellipse">
            <a:avLst/>
          </a:prstGeom>
          <a:solidFill>
            <a:srgbClr val="FFFFFF"/>
          </a:solidFill>
          <a:ln>
            <a:noFill/>
          </a:ln>
          <a:extLst>
            <a:ext uri="{91240B29-F687-4F45-9708-019B960494DF}">
              <a14:hiddenLine xmlns:a14="http://schemas.microsoft.com/office/drawing/2010/main" w="9525" cmpd="sng">
                <a:solidFill>
                  <a:srgbClr val="000000"/>
                </a:solidFill>
                <a:bevel/>
                <a:headEnd/>
                <a:tailEnd/>
              </a14:hiddenLine>
            </a:ext>
          </a:extLst>
        </p:spPr>
        <p:txBody>
          <a:bodyPr/>
          <a:lstStyle>
            <a:defPPr>
              <a:defRPr lang="zh-CN"/>
            </a:defPPr>
            <a:lvl1pPr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1pPr>
            <a:lvl2pPr marL="4572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2pPr>
            <a:lvl3pPr marL="9144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3pPr>
            <a:lvl4pPr marL="13716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4pPr>
            <a:lvl5pPr marL="18288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5pPr>
            <a:lvl6pPr marL="2286000" algn="l" defTabSz="914400" rtl="0" eaLnBrk="1" latinLnBrk="0" hangingPunct="1">
              <a:defRPr kern="1200">
                <a:solidFill>
                  <a:schemeClr val="tx1"/>
                </a:solidFill>
                <a:latin typeface="Calibri" pitchFamily="34" charset="0"/>
                <a:ea typeface="宋体" pitchFamily="2" charset="-122"/>
                <a:cs typeface="+mn-cs"/>
              </a:defRPr>
            </a:lvl6pPr>
            <a:lvl7pPr marL="2743200" algn="l" defTabSz="914400" rtl="0" eaLnBrk="1" latinLnBrk="0" hangingPunct="1">
              <a:defRPr kern="1200">
                <a:solidFill>
                  <a:schemeClr val="tx1"/>
                </a:solidFill>
                <a:latin typeface="Calibri" pitchFamily="34" charset="0"/>
                <a:ea typeface="宋体" pitchFamily="2" charset="-122"/>
                <a:cs typeface="+mn-cs"/>
              </a:defRPr>
            </a:lvl7pPr>
            <a:lvl8pPr marL="3200400" algn="l" defTabSz="914400" rtl="0" eaLnBrk="1" latinLnBrk="0" hangingPunct="1">
              <a:defRPr kern="1200">
                <a:solidFill>
                  <a:schemeClr val="tx1"/>
                </a:solidFill>
                <a:latin typeface="Calibri" pitchFamily="34" charset="0"/>
                <a:ea typeface="宋体" pitchFamily="2" charset="-122"/>
                <a:cs typeface="+mn-cs"/>
              </a:defRPr>
            </a:lvl8pPr>
            <a:lvl9pPr marL="3657600" algn="l" defTabSz="914400" rtl="0" eaLnBrk="1" latinLnBrk="0" hangingPunct="1">
              <a:defRPr kern="1200">
                <a:solidFill>
                  <a:schemeClr val="tx1"/>
                </a:solidFill>
                <a:latin typeface="Calibri" pitchFamily="34" charset="0"/>
                <a:ea typeface="宋体" pitchFamily="2" charset="-122"/>
                <a:cs typeface="+mn-cs"/>
              </a:defRPr>
            </a:lvl9pPr>
          </a:lstStyle>
          <a:p>
            <a:endParaRPr lang="zh-CN" altLang="zh-CN" sz="2400">
              <a:solidFill>
                <a:srgbClr val="000000"/>
              </a:solidFill>
              <a:sym typeface="宋体" pitchFamily="2" charset="-122"/>
            </a:endParaRPr>
          </a:p>
        </p:txBody>
      </p:sp>
      <p:sp>
        <p:nvSpPr>
          <p:cNvPr id="59" name="TextBox 113"/>
          <p:cNvSpPr>
            <a:spLocks noChangeArrowheads="1"/>
          </p:cNvSpPr>
          <p:nvPr/>
        </p:nvSpPr>
        <p:spPr bwMode="auto">
          <a:xfrm>
            <a:off x="4197565" y="1446833"/>
            <a:ext cx="1281120" cy="42056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spAutoFit/>
          </a:bodyPr>
          <a:lstStyle>
            <a:defPPr>
              <a:defRPr lang="zh-CN"/>
            </a:defPPr>
            <a:lvl1pPr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1pPr>
            <a:lvl2pPr marL="4572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2pPr>
            <a:lvl3pPr marL="9144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3pPr>
            <a:lvl4pPr marL="13716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4pPr>
            <a:lvl5pPr marL="18288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5pPr>
            <a:lvl6pPr marL="2286000" algn="l" defTabSz="914400" rtl="0" eaLnBrk="1" latinLnBrk="0" hangingPunct="1">
              <a:defRPr kern="1200">
                <a:solidFill>
                  <a:schemeClr val="tx1"/>
                </a:solidFill>
                <a:latin typeface="Calibri" pitchFamily="34" charset="0"/>
                <a:ea typeface="宋体" pitchFamily="2" charset="-122"/>
                <a:cs typeface="+mn-cs"/>
              </a:defRPr>
            </a:lvl6pPr>
            <a:lvl7pPr marL="2743200" algn="l" defTabSz="914400" rtl="0" eaLnBrk="1" latinLnBrk="0" hangingPunct="1">
              <a:defRPr kern="1200">
                <a:solidFill>
                  <a:schemeClr val="tx1"/>
                </a:solidFill>
                <a:latin typeface="Calibri" pitchFamily="34" charset="0"/>
                <a:ea typeface="宋体" pitchFamily="2" charset="-122"/>
                <a:cs typeface="+mn-cs"/>
              </a:defRPr>
            </a:lvl7pPr>
            <a:lvl8pPr marL="3200400" algn="l" defTabSz="914400" rtl="0" eaLnBrk="1" latinLnBrk="0" hangingPunct="1">
              <a:defRPr kern="1200">
                <a:solidFill>
                  <a:schemeClr val="tx1"/>
                </a:solidFill>
                <a:latin typeface="Calibri" pitchFamily="34" charset="0"/>
                <a:ea typeface="宋体" pitchFamily="2" charset="-122"/>
                <a:cs typeface="+mn-cs"/>
              </a:defRPr>
            </a:lvl8pPr>
            <a:lvl9pPr marL="3657600" algn="l" defTabSz="914400" rtl="0" eaLnBrk="1" latinLnBrk="0" hangingPunct="1">
              <a:defRPr kern="1200">
                <a:solidFill>
                  <a:schemeClr val="tx1"/>
                </a:solidFill>
                <a:latin typeface="Calibri" pitchFamily="34" charset="0"/>
                <a:ea typeface="宋体" pitchFamily="2" charset="-122"/>
                <a:cs typeface="+mn-cs"/>
              </a:defRPr>
            </a:lvl9pPr>
          </a:lstStyle>
          <a:p>
            <a:pPr algn="ctr"/>
            <a:r>
              <a:rPr lang="zh-CN" altLang="en-US" sz="2133" dirty="0">
                <a:solidFill>
                  <a:srgbClr val="595959"/>
                </a:solidFill>
                <a:latin typeface="微软雅黑" pitchFamily="34" charset="-122"/>
                <a:ea typeface="微软雅黑" pitchFamily="34" charset="-122"/>
                <a:sym typeface="Arial" pitchFamily="34" charset="0"/>
              </a:rPr>
              <a:t>添加标题</a:t>
            </a:r>
            <a:endParaRPr lang="zh-CN" altLang="en-US" sz="2400" dirty="0">
              <a:solidFill>
                <a:srgbClr val="595959"/>
              </a:solidFill>
            </a:endParaRPr>
          </a:p>
        </p:txBody>
      </p:sp>
      <p:sp>
        <p:nvSpPr>
          <p:cNvPr id="60" name="TextBox 115"/>
          <p:cNvSpPr>
            <a:spLocks noChangeArrowheads="1"/>
          </p:cNvSpPr>
          <p:nvPr/>
        </p:nvSpPr>
        <p:spPr bwMode="auto">
          <a:xfrm>
            <a:off x="8711406" y="1821133"/>
            <a:ext cx="1281120" cy="42056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spAutoFit/>
          </a:bodyPr>
          <a:lstStyle>
            <a:defPPr>
              <a:defRPr lang="zh-CN"/>
            </a:defPPr>
            <a:lvl1pPr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1pPr>
            <a:lvl2pPr marL="4572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2pPr>
            <a:lvl3pPr marL="9144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3pPr>
            <a:lvl4pPr marL="13716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4pPr>
            <a:lvl5pPr marL="18288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5pPr>
            <a:lvl6pPr marL="2286000" algn="l" defTabSz="914400" rtl="0" eaLnBrk="1" latinLnBrk="0" hangingPunct="1">
              <a:defRPr kern="1200">
                <a:solidFill>
                  <a:schemeClr val="tx1"/>
                </a:solidFill>
                <a:latin typeface="Calibri" pitchFamily="34" charset="0"/>
                <a:ea typeface="宋体" pitchFamily="2" charset="-122"/>
                <a:cs typeface="+mn-cs"/>
              </a:defRPr>
            </a:lvl6pPr>
            <a:lvl7pPr marL="2743200" algn="l" defTabSz="914400" rtl="0" eaLnBrk="1" latinLnBrk="0" hangingPunct="1">
              <a:defRPr kern="1200">
                <a:solidFill>
                  <a:schemeClr val="tx1"/>
                </a:solidFill>
                <a:latin typeface="Calibri" pitchFamily="34" charset="0"/>
                <a:ea typeface="宋体" pitchFamily="2" charset="-122"/>
                <a:cs typeface="+mn-cs"/>
              </a:defRPr>
            </a:lvl7pPr>
            <a:lvl8pPr marL="3200400" algn="l" defTabSz="914400" rtl="0" eaLnBrk="1" latinLnBrk="0" hangingPunct="1">
              <a:defRPr kern="1200">
                <a:solidFill>
                  <a:schemeClr val="tx1"/>
                </a:solidFill>
                <a:latin typeface="Calibri" pitchFamily="34" charset="0"/>
                <a:ea typeface="宋体" pitchFamily="2" charset="-122"/>
                <a:cs typeface="+mn-cs"/>
              </a:defRPr>
            </a:lvl8pPr>
            <a:lvl9pPr marL="3657600" algn="l" defTabSz="914400" rtl="0" eaLnBrk="1" latinLnBrk="0" hangingPunct="1">
              <a:defRPr kern="1200">
                <a:solidFill>
                  <a:schemeClr val="tx1"/>
                </a:solidFill>
                <a:latin typeface="Calibri" pitchFamily="34" charset="0"/>
                <a:ea typeface="宋体" pitchFamily="2" charset="-122"/>
                <a:cs typeface="+mn-cs"/>
              </a:defRPr>
            </a:lvl9pPr>
          </a:lstStyle>
          <a:p>
            <a:pPr algn="ctr"/>
            <a:r>
              <a:rPr lang="zh-CN" altLang="en-US" sz="2133" dirty="0">
                <a:solidFill>
                  <a:srgbClr val="595959"/>
                </a:solidFill>
                <a:latin typeface="微软雅黑" pitchFamily="34" charset="-122"/>
                <a:ea typeface="微软雅黑" pitchFamily="34" charset="-122"/>
                <a:sym typeface="Arial" pitchFamily="34" charset="0"/>
              </a:rPr>
              <a:t>添加标题</a:t>
            </a:r>
            <a:endParaRPr lang="zh-CN" altLang="en-US" sz="2400" dirty="0">
              <a:solidFill>
                <a:srgbClr val="595959"/>
              </a:solidFill>
            </a:endParaRPr>
          </a:p>
        </p:txBody>
      </p:sp>
      <p:sp>
        <p:nvSpPr>
          <p:cNvPr id="61" name="TextBox 120"/>
          <p:cNvSpPr>
            <a:spLocks noChangeArrowheads="1"/>
          </p:cNvSpPr>
          <p:nvPr/>
        </p:nvSpPr>
        <p:spPr bwMode="auto">
          <a:xfrm>
            <a:off x="9780648" y="3014703"/>
            <a:ext cx="1281120" cy="42056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spAutoFit/>
          </a:bodyPr>
          <a:lstStyle>
            <a:defPPr>
              <a:defRPr lang="zh-CN"/>
            </a:defPPr>
            <a:lvl1pPr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1pPr>
            <a:lvl2pPr marL="4572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2pPr>
            <a:lvl3pPr marL="9144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3pPr>
            <a:lvl4pPr marL="13716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4pPr>
            <a:lvl5pPr marL="18288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5pPr>
            <a:lvl6pPr marL="2286000" algn="l" defTabSz="914400" rtl="0" eaLnBrk="1" latinLnBrk="0" hangingPunct="1">
              <a:defRPr kern="1200">
                <a:solidFill>
                  <a:schemeClr val="tx1"/>
                </a:solidFill>
                <a:latin typeface="Calibri" pitchFamily="34" charset="0"/>
                <a:ea typeface="宋体" pitchFamily="2" charset="-122"/>
                <a:cs typeface="+mn-cs"/>
              </a:defRPr>
            </a:lvl6pPr>
            <a:lvl7pPr marL="2743200" algn="l" defTabSz="914400" rtl="0" eaLnBrk="1" latinLnBrk="0" hangingPunct="1">
              <a:defRPr kern="1200">
                <a:solidFill>
                  <a:schemeClr val="tx1"/>
                </a:solidFill>
                <a:latin typeface="Calibri" pitchFamily="34" charset="0"/>
                <a:ea typeface="宋体" pitchFamily="2" charset="-122"/>
                <a:cs typeface="+mn-cs"/>
              </a:defRPr>
            </a:lvl7pPr>
            <a:lvl8pPr marL="3200400" algn="l" defTabSz="914400" rtl="0" eaLnBrk="1" latinLnBrk="0" hangingPunct="1">
              <a:defRPr kern="1200">
                <a:solidFill>
                  <a:schemeClr val="tx1"/>
                </a:solidFill>
                <a:latin typeface="Calibri" pitchFamily="34" charset="0"/>
                <a:ea typeface="宋体" pitchFamily="2" charset="-122"/>
                <a:cs typeface="+mn-cs"/>
              </a:defRPr>
            </a:lvl8pPr>
            <a:lvl9pPr marL="3657600" algn="l" defTabSz="914400" rtl="0" eaLnBrk="1" latinLnBrk="0" hangingPunct="1">
              <a:defRPr kern="1200">
                <a:solidFill>
                  <a:schemeClr val="tx1"/>
                </a:solidFill>
                <a:latin typeface="Calibri" pitchFamily="34" charset="0"/>
                <a:ea typeface="宋体" pitchFamily="2" charset="-122"/>
                <a:cs typeface="+mn-cs"/>
              </a:defRPr>
            </a:lvl9pPr>
          </a:lstStyle>
          <a:p>
            <a:pPr algn="ctr"/>
            <a:r>
              <a:rPr lang="zh-CN" altLang="en-US" sz="2133" dirty="0">
                <a:solidFill>
                  <a:srgbClr val="595959"/>
                </a:solidFill>
                <a:latin typeface="微软雅黑" pitchFamily="34" charset="-122"/>
                <a:ea typeface="微软雅黑" pitchFamily="34" charset="-122"/>
                <a:sym typeface="Arial" pitchFamily="34" charset="0"/>
              </a:rPr>
              <a:t>添加标题</a:t>
            </a:r>
            <a:endParaRPr lang="zh-CN" altLang="en-US" sz="2400" dirty="0">
              <a:solidFill>
                <a:srgbClr val="595959"/>
              </a:solidFill>
            </a:endParaRPr>
          </a:p>
        </p:txBody>
      </p:sp>
      <p:sp>
        <p:nvSpPr>
          <p:cNvPr id="62" name="TextBox 121"/>
          <p:cNvSpPr>
            <a:spLocks noChangeArrowheads="1"/>
          </p:cNvSpPr>
          <p:nvPr/>
        </p:nvSpPr>
        <p:spPr bwMode="auto">
          <a:xfrm>
            <a:off x="9662860" y="4464786"/>
            <a:ext cx="1281120" cy="42056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spAutoFit/>
          </a:bodyPr>
          <a:lstStyle>
            <a:defPPr>
              <a:defRPr lang="zh-CN"/>
            </a:defPPr>
            <a:lvl1pPr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1pPr>
            <a:lvl2pPr marL="4572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2pPr>
            <a:lvl3pPr marL="9144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3pPr>
            <a:lvl4pPr marL="13716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4pPr>
            <a:lvl5pPr marL="18288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5pPr>
            <a:lvl6pPr marL="2286000" algn="l" defTabSz="914400" rtl="0" eaLnBrk="1" latinLnBrk="0" hangingPunct="1">
              <a:defRPr kern="1200">
                <a:solidFill>
                  <a:schemeClr val="tx1"/>
                </a:solidFill>
                <a:latin typeface="Calibri" pitchFamily="34" charset="0"/>
                <a:ea typeface="宋体" pitchFamily="2" charset="-122"/>
                <a:cs typeface="+mn-cs"/>
              </a:defRPr>
            </a:lvl6pPr>
            <a:lvl7pPr marL="2743200" algn="l" defTabSz="914400" rtl="0" eaLnBrk="1" latinLnBrk="0" hangingPunct="1">
              <a:defRPr kern="1200">
                <a:solidFill>
                  <a:schemeClr val="tx1"/>
                </a:solidFill>
                <a:latin typeface="Calibri" pitchFamily="34" charset="0"/>
                <a:ea typeface="宋体" pitchFamily="2" charset="-122"/>
                <a:cs typeface="+mn-cs"/>
              </a:defRPr>
            </a:lvl7pPr>
            <a:lvl8pPr marL="3200400" algn="l" defTabSz="914400" rtl="0" eaLnBrk="1" latinLnBrk="0" hangingPunct="1">
              <a:defRPr kern="1200">
                <a:solidFill>
                  <a:schemeClr val="tx1"/>
                </a:solidFill>
                <a:latin typeface="Calibri" pitchFamily="34" charset="0"/>
                <a:ea typeface="宋体" pitchFamily="2" charset="-122"/>
                <a:cs typeface="+mn-cs"/>
              </a:defRPr>
            </a:lvl8pPr>
            <a:lvl9pPr marL="3657600" algn="l" defTabSz="914400" rtl="0" eaLnBrk="1" latinLnBrk="0" hangingPunct="1">
              <a:defRPr kern="1200">
                <a:solidFill>
                  <a:schemeClr val="tx1"/>
                </a:solidFill>
                <a:latin typeface="Calibri" pitchFamily="34" charset="0"/>
                <a:ea typeface="宋体" pitchFamily="2" charset="-122"/>
                <a:cs typeface="+mn-cs"/>
              </a:defRPr>
            </a:lvl9pPr>
          </a:lstStyle>
          <a:p>
            <a:pPr algn="ctr"/>
            <a:r>
              <a:rPr lang="zh-CN" altLang="en-US" sz="2133" dirty="0">
                <a:solidFill>
                  <a:srgbClr val="595959"/>
                </a:solidFill>
                <a:latin typeface="微软雅黑" pitchFamily="34" charset="-122"/>
                <a:ea typeface="微软雅黑" pitchFamily="34" charset="-122"/>
                <a:sym typeface="Arial" pitchFamily="34" charset="0"/>
              </a:rPr>
              <a:t>添加标题</a:t>
            </a:r>
            <a:endParaRPr lang="zh-CN" altLang="en-US" sz="2400" dirty="0">
              <a:solidFill>
                <a:srgbClr val="595959"/>
              </a:solidFill>
            </a:endParaRPr>
          </a:p>
        </p:txBody>
      </p:sp>
      <p:sp>
        <p:nvSpPr>
          <p:cNvPr id="63" name="TextBox 122"/>
          <p:cNvSpPr>
            <a:spLocks noChangeArrowheads="1"/>
          </p:cNvSpPr>
          <p:nvPr/>
        </p:nvSpPr>
        <p:spPr bwMode="auto">
          <a:xfrm>
            <a:off x="8064889" y="5480367"/>
            <a:ext cx="1281120" cy="42056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spAutoFit/>
          </a:bodyPr>
          <a:lstStyle>
            <a:defPPr>
              <a:defRPr lang="zh-CN"/>
            </a:defPPr>
            <a:lvl1pPr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1pPr>
            <a:lvl2pPr marL="4572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2pPr>
            <a:lvl3pPr marL="9144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3pPr>
            <a:lvl4pPr marL="13716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4pPr>
            <a:lvl5pPr marL="18288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5pPr>
            <a:lvl6pPr marL="2286000" algn="l" defTabSz="914400" rtl="0" eaLnBrk="1" latinLnBrk="0" hangingPunct="1">
              <a:defRPr kern="1200">
                <a:solidFill>
                  <a:schemeClr val="tx1"/>
                </a:solidFill>
                <a:latin typeface="Calibri" pitchFamily="34" charset="0"/>
                <a:ea typeface="宋体" pitchFamily="2" charset="-122"/>
                <a:cs typeface="+mn-cs"/>
              </a:defRPr>
            </a:lvl6pPr>
            <a:lvl7pPr marL="2743200" algn="l" defTabSz="914400" rtl="0" eaLnBrk="1" latinLnBrk="0" hangingPunct="1">
              <a:defRPr kern="1200">
                <a:solidFill>
                  <a:schemeClr val="tx1"/>
                </a:solidFill>
                <a:latin typeface="Calibri" pitchFamily="34" charset="0"/>
                <a:ea typeface="宋体" pitchFamily="2" charset="-122"/>
                <a:cs typeface="+mn-cs"/>
              </a:defRPr>
            </a:lvl7pPr>
            <a:lvl8pPr marL="3200400" algn="l" defTabSz="914400" rtl="0" eaLnBrk="1" latinLnBrk="0" hangingPunct="1">
              <a:defRPr kern="1200">
                <a:solidFill>
                  <a:schemeClr val="tx1"/>
                </a:solidFill>
                <a:latin typeface="Calibri" pitchFamily="34" charset="0"/>
                <a:ea typeface="宋体" pitchFamily="2" charset="-122"/>
                <a:cs typeface="+mn-cs"/>
              </a:defRPr>
            </a:lvl8pPr>
            <a:lvl9pPr marL="3657600" algn="l" defTabSz="914400" rtl="0" eaLnBrk="1" latinLnBrk="0" hangingPunct="1">
              <a:defRPr kern="1200">
                <a:solidFill>
                  <a:schemeClr val="tx1"/>
                </a:solidFill>
                <a:latin typeface="Calibri" pitchFamily="34" charset="0"/>
                <a:ea typeface="宋体" pitchFamily="2" charset="-122"/>
                <a:cs typeface="+mn-cs"/>
              </a:defRPr>
            </a:lvl9pPr>
          </a:lstStyle>
          <a:p>
            <a:pPr algn="ctr"/>
            <a:r>
              <a:rPr lang="zh-CN" altLang="en-US" sz="2133" dirty="0">
                <a:solidFill>
                  <a:srgbClr val="595959"/>
                </a:solidFill>
                <a:latin typeface="微软雅黑" pitchFamily="34" charset="-122"/>
                <a:ea typeface="微软雅黑" pitchFamily="34" charset="-122"/>
                <a:sym typeface="Arial" pitchFamily="34" charset="0"/>
              </a:rPr>
              <a:t>添加标题</a:t>
            </a:r>
            <a:endParaRPr lang="zh-CN" altLang="en-US" sz="2400" dirty="0">
              <a:solidFill>
                <a:srgbClr val="595959"/>
              </a:solidFill>
            </a:endParaRPr>
          </a:p>
        </p:txBody>
      </p:sp>
      <p:sp>
        <p:nvSpPr>
          <p:cNvPr id="64" name="TextBox 123"/>
          <p:cNvSpPr>
            <a:spLocks noChangeArrowheads="1"/>
          </p:cNvSpPr>
          <p:nvPr/>
        </p:nvSpPr>
        <p:spPr bwMode="auto">
          <a:xfrm>
            <a:off x="1773780" y="3420411"/>
            <a:ext cx="1281120" cy="42056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spAutoFit/>
          </a:bodyPr>
          <a:lstStyle>
            <a:defPPr>
              <a:defRPr lang="zh-CN"/>
            </a:defPPr>
            <a:lvl1pPr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1pPr>
            <a:lvl2pPr marL="4572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2pPr>
            <a:lvl3pPr marL="9144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3pPr>
            <a:lvl4pPr marL="13716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4pPr>
            <a:lvl5pPr marL="18288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5pPr>
            <a:lvl6pPr marL="2286000" algn="l" defTabSz="914400" rtl="0" eaLnBrk="1" latinLnBrk="0" hangingPunct="1">
              <a:defRPr kern="1200">
                <a:solidFill>
                  <a:schemeClr val="tx1"/>
                </a:solidFill>
                <a:latin typeface="Calibri" pitchFamily="34" charset="0"/>
                <a:ea typeface="宋体" pitchFamily="2" charset="-122"/>
                <a:cs typeface="+mn-cs"/>
              </a:defRPr>
            </a:lvl6pPr>
            <a:lvl7pPr marL="2743200" algn="l" defTabSz="914400" rtl="0" eaLnBrk="1" latinLnBrk="0" hangingPunct="1">
              <a:defRPr kern="1200">
                <a:solidFill>
                  <a:schemeClr val="tx1"/>
                </a:solidFill>
                <a:latin typeface="Calibri" pitchFamily="34" charset="0"/>
                <a:ea typeface="宋体" pitchFamily="2" charset="-122"/>
                <a:cs typeface="+mn-cs"/>
              </a:defRPr>
            </a:lvl7pPr>
            <a:lvl8pPr marL="3200400" algn="l" defTabSz="914400" rtl="0" eaLnBrk="1" latinLnBrk="0" hangingPunct="1">
              <a:defRPr kern="1200">
                <a:solidFill>
                  <a:schemeClr val="tx1"/>
                </a:solidFill>
                <a:latin typeface="Calibri" pitchFamily="34" charset="0"/>
                <a:ea typeface="宋体" pitchFamily="2" charset="-122"/>
                <a:cs typeface="+mn-cs"/>
              </a:defRPr>
            </a:lvl8pPr>
            <a:lvl9pPr marL="3657600" algn="l" defTabSz="914400" rtl="0" eaLnBrk="1" latinLnBrk="0" hangingPunct="1">
              <a:defRPr kern="1200">
                <a:solidFill>
                  <a:schemeClr val="tx1"/>
                </a:solidFill>
                <a:latin typeface="Calibri" pitchFamily="34" charset="0"/>
                <a:ea typeface="宋体" pitchFamily="2" charset="-122"/>
                <a:cs typeface="+mn-cs"/>
              </a:defRPr>
            </a:lvl9pPr>
          </a:lstStyle>
          <a:p>
            <a:pPr algn="ctr"/>
            <a:r>
              <a:rPr lang="zh-CN" altLang="en-US" sz="2133" dirty="0">
                <a:solidFill>
                  <a:srgbClr val="595959"/>
                </a:solidFill>
                <a:latin typeface="微软雅黑" pitchFamily="34" charset="-122"/>
                <a:ea typeface="微软雅黑" pitchFamily="34" charset="-122"/>
                <a:sym typeface="Arial" pitchFamily="34" charset="0"/>
              </a:rPr>
              <a:t>添加标题</a:t>
            </a:r>
            <a:endParaRPr lang="zh-CN" altLang="en-US" sz="2400" dirty="0">
              <a:solidFill>
                <a:srgbClr val="595959"/>
              </a:solidFill>
            </a:endParaRPr>
          </a:p>
        </p:txBody>
      </p:sp>
      <p:sp>
        <p:nvSpPr>
          <p:cNvPr id="65" name="TextBox 124"/>
          <p:cNvSpPr>
            <a:spLocks noChangeArrowheads="1"/>
          </p:cNvSpPr>
          <p:nvPr/>
        </p:nvSpPr>
        <p:spPr bwMode="auto">
          <a:xfrm>
            <a:off x="2549862" y="2075027"/>
            <a:ext cx="1281120" cy="42056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spAutoFit/>
          </a:bodyPr>
          <a:lstStyle>
            <a:defPPr>
              <a:defRPr lang="zh-CN"/>
            </a:defPPr>
            <a:lvl1pPr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1pPr>
            <a:lvl2pPr marL="4572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2pPr>
            <a:lvl3pPr marL="9144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3pPr>
            <a:lvl4pPr marL="13716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4pPr>
            <a:lvl5pPr marL="18288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5pPr>
            <a:lvl6pPr marL="2286000" algn="l" defTabSz="914400" rtl="0" eaLnBrk="1" latinLnBrk="0" hangingPunct="1">
              <a:defRPr kern="1200">
                <a:solidFill>
                  <a:schemeClr val="tx1"/>
                </a:solidFill>
                <a:latin typeface="Calibri" pitchFamily="34" charset="0"/>
                <a:ea typeface="宋体" pitchFamily="2" charset="-122"/>
                <a:cs typeface="+mn-cs"/>
              </a:defRPr>
            </a:lvl6pPr>
            <a:lvl7pPr marL="2743200" algn="l" defTabSz="914400" rtl="0" eaLnBrk="1" latinLnBrk="0" hangingPunct="1">
              <a:defRPr kern="1200">
                <a:solidFill>
                  <a:schemeClr val="tx1"/>
                </a:solidFill>
                <a:latin typeface="Calibri" pitchFamily="34" charset="0"/>
                <a:ea typeface="宋体" pitchFamily="2" charset="-122"/>
                <a:cs typeface="+mn-cs"/>
              </a:defRPr>
            </a:lvl7pPr>
            <a:lvl8pPr marL="3200400" algn="l" defTabSz="914400" rtl="0" eaLnBrk="1" latinLnBrk="0" hangingPunct="1">
              <a:defRPr kern="1200">
                <a:solidFill>
                  <a:schemeClr val="tx1"/>
                </a:solidFill>
                <a:latin typeface="Calibri" pitchFamily="34" charset="0"/>
                <a:ea typeface="宋体" pitchFamily="2" charset="-122"/>
                <a:cs typeface="+mn-cs"/>
              </a:defRPr>
            </a:lvl8pPr>
            <a:lvl9pPr marL="3657600" algn="l" defTabSz="914400" rtl="0" eaLnBrk="1" latinLnBrk="0" hangingPunct="1">
              <a:defRPr kern="1200">
                <a:solidFill>
                  <a:schemeClr val="tx1"/>
                </a:solidFill>
                <a:latin typeface="Calibri" pitchFamily="34" charset="0"/>
                <a:ea typeface="宋体" pitchFamily="2" charset="-122"/>
                <a:cs typeface="+mn-cs"/>
              </a:defRPr>
            </a:lvl9pPr>
          </a:lstStyle>
          <a:p>
            <a:pPr algn="ctr"/>
            <a:r>
              <a:rPr lang="zh-CN" altLang="en-US" sz="2133">
                <a:solidFill>
                  <a:srgbClr val="595959"/>
                </a:solidFill>
                <a:latin typeface="微软雅黑" pitchFamily="34" charset="-122"/>
                <a:ea typeface="微软雅黑" pitchFamily="34" charset="-122"/>
                <a:sym typeface="Arial" pitchFamily="34" charset="0"/>
              </a:rPr>
              <a:t>添加标题</a:t>
            </a:r>
            <a:endParaRPr lang="zh-CN" altLang="en-US" sz="2400">
              <a:solidFill>
                <a:srgbClr val="595959"/>
              </a:solidFill>
            </a:endParaRPr>
          </a:p>
        </p:txBody>
      </p:sp>
      <p:sp>
        <p:nvSpPr>
          <p:cNvPr id="66" name="TextBox 125"/>
          <p:cNvSpPr>
            <a:spLocks noChangeArrowheads="1"/>
          </p:cNvSpPr>
          <p:nvPr/>
        </p:nvSpPr>
        <p:spPr bwMode="auto">
          <a:xfrm>
            <a:off x="2074790" y="4786735"/>
            <a:ext cx="1281120" cy="42056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spAutoFit/>
          </a:bodyPr>
          <a:lstStyle>
            <a:defPPr>
              <a:defRPr lang="zh-CN"/>
            </a:defPPr>
            <a:lvl1pPr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1pPr>
            <a:lvl2pPr marL="4572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2pPr>
            <a:lvl3pPr marL="9144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3pPr>
            <a:lvl4pPr marL="13716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4pPr>
            <a:lvl5pPr marL="18288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5pPr>
            <a:lvl6pPr marL="2286000" algn="l" defTabSz="914400" rtl="0" eaLnBrk="1" latinLnBrk="0" hangingPunct="1">
              <a:defRPr kern="1200">
                <a:solidFill>
                  <a:schemeClr val="tx1"/>
                </a:solidFill>
                <a:latin typeface="Calibri" pitchFamily="34" charset="0"/>
                <a:ea typeface="宋体" pitchFamily="2" charset="-122"/>
                <a:cs typeface="+mn-cs"/>
              </a:defRPr>
            </a:lvl6pPr>
            <a:lvl7pPr marL="2743200" algn="l" defTabSz="914400" rtl="0" eaLnBrk="1" latinLnBrk="0" hangingPunct="1">
              <a:defRPr kern="1200">
                <a:solidFill>
                  <a:schemeClr val="tx1"/>
                </a:solidFill>
                <a:latin typeface="Calibri" pitchFamily="34" charset="0"/>
                <a:ea typeface="宋体" pitchFamily="2" charset="-122"/>
                <a:cs typeface="+mn-cs"/>
              </a:defRPr>
            </a:lvl7pPr>
            <a:lvl8pPr marL="3200400" algn="l" defTabSz="914400" rtl="0" eaLnBrk="1" latinLnBrk="0" hangingPunct="1">
              <a:defRPr kern="1200">
                <a:solidFill>
                  <a:schemeClr val="tx1"/>
                </a:solidFill>
                <a:latin typeface="Calibri" pitchFamily="34" charset="0"/>
                <a:ea typeface="宋体" pitchFamily="2" charset="-122"/>
                <a:cs typeface="+mn-cs"/>
              </a:defRPr>
            </a:lvl8pPr>
            <a:lvl9pPr marL="3657600" algn="l" defTabSz="914400" rtl="0" eaLnBrk="1" latinLnBrk="0" hangingPunct="1">
              <a:defRPr kern="1200">
                <a:solidFill>
                  <a:schemeClr val="tx1"/>
                </a:solidFill>
                <a:latin typeface="Calibri" pitchFamily="34" charset="0"/>
                <a:ea typeface="宋体" pitchFamily="2" charset="-122"/>
                <a:cs typeface="+mn-cs"/>
              </a:defRPr>
            </a:lvl9pPr>
          </a:lstStyle>
          <a:p>
            <a:pPr algn="ctr"/>
            <a:r>
              <a:rPr lang="zh-CN" altLang="en-US" sz="2133" dirty="0">
                <a:solidFill>
                  <a:srgbClr val="595959"/>
                </a:solidFill>
                <a:latin typeface="微软雅黑" pitchFamily="34" charset="-122"/>
                <a:ea typeface="微软雅黑" pitchFamily="34" charset="-122"/>
                <a:sym typeface="Arial" pitchFamily="34" charset="0"/>
              </a:rPr>
              <a:t>添加标题</a:t>
            </a:r>
            <a:endParaRPr lang="zh-CN" altLang="en-US" sz="2400" dirty="0">
              <a:solidFill>
                <a:srgbClr val="595959"/>
              </a:solidFill>
            </a:endParaRPr>
          </a:p>
        </p:txBody>
      </p:sp>
      <p:sp>
        <p:nvSpPr>
          <p:cNvPr id="67" name="TextBox 127"/>
          <p:cNvSpPr>
            <a:spLocks noChangeArrowheads="1"/>
          </p:cNvSpPr>
          <p:nvPr/>
        </p:nvSpPr>
        <p:spPr bwMode="auto">
          <a:xfrm>
            <a:off x="3941052" y="5590302"/>
            <a:ext cx="1281120" cy="42056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spAutoFit/>
          </a:bodyPr>
          <a:lstStyle>
            <a:defPPr>
              <a:defRPr lang="zh-CN"/>
            </a:defPPr>
            <a:lvl1pPr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1pPr>
            <a:lvl2pPr marL="4572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2pPr>
            <a:lvl3pPr marL="9144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3pPr>
            <a:lvl4pPr marL="13716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4pPr>
            <a:lvl5pPr marL="18288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5pPr>
            <a:lvl6pPr marL="2286000" algn="l" defTabSz="914400" rtl="0" eaLnBrk="1" latinLnBrk="0" hangingPunct="1">
              <a:defRPr kern="1200">
                <a:solidFill>
                  <a:schemeClr val="tx1"/>
                </a:solidFill>
                <a:latin typeface="Calibri" pitchFamily="34" charset="0"/>
                <a:ea typeface="宋体" pitchFamily="2" charset="-122"/>
                <a:cs typeface="+mn-cs"/>
              </a:defRPr>
            </a:lvl6pPr>
            <a:lvl7pPr marL="2743200" algn="l" defTabSz="914400" rtl="0" eaLnBrk="1" latinLnBrk="0" hangingPunct="1">
              <a:defRPr kern="1200">
                <a:solidFill>
                  <a:schemeClr val="tx1"/>
                </a:solidFill>
                <a:latin typeface="Calibri" pitchFamily="34" charset="0"/>
                <a:ea typeface="宋体" pitchFamily="2" charset="-122"/>
                <a:cs typeface="+mn-cs"/>
              </a:defRPr>
            </a:lvl7pPr>
            <a:lvl8pPr marL="3200400" algn="l" defTabSz="914400" rtl="0" eaLnBrk="1" latinLnBrk="0" hangingPunct="1">
              <a:defRPr kern="1200">
                <a:solidFill>
                  <a:schemeClr val="tx1"/>
                </a:solidFill>
                <a:latin typeface="Calibri" pitchFamily="34" charset="0"/>
                <a:ea typeface="宋体" pitchFamily="2" charset="-122"/>
                <a:cs typeface="+mn-cs"/>
              </a:defRPr>
            </a:lvl8pPr>
            <a:lvl9pPr marL="3657600" algn="l" defTabSz="914400" rtl="0" eaLnBrk="1" latinLnBrk="0" hangingPunct="1">
              <a:defRPr kern="1200">
                <a:solidFill>
                  <a:schemeClr val="tx1"/>
                </a:solidFill>
                <a:latin typeface="Calibri" pitchFamily="34" charset="0"/>
                <a:ea typeface="宋体" pitchFamily="2" charset="-122"/>
                <a:cs typeface="+mn-cs"/>
              </a:defRPr>
            </a:lvl9pPr>
          </a:lstStyle>
          <a:p>
            <a:pPr algn="ctr"/>
            <a:r>
              <a:rPr lang="zh-CN" altLang="en-US" sz="2133" dirty="0">
                <a:solidFill>
                  <a:srgbClr val="595959"/>
                </a:solidFill>
                <a:latin typeface="微软雅黑" pitchFamily="34" charset="-122"/>
                <a:ea typeface="微软雅黑" pitchFamily="34" charset="-122"/>
                <a:sym typeface="Arial" pitchFamily="34" charset="0"/>
              </a:rPr>
              <a:t>添加标题</a:t>
            </a:r>
            <a:endParaRPr lang="zh-CN" altLang="en-US" sz="2400" dirty="0">
              <a:solidFill>
                <a:srgbClr val="595959"/>
              </a:solidFill>
            </a:endParaRPr>
          </a:p>
        </p:txBody>
      </p:sp>
      <p:sp>
        <p:nvSpPr>
          <p:cNvPr id="68" name="Freeform 82"/>
          <p:cNvSpPr>
            <a:spLocks noEditPoints="1" noChangeArrowheads="1"/>
          </p:cNvSpPr>
          <p:nvPr/>
        </p:nvSpPr>
        <p:spPr bwMode="auto">
          <a:xfrm>
            <a:off x="3898450" y="4686846"/>
            <a:ext cx="355977" cy="549671"/>
          </a:xfrm>
          <a:custGeom>
            <a:avLst/>
            <a:gdLst>
              <a:gd name="T0" fmla="*/ 79 w 138"/>
              <a:gd name="T1" fmla="*/ 116 h 212"/>
              <a:gd name="T2" fmla="*/ 43 w 138"/>
              <a:gd name="T3" fmla="*/ 116 h 212"/>
              <a:gd name="T4" fmla="*/ 30 w 138"/>
              <a:gd name="T5" fmla="*/ 39 h 212"/>
              <a:gd name="T6" fmla="*/ 55 w 138"/>
              <a:gd name="T7" fmla="*/ 34 h 212"/>
              <a:gd name="T8" fmla="*/ 79 w 138"/>
              <a:gd name="T9" fmla="*/ 116 h 212"/>
              <a:gd name="T10" fmla="*/ 83 w 138"/>
              <a:gd name="T11" fmla="*/ 129 h 212"/>
              <a:gd name="T12" fmla="*/ 109 w 138"/>
              <a:gd name="T13" fmla="*/ 137 h 212"/>
              <a:gd name="T14" fmla="*/ 120 w 138"/>
              <a:gd name="T15" fmla="*/ 194 h 212"/>
              <a:gd name="T16" fmla="*/ 107 w 138"/>
              <a:gd name="T17" fmla="*/ 201 h 212"/>
              <a:gd name="T18" fmla="*/ 105 w 138"/>
              <a:gd name="T19" fmla="*/ 182 h 212"/>
              <a:gd name="T20" fmla="*/ 103 w 138"/>
              <a:gd name="T21" fmla="*/ 183 h 212"/>
              <a:gd name="T22" fmla="*/ 99 w 138"/>
              <a:gd name="T23" fmla="*/ 204 h 212"/>
              <a:gd name="T24" fmla="*/ 23 w 138"/>
              <a:gd name="T25" fmla="*/ 204 h 212"/>
              <a:gd name="T26" fmla="*/ 19 w 138"/>
              <a:gd name="T27" fmla="*/ 183 h 212"/>
              <a:gd name="T28" fmla="*/ 17 w 138"/>
              <a:gd name="T29" fmla="*/ 182 h 212"/>
              <a:gd name="T30" fmla="*/ 16 w 138"/>
              <a:gd name="T31" fmla="*/ 201 h 212"/>
              <a:gd name="T32" fmla="*/ 2 w 138"/>
              <a:gd name="T33" fmla="*/ 194 h 212"/>
              <a:gd name="T34" fmla="*/ 14 w 138"/>
              <a:gd name="T35" fmla="*/ 137 h 212"/>
              <a:gd name="T36" fmla="*/ 40 w 138"/>
              <a:gd name="T37" fmla="*/ 129 h 212"/>
              <a:gd name="T38" fmla="*/ 61 w 138"/>
              <a:gd name="T39" fmla="*/ 170 h 212"/>
              <a:gd name="T40" fmla="*/ 83 w 138"/>
              <a:gd name="T41" fmla="*/ 129 h 212"/>
              <a:gd name="T42" fmla="*/ 88 w 138"/>
              <a:gd name="T43" fmla="*/ 74 h 212"/>
              <a:gd name="T44" fmla="*/ 50 w 138"/>
              <a:gd name="T45" fmla="*/ 68 h 212"/>
              <a:gd name="T46" fmla="*/ 34 w 138"/>
              <a:gd name="T47" fmla="*/ 77 h 212"/>
              <a:gd name="T48" fmla="*/ 37 w 138"/>
              <a:gd name="T49" fmla="*/ 91 h 212"/>
              <a:gd name="T50" fmla="*/ 86 w 138"/>
              <a:gd name="T51" fmla="*/ 90 h 212"/>
              <a:gd name="T52" fmla="*/ 88 w 138"/>
              <a:gd name="T53" fmla="*/ 74 h 212"/>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w 138"/>
              <a:gd name="T82" fmla="*/ 0 h 212"/>
              <a:gd name="T83" fmla="*/ 138 w 138"/>
              <a:gd name="T84" fmla="*/ 212 h 212"/>
            </a:gdLst>
            <a:ahLst/>
            <a:cxnLst>
              <a:cxn ang="T54">
                <a:pos x="T0" y="T1"/>
              </a:cxn>
              <a:cxn ang="T55">
                <a:pos x="T2" y="T3"/>
              </a:cxn>
              <a:cxn ang="T56">
                <a:pos x="T4" y="T5"/>
              </a:cxn>
              <a:cxn ang="T57">
                <a:pos x="T6" y="T7"/>
              </a:cxn>
              <a:cxn ang="T58">
                <a:pos x="T8" y="T9"/>
              </a:cxn>
              <a:cxn ang="T59">
                <a:pos x="T10" y="T11"/>
              </a:cxn>
              <a:cxn ang="T60">
                <a:pos x="T12" y="T13"/>
              </a:cxn>
              <a:cxn ang="T61">
                <a:pos x="T14" y="T15"/>
              </a:cxn>
              <a:cxn ang="T62">
                <a:pos x="T16" y="T17"/>
              </a:cxn>
              <a:cxn ang="T63">
                <a:pos x="T18" y="T19"/>
              </a:cxn>
              <a:cxn ang="T64">
                <a:pos x="T20" y="T21"/>
              </a:cxn>
              <a:cxn ang="T65">
                <a:pos x="T22" y="T23"/>
              </a:cxn>
              <a:cxn ang="T66">
                <a:pos x="T24" y="T25"/>
              </a:cxn>
              <a:cxn ang="T67">
                <a:pos x="T26" y="T27"/>
              </a:cxn>
              <a:cxn ang="T68">
                <a:pos x="T28" y="T29"/>
              </a:cxn>
              <a:cxn ang="T69">
                <a:pos x="T30" y="T31"/>
              </a:cxn>
              <a:cxn ang="T70">
                <a:pos x="T32" y="T33"/>
              </a:cxn>
              <a:cxn ang="T71">
                <a:pos x="T34" y="T35"/>
              </a:cxn>
              <a:cxn ang="T72">
                <a:pos x="T36" y="T37"/>
              </a:cxn>
              <a:cxn ang="T73">
                <a:pos x="T38" y="T39"/>
              </a:cxn>
              <a:cxn ang="T74">
                <a:pos x="T40" y="T41"/>
              </a:cxn>
              <a:cxn ang="T75">
                <a:pos x="T42" y="T43"/>
              </a:cxn>
              <a:cxn ang="T76">
                <a:pos x="T44" y="T45"/>
              </a:cxn>
              <a:cxn ang="T77">
                <a:pos x="T46" y="T47"/>
              </a:cxn>
              <a:cxn ang="T78">
                <a:pos x="T48" y="T49"/>
              </a:cxn>
              <a:cxn ang="T79">
                <a:pos x="T50" y="T51"/>
              </a:cxn>
              <a:cxn ang="T80">
                <a:pos x="T52" y="T53"/>
              </a:cxn>
            </a:cxnLst>
            <a:rect l="T81" t="T82" r="T83" b="T84"/>
            <a:pathLst>
              <a:path w="138" h="212">
                <a:moveTo>
                  <a:pt x="79" y="116"/>
                </a:moveTo>
                <a:cubicBezTo>
                  <a:pt x="68" y="127"/>
                  <a:pt x="54" y="127"/>
                  <a:pt x="43" y="116"/>
                </a:cubicBezTo>
                <a:cubicBezTo>
                  <a:pt x="0" y="118"/>
                  <a:pt x="17" y="55"/>
                  <a:pt x="30" y="39"/>
                </a:cubicBezTo>
                <a:cubicBezTo>
                  <a:pt x="36" y="32"/>
                  <a:pt x="44" y="28"/>
                  <a:pt x="55" y="34"/>
                </a:cubicBezTo>
                <a:cubicBezTo>
                  <a:pt x="93" y="0"/>
                  <a:pt x="138" y="119"/>
                  <a:pt x="79" y="116"/>
                </a:cubicBezTo>
                <a:close/>
                <a:moveTo>
                  <a:pt x="83" y="129"/>
                </a:moveTo>
                <a:cubicBezTo>
                  <a:pt x="92" y="129"/>
                  <a:pt x="98" y="134"/>
                  <a:pt x="109" y="137"/>
                </a:cubicBezTo>
                <a:cubicBezTo>
                  <a:pt x="116" y="155"/>
                  <a:pt x="120" y="172"/>
                  <a:pt x="120" y="194"/>
                </a:cubicBezTo>
                <a:cubicBezTo>
                  <a:pt x="116" y="197"/>
                  <a:pt x="111" y="199"/>
                  <a:pt x="107" y="201"/>
                </a:cubicBezTo>
                <a:cubicBezTo>
                  <a:pt x="105" y="182"/>
                  <a:pt x="105" y="182"/>
                  <a:pt x="105" y="182"/>
                </a:cubicBezTo>
                <a:cubicBezTo>
                  <a:pt x="103" y="183"/>
                  <a:pt x="103" y="183"/>
                  <a:pt x="103" y="183"/>
                </a:cubicBezTo>
                <a:cubicBezTo>
                  <a:pt x="99" y="204"/>
                  <a:pt x="99" y="204"/>
                  <a:pt x="99" y="204"/>
                </a:cubicBezTo>
                <a:cubicBezTo>
                  <a:pt x="75" y="212"/>
                  <a:pt x="48" y="212"/>
                  <a:pt x="23" y="204"/>
                </a:cubicBezTo>
                <a:cubicBezTo>
                  <a:pt x="19" y="183"/>
                  <a:pt x="19" y="183"/>
                  <a:pt x="19" y="183"/>
                </a:cubicBezTo>
                <a:cubicBezTo>
                  <a:pt x="17" y="182"/>
                  <a:pt x="17" y="182"/>
                  <a:pt x="17" y="182"/>
                </a:cubicBezTo>
                <a:cubicBezTo>
                  <a:pt x="16" y="201"/>
                  <a:pt x="16" y="201"/>
                  <a:pt x="16" y="201"/>
                </a:cubicBezTo>
                <a:cubicBezTo>
                  <a:pt x="11" y="199"/>
                  <a:pt x="6" y="197"/>
                  <a:pt x="2" y="194"/>
                </a:cubicBezTo>
                <a:cubicBezTo>
                  <a:pt x="2" y="172"/>
                  <a:pt x="6" y="155"/>
                  <a:pt x="14" y="137"/>
                </a:cubicBezTo>
                <a:cubicBezTo>
                  <a:pt x="24" y="134"/>
                  <a:pt x="30" y="129"/>
                  <a:pt x="40" y="129"/>
                </a:cubicBezTo>
                <a:cubicBezTo>
                  <a:pt x="40" y="140"/>
                  <a:pt x="50" y="162"/>
                  <a:pt x="61" y="170"/>
                </a:cubicBezTo>
                <a:cubicBezTo>
                  <a:pt x="72" y="162"/>
                  <a:pt x="82" y="139"/>
                  <a:pt x="83" y="129"/>
                </a:cubicBezTo>
                <a:close/>
                <a:moveTo>
                  <a:pt x="88" y="74"/>
                </a:moveTo>
                <a:cubicBezTo>
                  <a:pt x="72" y="79"/>
                  <a:pt x="59" y="73"/>
                  <a:pt x="50" y="68"/>
                </a:cubicBezTo>
                <a:cubicBezTo>
                  <a:pt x="47" y="72"/>
                  <a:pt x="40" y="77"/>
                  <a:pt x="34" y="77"/>
                </a:cubicBezTo>
                <a:cubicBezTo>
                  <a:pt x="35" y="82"/>
                  <a:pt x="35" y="86"/>
                  <a:pt x="37" y="91"/>
                </a:cubicBezTo>
                <a:cubicBezTo>
                  <a:pt x="47" y="126"/>
                  <a:pt x="76" y="125"/>
                  <a:pt x="86" y="90"/>
                </a:cubicBezTo>
                <a:cubicBezTo>
                  <a:pt x="88" y="85"/>
                  <a:pt x="88" y="79"/>
                  <a:pt x="88" y="74"/>
                </a:cubicBezTo>
                <a:close/>
              </a:path>
            </a:pathLst>
          </a:custGeom>
          <a:solidFill>
            <a:schemeClr val="bg1"/>
          </a:solidFill>
          <a:ln>
            <a:noFill/>
          </a:ln>
          <a:extLst>
            <a:ext uri="{91240B29-F687-4F45-9708-019B960494DF}">
              <a14:hiddenLine xmlns:a14="http://schemas.microsoft.com/office/drawing/2010/main" w="9525" cmpd="sng">
                <a:solidFill>
                  <a:srgbClr val="000000"/>
                </a:solidFill>
                <a:bevel/>
                <a:headEnd/>
                <a:tailEnd/>
              </a14:hiddenLine>
            </a:ext>
          </a:extLst>
        </p:spPr>
        <p:txBody>
          <a:bodyPr/>
          <a:lstStyle>
            <a:defPPr>
              <a:defRPr lang="zh-CN"/>
            </a:defPPr>
            <a:lvl1pPr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1pPr>
            <a:lvl2pPr marL="4572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2pPr>
            <a:lvl3pPr marL="9144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3pPr>
            <a:lvl4pPr marL="13716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4pPr>
            <a:lvl5pPr marL="18288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5pPr>
            <a:lvl6pPr marL="2286000" algn="l" defTabSz="914400" rtl="0" eaLnBrk="1" latinLnBrk="0" hangingPunct="1">
              <a:defRPr kern="1200">
                <a:solidFill>
                  <a:schemeClr val="tx1"/>
                </a:solidFill>
                <a:latin typeface="Calibri" pitchFamily="34" charset="0"/>
                <a:ea typeface="宋体" pitchFamily="2" charset="-122"/>
                <a:cs typeface="+mn-cs"/>
              </a:defRPr>
            </a:lvl6pPr>
            <a:lvl7pPr marL="2743200" algn="l" defTabSz="914400" rtl="0" eaLnBrk="1" latinLnBrk="0" hangingPunct="1">
              <a:defRPr kern="1200">
                <a:solidFill>
                  <a:schemeClr val="tx1"/>
                </a:solidFill>
                <a:latin typeface="Calibri" pitchFamily="34" charset="0"/>
                <a:ea typeface="宋体" pitchFamily="2" charset="-122"/>
                <a:cs typeface="+mn-cs"/>
              </a:defRPr>
            </a:lvl7pPr>
            <a:lvl8pPr marL="3200400" algn="l" defTabSz="914400" rtl="0" eaLnBrk="1" latinLnBrk="0" hangingPunct="1">
              <a:defRPr kern="1200">
                <a:solidFill>
                  <a:schemeClr val="tx1"/>
                </a:solidFill>
                <a:latin typeface="Calibri" pitchFamily="34" charset="0"/>
                <a:ea typeface="宋体" pitchFamily="2" charset="-122"/>
                <a:cs typeface="+mn-cs"/>
              </a:defRPr>
            </a:lvl8pPr>
            <a:lvl9pPr marL="3657600" algn="l" defTabSz="914400" rtl="0" eaLnBrk="1" latinLnBrk="0" hangingPunct="1">
              <a:defRPr kern="1200">
                <a:solidFill>
                  <a:schemeClr val="tx1"/>
                </a:solidFill>
                <a:latin typeface="Calibri" pitchFamily="34" charset="0"/>
                <a:ea typeface="宋体" pitchFamily="2" charset="-122"/>
                <a:cs typeface="+mn-cs"/>
              </a:defRPr>
            </a:lvl9pPr>
          </a:lstStyle>
          <a:p>
            <a:endParaRPr lang="zh-CN" altLang="zh-CN" sz="2400">
              <a:solidFill>
                <a:srgbClr val="000000"/>
              </a:solidFill>
              <a:sym typeface="宋体" pitchFamily="2" charset="-122"/>
            </a:endParaRPr>
          </a:p>
        </p:txBody>
      </p:sp>
      <p:sp>
        <p:nvSpPr>
          <p:cNvPr id="69" name="Freeform 87"/>
          <p:cNvSpPr>
            <a:spLocks noEditPoints="1" noChangeArrowheads="1"/>
          </p:cNvSpPr>
          <p:nvPr/>
        </p:nvSpPr>
        <p:spPr bwMode="auto">
          <a:xfrm>
            <a:off x="5963642" y="1524933"/>
            <a:ext cx="533965" cy="350743"/>
          </a:xfrm>
          <a:custGeom>
            <a:avLst/>
            <a:gdLst>
              <a:gd name="T0" fmla="*/ 162 w 162"/>
              <a:gd name="T1" fmla="*/ 12 h 106"/>
              <a:gd name="T2" fmla="*/ 87 w 162"/>
              <a:gd name="T3" fmla="*/ 0 h 106"/>
              <a:gd name="T4" fmla="*/ 5 w 162"/>
              <a:gd name="T5" fmla="*/ 12 h 106"/>
              <a:gd name="T6" fmla="*/ 5 w 162"/>
              <a:gd name="T7" fmla="*/ 55 h 106"/>
              <a:gd name="T8" fmla="*/ 3 w 162"/>
              <a:gd name="T9" fmla="*/ 60 h 106"/>
              <a:gd name="T10" fmla="*/ 8 w 162"/>
              <a:gd name="T11" fmla="*/ 66 h 106"/>
              <a:gd name="T12" fmla="*/ 14 w 162"/>
              <a:gd name="T13" fmla="*/ 60 h 106"/>
              <a:gd name="T14" fmla="*/ 11 w 162"/>
              <a:gd name="T15" fmla="*/ 55 h 106"/>
              <a:gd name="T16" fmla="*/ 11 w 162"/>
              <a:gd name="T17" fmla="*/ 28 h 106"/>
              <a:gd name="T18" fmla="*/ 87 w 162"/>
              <a:gd name="T19" fmla="*/ 39 h 106"/>
              <a:gd name="T20" fmla="*/ 162 w 162"/>
              <a:gd name="T21" fmla="*/ 27 h 106"/>
              <a:gd name="T22" fmla="*/ 162 w 162"/>
              <a:gd name="T23" fmla="*/ 12 h 106"/>
              <a:gd name="T24" fmla="*/ 13 w 162"/>
              <a:gd name="T25" fmla="*/ 68 h 106"/>
              <a:gd name="T26" fmla="*/ 4 w 162"/>
              <a:gd name="T27" fmla="*/ 68 h 106"/>
              <a:gd name="T28" fmla="*/ 0 w 162"/>
              <a:gd name="T29" fmla="*/ 94 h 106"/>
              <a:gd name="T30" fmla="*/ 3 w 162"/>
              <a:gd name="T31" fmla="*/ 95 h 106"/>
              <a:gd name="T32" fmla="*/ 4 w 162"/>
              <a:gd name="T33" fmla="*/ 92 h 106"/>
              <a:gd name="T34" fmla="*/ 4 w 162"/>
              <a:gd name="T35" fmla="*/ 95 h 106"/>
              <a:gd name="T36" fmla="*/ 9 w 162"/>
              <a:gd name="T37" fmla="*/ 96 h 106"/>
              <a:gd name="T38" fmla="*/ 10 w 162"/>
              <a:gd name="T39" fmla="*/ 93 h 106"/>
              <a:gd name="T40" fmla="*/ 11 w 162"/>
              <a:gd name="T41" fmla="*/ 95 h 106"/>
              <a:gd name="T42" fmla="*/ 12 w 162"/>
              <a:gd name="T43" fmla="*/ 95 h 106"/>
              <a:gd name="T44" fmla="*/ 13 w 162"/>
              <a:gd name="T45" fmla="*/ 83 h 106"/>
              <a:gd name="T46" fmla="*/ 14 w 162"/>
              <a:gd name="T47" fmla="*/ 95 h 106"/>
              <a:gd name="T48" fmla="*/ 17 w 162"/>
              <a:gd name="T49" fmla="*/ 94 h 106"/>
              <a:gd name="T50" fmla="*/ 13 w 162"/>
              <a:gd name="T51" fmla="*/ 68 h 106"/>
              <a:gd name="T52" fmla="*/ 30 w 162"/>
              <a:gd name="T53" fmla="*/ 94 h 106"/>
              <a:gd name="T54" fmla="*/ 30 w 162"/>
              <a:gd name="T55" fmla="*/ 37 h 106"/>
              <a:gd name="T56" fmla="*/ 87 w 162"/>
              <a:gd name="T57" fmla="*/ 45 h 106"/>
              <a:gd name="T58" fmla="*/ 141 w 162"/>
              <a:gd name="T59" fmla="*/ 37 h 106"/>
              <a:gd name="T60" fmla="*/ 141 w 162"/>
              <a:gd name="T61" fmla="*/ 93 h 106"/>
              <a:gd name="T62" fmla="*/ 86 w 162"/>
              <a:gd name="T63" fmla="*/ 106 h 106"/>
              <a:gd name="T64" fmla="*/ 30 w 162"/>
              <a:gd name="T65" fmla="*/ 94 h 10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w 162"/>
              <a:gd name="T100" fmla="*/ 0 h 106"/>
              <a:gd name="T101" fmla="*/ 162 w 162"/>
              <a:gd name="T102" fmla="*/ 106 h 106"/>
            </a:gdLst>
            <a:ahLst/>
            <a:cxnLst>
              <a:cxn ang="T66">
                <a:pos x="T0" y="T1"/>
              </a:cxn>
              <a:cxn ang="T67">
                <a:pos x="T2" y="T3"/>
              </a:cxn>
              <a:cxn ang="T68">
                <a:pos x="T4" y="T5"/>
              </a:cxn>
              <a:cxn ang="T69">
                <a:pos x="T6" y="T7"/>
              </a:cxn>
              <a:cxn ang="T70">
                <a:pos x="T8" y="T9"/>
              </a:cxn>
              <a:cxn ang="T71">
                <a:pos x="T10" y="T11"/>
              </a:cxn>
              <a:cxn ang="T72">
                <a:pos x="T12" y="T13"/>
              </a:cxn>
              <a:cxn ang="T73">
                <a:pos x="T14" y="T15"/>
              </a:cxn>
              <a:cxn ang="T74">
                <a:pos x="T16" y="T17"/>
              </a:cxn>
              <a:cxn ang="T75">
                <a:pos x="T18" y="T19"/>
              </a:cxn>
              <a:cxn ang="T76">
                <a:pos x="T20" y="T21"/>
              </a:cxn>
              <a:cxn ang="T77">
                <a:pos x="T22" y="T23"/>
              </a:cxn>
              <a:cxn ang="T78">
                <a:pos x="T24" y="T25"/>
              </a:cxn>
              <a:cxn ang="T79">
                <a:pos x="T26" y="T27"/>
              </a:cxn>
              <a:cxn ang="T80">
                <a:pos x="T28" y="T29"/>
              </a:cxn>
              <a:cxn ang="T81">
                <a:pos x="T30" y="T31"/>
              </a:cxn>
              <a:cxn ang="T82">
                <a:pos x="T32" y="T33"/>
              </a:cxn>
              <a:cxn ang="T83">
                <a:pos x="T34" y="T35"/>
              </a:cxn>
              <a:cxn ang="T84">
                <a:pos x="T36" y="T37"/>
              </a:cxn>
              <a:cxn ang="T85">
                <a:pos x="T38" y="T39"/>
              </a:cxn>
              <a:cxn ang="T86">
                <a:pos x="T40" y="T41"/>
              </a:cxn>
              <a:cxn ang="T87">
                <a:pos x="T42" y="T43"/>
              </a:cxn>
              <a:cxn ang="T88">
                <a:pos x="T44" y="T45"/>
              </a:cxn>
              <a:cxn ang="T89">
                <a:pos x="T46" y="T47"/>
              </a:cxn>
              <a:cxn ang="T90">
                <a:pos x="T48" y="T49"/>
              </a:cxn>
              <a:cxn ang="T91">
                <a:pos x="T50" y="T51"/>
              </a:cxn>
              <a:cxn ang="T92">
                <a:pos x="T52" y="T53"/>
              </a:cxn>
              <a:cxn ang="T93">
                <a:pos x="T54" y="T55"/>
              </a:cxn>
              <a:cxn ang="T94">
                <a:pos x="T56" y="T57"/>
              </a:cxn>
              <a:cxn ang="T95">
                <a:pos x="T58" y="T59"/>
              </a:cxn>
              <a:cxn ang="T96">
                <a:pos x="T60" y="T61"/>
              </a:cxn>
              <a:cxn ang="T97">
                <a:pos x="T62" y="T63"/>
              </a:cxn>
              <a:cxn ang="T98">
                <a:pos x="T64" y="T65"/>
              </a:cxn>
            </a:cxnLst>
            <a:rect l="T99" t="T100" r="T101" b="T102"/>
            <a:pathLst>
              <a:path w="162" h="106">
                <a:moveTo>
                  <a:pt x="162" y="12"/>
                </a:moveTo>
                <a:cubicBezTo>
                  <a:pt x="87" y="0"/>
                  <a:pt x="87" y="0"/>
                  <a:pt x="87" y="0"/>
                </a:cubicBezTo>
                <a:cubicBezTo>
                  <a:pt x="5" y="12"/>
                  <a:pt x="5" y="12"/>
                  <a:pt x="5" y="12"/>
                </a:cubicBezTo>
                <a:cubicBezTo>
                  <a:pt x="5" y="27"/>
                  <a:pt x="5" y="41"/>
                  <a:pt x="5" y="55"/>
                </a:cubicBezTo>
                <a:cubicBezTo>
                  <a:pt x="4" y="56"/>
                  <a:pt x="3" y="58"/>
                  <a:pt x="3" y="60"/>
                </a:cubicBezTo>
                <a:cubicBezTo>
                  <a:pt x="3" y="63"/>
                  <a:pt x="5" y="66"/>
                  <a:pt x="8" y="66"/>
                </a:cubicBezTo>
                <a:cubicBezTo>
                  <a:pt x="12" y="66"/>
                  <a:pt x="14" y="63"/>
                  <a:pt x="14" y="60"/>
                </a:cubicBezTo>
                <a:cubicBezTo>
                  <a:pt x="14" y="58"/>
                  <a:pt x="13" y="56"/>
                  <a:pt x="11" y="55"/>
                </a:cubicBezTo>
                <a:cubicBezTo>
                  <a:pt x="11" y="28"/>
                  <a:pt x="11" y="28"/>
                  <a:pt x="11" y="28"/>
                </a:cubicBezTo>
                <a:cubicBezTo>
                  <a:pt x="87" y="39"/>
                  <a:pt x="87" y="39"/>
                  <a:pt x="87" y="39"/>
                </a:cubicBezTo>
                <a:cubicBezTo>
                  <a:pt x="162" y="27"/>
                  <a:pt x="162" y="27"/>
                  <a:pt x="162" y="27"/>
                </a:cubicBezTo>
                <a:cubicBezTo>
                  <a:pt x="162" y="12"/>
                  <a:pt x="162" y="12"/>
                  <a:pt x="162" y="12"/>
                </a:cubicBezTo>
                <a:close/>
                <a:moveTo>
                  <a:pt x="13" y="68"/>
                </a:moveTo>
                <a:cubicBezTo>
                  <a:pt x="10" y="69"/>
                  <a:pt x="7" y="69"/>
                  <a:pt x="4" y="68"/>
                </a:cubicBezTo>
                <a:cubicBezTo>
                  <a:pt x="3" y="77"/>
                  <a:pt x="1" y="85"/>
                  <a:pt x="0" y="94"/>
                </a:cubicBezTo>
                <a:cubicBezTo>
                  <a:pt x="1" y="94"/>
                  <a:pt x="2" y="94"/>
                  <a:pt x="3" y="95"/>
                </a:cubicBezTo>
                <a:cubicBezTo>
                  <a:pt x="4" y="92"/>
                  <a:pt x="4" y="92"/>
                  <a:pt x="4" y="92"/>
                </a:cubicBezTo>
                <a:cubicBezTo>
                  <a:pt x="4" y="95"/>
                  <a:pt x="4" y="95"/>
                  <a:pt x="4" y="95"/>
                </a:cubicBezTo>
                <a:cubicBezTo>
                  <a:pt x="6" y="95"/>
                  <a:pt x="8" y="96"/>
                  <a:pt x="9" y="96"/>
                </a:cubicBezTo>
                <a:cubicBezTo>
                  <a:pt x="10" y="93"/>
                  <a:pt x="10" y="93"/>
                  <a:pt x="10" y="93"/>
                </a:cubicBezTo>
                <a:cubicBezTo>
                  <a:pt x="11" y="95"/>
                  <a:pt x="11" y="95"/>
                  <a:pt x="11" y="95"/>
                </a:cubicBezTo>
                <a:cubicBezTo>
                  <a:pt x="12" y="95"/>
                  <a:pt x="12" y="95"/>
                  <a:pt x="12" y="95"/>
                </a:cubicBezTo>
                <a:cubicBezTo>
                  <a:pt x="13" y="83"/>
                  <a:pt x="13" y="83"/>
                  <a:pt x="13" y="83"/>
                </a:cubicBezTo>
                <a:cubicBezTo>
                  <a:pt x="14" y="95"/>
                  <a:pt x="14" y="95"/>
                  <a:pt x="14" y="95"/>
                </a:cubicBezTo>
                <a:cubicBezTo>
                  <a:pt x="15" y="94"/>
                  <a:pt x="16" y="94"/>
                  <a:pt x="17" y="94"/>
                </a:cubicBezTo>
                <a:cubicBezTo>
                  <a:pt x="16" y="85"/>
                  <a:pt x="14" y="77"/>
                  <a:pt x="13" y="68"/>
                </a:cubicBezTo>
                <a:close/>
                <a:moveTo>
                  <a:pt x="30" y="94"/>
                </a:moveTo>
                <a:cubicBezTo>
                  <a:pt x="30" y="37"/>
                  <a:pt x="30" y="37"/>
                  <a:pt x="30" y="37"/>
                </a:cubicBezTo>
                <a:cubicBezTo>
                  <a:pt x="87" y="45"/>
                  <a:pt x="87" y="45"/>
                  <a:pt x="87" y="45"/>
                </a:cubicBezTo>
                <a:cubicBezTo>
                  <a:pt x="141" y="37"/>
                  <a:pt x="141" y="37"/>
                  <a:pt x="141" y="37"/>
                </a:cubicBezTo>
                <a:cubicBezTo>
                  <a:pt x="141" y="93"/>
                  <a:pt x="141" y="93"/>
                  <a:pt x="141" y="93"/>
                </a:cubicBezTo>
                <a:cubicBezTo>
                  <a:pt x="122" y="93"/>
                  <a:pt x="104" y="98"/>
                  <a:pt x="86" y="106"/>
                </a:cubicBezTo>
                <a:cubicBezTo>
                  <a:pt x="68" y="97"/>
                  <a:pt x="49" y="94"/>
                  <a:pt x="30" y="94"/>
                </a:cubicBezTo>
                <a:close/>
              </a:path>
            </a:pathLst>
          </a:custGeom>
          <a:solidFill>
            <a:schemeClr val="bg1"/>
          </a:solidFill>
          <a:ln>
            <a:noFill/>
          </a:ln>
          <a:extLst>
            <a:ext uri="{91240B29-F687-4F45-9708-019B960494DF}">
              <a14:hiddenLine xmlns:a14="http://schemas.microsoft.com/office/drawing/2010/main" w="9525" cmpd="sng">
                <a:solidFill>
                  <a:srgbClr val="000000"/>
                </a:solidFill>
                <a:bevel/>
                <a:headEnd/>
                <a:tailEnd/>
              </a14:hiddenLine>
            </a:ext>
          </a:extLst>
        </p:spPr>
        <p:txBody>
          <a:bodyPr/>
          <a:lstStyle>
            <a:defPPr>
              <a:defRPr lang="zh-CN"/>
            </a:defPPr>
            <a:lvl1pPr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1pPr>
            <a:lvl2pPr marL="4572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2pPr>
            <a:lvl3pPr marL="9144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3pPr>
            <a:lvl4pPr marL="13716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4pPr>
            <a:lvl5pPr marL="18288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5pPr>
            <a:lvl6pPr marL="2286000" algn="l" defTabSz="914400" rtl="0" eaLnBrk="1" latinLnBrk="0" hangingPunct="1">
              <a:defRPr kern="1200">
                <a:solidFill>
                  <a:schemeClr val="tx1"/>
                </a:solidFill>
                <a:latin typeface="Calibri" pitchFamily="34" charset="0"/>
                <a:ea typeface="宋体" pitchFamily="2" charset="-122"/>
                <a:cs typeface="+mn-cs"/>
              </a:defRPr>
            </a:lvl6pPr>
            <a:lvl7pPr marL="2743200" algn="l" defTabSz="914400" rtl="0" eaLnBrk="1" latinLnBrk="0" hangingPunct="1">
              <a:defRPr kern="1200">
                <a:solidFill>
                  <a:schemeClr val="tx1"/>
                </a:solidFill>
                <a:latin typeface="Calibri" pitchFamily="34" charset="0"/>
                <a:ea typeface="宋体" pitchFamily="2" charset="-122"/>
                <a:cs typeface="+mn-cs"/>
              </a:defRPr>
            </a:lvl7pPr>
            <a:lvl8pPr marL="3200400" algn="l" defTabSz="914400" rtl="0" eaLnBrk="1" latinLnBrk="0" hangingPunct="1">
              <a:defRPr kern="1200">
                <a:solidFill>
                  <a:schemeClr val="tx1"/>
                </a:solidFill>
                <a:latin typeface="Calibri" pitchFamily="34" charset="0"/>
                <a:ea typeface="宋体" pitchFamily="2" charset="-122"/>
                <a:cs typeface="+mn-cs"/>
              </a:defRPr>
            </a:lvl8pPr>
            <a:lvl9pPr marL="3657600" algn="l" defTabSz="914400" rtl="0" eaLnBrk="1" latinLnBrk="0" hangingPunct="1">
              <a:defRPr kern="1200">
                <a:solidFill>
                  <a:schemeClr val="tx1"/>
                </a:solidFill>
                <a:latin typeface="Calibri" pitchFamily="34" charset="0"/>
                <a:ea typeface="宋体" pitchFamily="2" charset="-122"/>
                <a:cs typeface="+mn-cs"/>
              </a:defRPr>
            </a:lvl9pPr>
          </a:lstStyle>
          <a:p>
            <a:endParaRPr lang="zh-CN" altLang="zh-CN" sz="2400">
              <a:solidFill>
                <a:srgbClr val="000000"/>
              </a:solidFill>
              <a:sym typeface="宋体" pitchFamily="2" charset="-122"/>
            </a:endParaRPr>
          </a:p>
        </p:txBody>
      </p:sp>
      <p:grpSp>
        <p:nvGrpSpPr>
          <p:cNvPr id="71" name="组合 70"/>
          <p:cNvGrpSpPr/>
          <p:nvPr/>
        </p:nvGrpSpPr>
        <p:grpSpPr>
          <a:xfrm>
            <a:off x="5385177" y="2739443"/>
            <a:ext cx="2080896" cy="2078277"/>
            <a:chOff x="4038883" y="2054582"/>
            <a:chExt cx="1560672" cy="1558708"/>
          </a:xfrm>
        </p:grpSpPr>
        <p:sp>
          <p:nvSpPr>
            <p:cNvPr id="38" name="Oval 41"/>
            <p:cNvSpPr>
              <a:spLocks noChangeArrowheads="1"/>
            </p:cNvSpPr>
            <p:nvPr/>
          </p:nvSpPr>
          <p:spPr bwMode="auto">
            <a:xfrm>
              <a:off x="4142929" y="2158627"/>
              <a:ext cx="1354545" cy="1352581"/>
            </a:xfrm>
            <a:prstGeom prst="ellipse">
              <a:avLst/>
            </a:prstGeom>
            <a:solidFill>
              <a:srgbClr val="FD7B8B"/>
            </a:solidFill>
            <a:ln>
              <a:noFill/>
            </a:ln>
            <a:extLst>
              <a:ext uri="{91240B29-F687-4F45-9708-019B960494DF}">
                <a14:hiddenLine xmlns:a14="http://schemas.microsoft.com/office/drawing/2010/main" w="9525" cmpd="sng">
                  <a:solidFill>
                    <a:srgbClr val="000000"/>
                  </a:solidFill>
                  <a:bevel/>
                  <a:headEnd/>
                  <a:tailEnd/>
                </a14:hiddenLine>
              </a:ext>
            </a:extLst>
          </p:spPr>
          <p:txBody>
            <a:bodyPr/>
            <a:lstStyle>
              <a:defPPr>
                <a:defRPr lang="zh-CN"/>
              </a:defPPr>
              <a:lvl1pPr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1pPr>
              <a:lvl2pPr marL="4572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2pPr>
              <a:lvl3pPr marL="9144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3pPr>
              <a:lvl4pPr marL="13716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4pPr>
              <a:lvl5pPr marL="18288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5pPr>
              <a:lvl6pPr marL="2286000" algn="l" defTabSz="914400" rtl="0" eaLnBrk="1" latinLnBrk="0" hangingPunct="1">
                <a:defRPr kern="1200">
                  <a:solidFill>
                    <a:schemeClr val="tx1"/>
                  </a:solidFill>
                  <a:latin typeface="Calibri" pitchFamily="34" charset="0"/>
                  <a:ea typeface="宋体" pitchFamily="2" charset="-122"/>
                  <a:cs typeface="+mn-cs"/>
                </a:defRPr>
              </a:lvl6pPr>
              <a:lvl7pPr marL="2743200" algn="l" defTabSz="914400" rtl="0" eaLnBrk="1" latinLnBrk="0" hangingPunct="1">
                <a:defRPr kern="1200">
                  <a:solidFill>
                    <a:schemeClr val="tx1"/>
                  </a:solidFill>
                  <a:latin typeface="Calibri" pitchFamily="34" charset="0"/>
                  <a:ea typeface="宋体" pitchFamily="2" charset="-122"/>
                  <a:cs typeface="+mn-cs"/>
                </a:defRPr>
              </a:lvl7pPr>
              <a:lvl8pPr marL="3200400" algn="l" defTabSz="914400" rtl="0" eaLnBrk="1" latinLnBrk="0" hangingPunct="1">
                <a:defRPr kern="1200">
                  <a:solidFill>
                    <a:schemeClr val="tx1"/>
                  </a:solidFill>
                  <a:latin typeface="Calibri" pitchFamily="34" charset="0"/>
                  <a:ea typeface="宋体" pitchFamily="2" charset="-122"/>
                  <a:cs typeface="+mn-cs"/>
                </a:defRPr>
              </a:lvl8pPr>
              <a:lvl9pPr marL="3657600" algn="l" defTabSz="914400" rtl="0" eaLnBrk="1" latinLnBrk="0" hangingPunct="1">
                <a:defRPr kern="1200">
                  <a:solidFill>
                    <a:schemeClr val="tx1"/>
                  </a:solidFill>
                  <a:latin typeface="Calibri" pitchFamily="34" charset="0"/>
                  <a:ea typeface="宋体" pitchFamily="2" charset="-122"/>
                  <a:cs typeface="+mn-cs"/>
                </a:defRPr>
              </a:lvl9pPr>
            </a:lstStyle>
            <a:p>
              <a:endParaRPr lang="zh-CN" altLang="zh-CN" sz="2400">
                <a:solidFill>
                  <a:srgbClr val="000000"/>
                </a:solidFill>
                <a:sym typeface="宋体" pitchFamily="2" charset="-122"/>
              </a:endParaRPr>
            </a:p>
          </p:txBody>
        </p:sp>
        <p:sp>
          <p:nvSpPr>
            <p:cNvPr id="39" name="Freeform 42"/>
            <p:cNvSpPr>
              <a:spLocks noEditPoints="1" noChangeArrowheads="1"/>
            </p:cNvSpPr>
            <p:nvPr/>
          </p:nvSpPr>
          <p:spPr bwMode="auto">
            <a:xfrm>
              <a:off x="4038883" y="2054582"/>
              <a:ext cx="1560672" cy="1558708"/>
            </a:xfrm>
            <a:custGeom>
              <a:avLst/>
              <a:gdLst>
                <a:gd name="T0" fmla="*/ 355 w 711"/>
                <a:gd name="T1" fmla="*/ 710 h 710"/>
                <a:gd name="T2" fmla="*/ 0 w 711"/>
                <a:gd name="T3" fmla="*/ 355 h 710"/>
                <a:gd name="T4" fmla="*/ 355 w 711"/>
                <a:gd name="T5" fmla="*/ 0 h 710"/>
                <a:gd name="T6" fmla="*/ 711 w 711"/>
                <a:gd name="T7" fmla="*/ 355 h 710"/>
                <a:gd name="T8" fmla="*/ 355 w 711"/>
                <a:gd name="T9" fmla="*/ 710 h 710"/>
                <a:gd name="T10" fmla="*/ 355 w 711"/>
                <a:gd name="T11" fmla="*/ 9 h 710"/>
                <a:gd name="T12" fmla="*/ 9 w 711"/>
                <a:gd name="T13" fmla="*/ 355 h 710"/>
                <a:gd name="T14" fmla="*/ 355 w 711"/>
                <a:gd name="T15" fmla="*/ 701 h 710"/>
                <a:gd name="T16" fmla="*/ 701 w 711"/>
                <a:gd name="T17" fmla="*/ 355 h 710"/>
                <a:gd name="T18" fmla="*/ 355 w 711"/>
                <a:gd name="T19" fmla="*/ 9 h 710"/>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711"/>
                <a:gd name="T31" fmla="*/ 0 h 710"/>
                <a:gd name="T32" fmla="*/ 711 w 711"/>
                <a:gd name="T33" fmla="*/ 710 h 710"/>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711" h="710">
                  <a:moveTo>
                    <a:pt x="355" y="710"/>
                  </a:moveTo>
                  <a:cubicBezTo>
                    <a:pt x="159" y="710"/>
                    <a:pt x="0" y="551"/>
                    <a:pt x="0" y="355"/>
                  </a:cubicBezTo>
                  <a:cubicBezTo>
                    <a:pt x="0" y="159"/>
                    <a:pt x="159" y="0"/>
                    <a:pt x="355" y="0"/>
                  </a:cubicBezTo>
                  <a:cubicBezTo>
                    <a:pt x="551" y="0"/>
                    <a:pt x="711" y="159"/>
                    <a:pt x="711" y="355"/>
                  </a:cubicBezTo>
                  <a:cubicBezTo>
                    <a:pt x="711" y="551"/>
                    <a:pt x="551" y="710"/>
                    <a:pt x="355" y="710"/>
                  </a:cubicBezTo>
                  <a:close/>
                  <a:moveTo>
                    <a:pt x="355" y="9"/>
                  </a:moveTo>
                  <a:cubicBezTo>
                    <a:pt x="165" y="9"/>
                    <a:pt x="9" y="164"/>
                    <a:pt x="9" y="355"/>
                  </a:cubicBezTo>
                  <a:cubicBezTo>
                    <a:pt x="9" y="546"/>
                    <a:pt x="165" y="701"/>
                    <a:pt x="355" y="701"/>
                  </a:cubicBezTo>
                  <a:cubicBezTo>
                    <a:pt x="546" y="701"/>
                    <a:pt x="701" y="546"/>
                    <a:pt x="701" y="355"/>
                  </a:cubicBezTo>
                  <a:cubicBezTo>
                    <a:pt x="701" y="164"/>
                    <a:pt x="546" y="9"/>
                    <a:pt x="355" y="9"/>
                  </a:cubicBezTo>
                  <a:close/>
                </a:path>
              </a:pathLst>
            </a:custGeom>
            <a:solidFill>
              <a:srgbClr val="FD7B8B"/>
            </a:solidFill>
            <a:ln w="9525" cmpd="sng">
              <a:solidFill>
                <a:srgbClr val="FD7B8B"/>
              </a:solidFill>
              <a:bevel/>
              <a:headEnd/>
              <a:tailEnd/>
            </a:ln>
            <a:extLst/>
          </p:spPr>
          <p:txBody>
            <a:bodyPr/>
            <a:lstStyle>
              <a:defPPr>
                <a:defRPr lang="zh-CN"/>
              </a:defPPr>
              <a:lvl1pPr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1pPr>
              <a:lvl2pPr marL="4572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2pPr>
              <a:lvl3pPr marL="9144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3pPr>
              <a:lvl4pPr marL="13716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4pPr>
              <a:lvl5pPr marL="18288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5pPr>
              <a:lvl6pPr marL="2286000" algn="l" defTabSz="914400" rtl="0" eaLnBrk="1" latinLnBrk="0" hangingPunct="1">
                <a:defRPr kern="1200">
                  <a:solidFill>
                    <a:schemeClr val="tx1"/>
                  </a:solidFill>
                  <a:latin typeface="Calibri" pitchFamily="34" charset="0"/>
                  <a:ea typeface="宋体" pitchFamily="2" charset="-122"/>
                  <a:cs typeface="+mn-cs"/>
                </a:defRPr>
              </a:lvl6pPr>
              <a:lvl7pPr marL="2743200" algn="l" defTabSz="914400" rtl="0" eaLnBrk="1" latinLnBrk="0" hangingPunct="1">
                <a:defRPr kern="1200">
                  <a:solidFill>
                    <a:schemeClr val="tx1"/>
                  </a:solidFill>
                  <a:latin typeface="Calibri" pitchFamily="34" charset="0"/>
                  <a:ea typeface="宋体" pitchFamily="2" charset="-122"/>
                  <a:cs typeface="+mn-cs"/>
                </a:defRPr>
              </a:lvl7pPr>
              <a:lvl8pPr marL="3200400" algn="l" defTabSz="914400" rtl="0" eaLnBrk="1" latinLnBrk="0" hangingPunct="1">
                <a:defRPr kern="1200">
                  <a:solidFill>
                    <a:schemeClr val="tx1"/>
                  </a:solidFill>
                  <a:latin typeface="Calibri" pitchFamily="34" charset="0"/>
                  <a:ea typeface="宋体" pitchFamily="2" charset="-122"/>
                  <a:cs typeface="+mn-cs"/>
                </a:defRPr>
              </a:lvl8pPr>
              <a:lvl9pPr marL="3657600" algn="l" defTabSz="914400" rtl="0" eaLnBrk="1" latinLnBrk="0" hangingPunct="1">
                <a:defRPr kern="1200">
                  <a:solidFill>
                    <a:schemeClr val="tx1"/>
                  </a:solidFill>
                  <a:latin typeface="Calibri" pitchFamily="34" charset="0"/>
                  <a:ea typeface="宋体" pitchFamily="2" charset="-122"/>
                  <a:cs typeface="+mn-cs"/>
                </a:defRPr>
              </a:lvl9pPr>
            </a:lstStyle>
            <a:p>
              <a:endParaRPr lang="zh-CN" altLang="zh-CN" sz="2400">
                <a:solidFill>
                  <a:srgbClr val="000000"/>
                </a:solidFill>
                <a:sym typeface="宋体" pitchFamily="2" charset="-122"/>
              </a:endParaRPr>
            </a:p>
          </p:txBody>
        </p:sp>
        <p:sp>
          <p:nvSpPr>
            <p:cNvPr id="70" name="Freeform 9"/>
            <p:cNvSpPr>
              <a:spLocks noEditPoints="1"/>
            </p:cNvSpPr>
            <p:nvPr/>
          </p:nvSpPr>
          <p:spPr bwMode="auto">
            <a:xfrm>
              <a:off x="4433469" y="2483521"/>
              <a:ext cx="782740" cy="717776"/>
            </a:xfrm>
            <a:custGeom>
              <a:avLst/>
              <a:gdLst>
                <a:gd name="T0" fmla="*/ 388 w 988"/>
                <a:gd name="T1" fmla="*/ 819 h 905"/>
                <a:gd name="T2" fmla="*/ 432 w 988"/>
                <a:gd name="T3" fmla="*/ 697 h 905"/>
                <a:gd name="T4" fmla="*/ 412 w 988"/>
                <a:gd name="T5" fmla="*/ 664 h 905"/>
                <a:gd name="T6" fmla="*/ 391 w 988"/>
                <a:gd name="T7" fmla="*/ 639 h 905"/>
                <a:gd name="T8" fmla="*/ 393 w 988"/>
                <a:gd name="T9" fmla="*/ 620 h 905"/>
                <a:gd name="T10" fmla="*/ 418 w 988"/>
                <a:gd name="T11" fmla="*/ 599 h 905"/>
                <a:gd name="T12" fmla="*/ 393 w 988"/>
                <a:gd name="T13" fmla="*/ 546 h 905"/>
                <a:gd name="T14" fmla="*/ 277 w 988"/>
                <a:gd name="T15" fmla="*/ 476 h 905"/>
                <a:gd name="T16" fmla="*/ 138 w 988"/>
                <a:gd name="T17" fmla="*/ 371 h 905"/>
                <a:gd name="T18" fmla="*/ 92 w 988"/>
                <a:gd name="T19" fmla="*/ 317 h 905"/>
                <a:gd name="T20" fmla="*/ 44 w 988"/>
                <a:gd name="T21" fmla="*/ 234 h 905"/>
                <a:gd name="T22" fmla="*/ 13 w 988"/>
                <a:gd name="T23" fmla="*/ 132 h 905"/>
                <a:gd name="T24" fmla="*/ 0 w 988"/>
                <a:gd name="T25" fmla="*/ 0 h 905"/>
                <a:gd name="T26" fmla="*/ 256 w 988"/>
                <a:gd name="T27" fmla="*/ 23 h 905"/>
                <a:gd name="T28" fmla="*/ 740 w 988"/>
                <a:gd name="T29" fmla="*/ 57 h 905"/>
                <a:gd name="T30" fmla="*/ 987 w 988"/>
                <a:gd name="T31" fmla="*/ 33 h 905"/>
                <a:gd name="T32" fmla="*/ 971 w 988"/>
                <a:gd name="T33" fmla="*/ 154 h 905"/>
                <a:gd name="T34" fmla="*/ 936 w 988"/>
                <a:gd name="T35" fmla="*/ 251 h 905"/>
                <a:gd name="T36" fmla="*/ 886 w 988"/>
                <a:gd name="T37" fmla="*/ 331 h 905"/>
                <a:gd name="T38" fmla="*/ 825 w 988"/>
                <a:gd name="T39" fmla="*/ 395 h 905"/>
                <a:gd name="T40" fmla="*/ 653 w 988"/>
                <a:gd name="T41" fmla="*/ 512 h 905"/>
                <a:gd name="T42" fmla="*/ 576 w 988"/>
                <a:gd name="T43" fmla="*/ 574 h 905"/>
                <a:gd name="T44" fmla="*/ 580 w 988"/>
                <a:gd name="T45" fmla="*/ 601 h 905"/>
                <a:gd name="T46" fmla="*/ 601 w 988"/>
                <a:gd name="T47" fmla="*/ 625 h 905"/>
                <a:gd name="T48" fmla="*/ 599 w 988"/>
                <a:gd name="T49" fmla="*/ 646 h 905"/>
                <a:gd name="T50" fmla="*/ 574 w 988"/>
                <a:gd name="T51" fmla="*/ 666 h 905"/>
                <a:gd name="T52" fmla="*/ 565 w 988"/>
                <a:gd name="T53" fmla="*/ 725 h 905"/>
                <a:gd name="T54" fmla="*/ 619 w 988"/>
                <a:gd name="T55" fmla="*/ 838 h 905"/>
                <a:gd name="T56" fmla="*/ 298 w 988"/>
                <a:gd name="T57" fmla="*/ 855 h 905"/>
                <a:gd name="T58" fmla="*/ 737 w 988"/>
                <a:gd name="T59" fmla="*/ 203 h 905"/>
                <a:gd name="T60" fmla="*/ 707 w 988"/>
                <a:gd name="T61" fmla="*/ 350 h 905"/>
                <a:gd name="T62" fmla="*/ 669 w 988"/>
                <a:gd name="T63" fmla="*/ 443 h 905"/>
                <a:gd name="T64" fmla="*/ 779 w 988"/>
                <a:gd name="T65" fmla="*/ 367 h 905"/>
                <a:gd name="T66" fmla="*/ 855 w 988"/>
                <a:gd name="T67" fmla="*/ 288 h 905"/>
                <a:gd name="T68" fmla="*/ 906 w 988"/>
                <a:gd name="T69" fmla="*/ 192 h 905"/>
                <a:gd name="T70" fmla="*/ 929 w 988"/>
                <a:gd name="T71" fmla="*/ 105 h 905"/>
                <a:gd name="T72" fmla="*/ 761 w 988"/>
                <a:gd name="T73" fmla="*/ 152 h 905"/>
                <a:gd name="T74" fmla="*/ 316 w 988"/>
                <a:gd name="T75" fmla="*/ 428 h 905"/>
                <a:gd name="T76" fmla="*/ 279 w 988"/>
                <a:gd name="T77" fmla="*/ 331 h 905"/>
                <a:gd name="T78" fmla="*/ 258 w 988"/>
                <a:gd name="T79" fmla="*/ 221 h 905"/>
                <a:gd name="T80" fmla="*/ 228 w 988"/>
                <a:gd name="T81" fmla="*/ 152 h 905"/>
                <a:gd name="T82" fmla="*/ 58 w 988"/>
                <a:gd name="T83" fmla="*/ 85 h 905"/>
                <a:gd name="T84" fmla="*/ 77 w 988"/>
                <a:gd name="T85" fmla="*/ 177 h 905"/>
                <a:gd name="T86" fmla="*/ 118 w 988"/>
                <a:gd name="T87" fmla="*/ 263 h 905"/>
                <a:gd name="T88" fmla="*/ 191 w 988"/>
                <a:gd name="T89" fmla="*/ 350 h 905"/>
                <a:gd name="T90" fmla="*/ 326 w 988"/>
                <a:gd name="T91" fmla="*/ 446 h 905"/>
                <a:gd name="T92" fmla="*/ 307 w 988"/>
                <a:gd name="T93" fmla="*/ 170 h 905"/>
                <a:gd name="T94" fmla="*/ 320 w 988"/>
                <a:gd name="T95" fmla="*/ 266 h 905"/>
                <a:gd name="T96" fmla="*/ 358 w 988"/>
                <a:gd name="T97" fmla="*/ 380 h 905"/>
                <a:gd name="T98" fmla="*/ 398 w 988"/>
                <a:gd name="T99" fmla="*/ 448 h 905"/>
                <a:gd name="T100" fmla="*/ 416 w 988"/>
                <a:gd name="T101" fmla="*/ 453 h 905"/>
                <a:gd name="T102" fmla="*/ 429 w 988"/>
                <a:gd name="T103" fmla="*/ 444 h 905"/>
                <a:gd name="T104" fmla="*/ 430 w 988"/>
                <a:gd name="T105" fmla="*/ 425 h 905"/>
                <a:gd name="T106" fmla="*/ 394 w 988"/>
                <a:gd name="T107" fmla="*/ 362 h 905"/>
                <a:gd name="T108" fmla="*/ 360 w 988"/>
                <a:gd name="T109" fmla="*/ 257 h 905"/>
                <a:gd name="T110" fmla="*/ 348 w 988"/>
                <a:gd name="T111" fmla="*/ 166 h 905"/>
                <a:gd name="T112" fmla="*/ 343 w 988"/>
                <a:gd name="T113" fmla="*/ 63 h 905"/>
                <a:gd name="T114" fmla="*/ 329 w 988"/>
                <a:gd name="T115" fmla="*/ 51 h 905"/>
                <a:gd name="T116" fmla="*/ 313 w 988"/>
                <a:gd name="T117" fmla="*/ 53 h 905"/>
                <a:gd name="T118" fmla="*/ 304 w 988"/>
                <a:gd name="T119" fmla="*/ 70 h 90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Lst>
              <a:rect l="0" t="0" r="r" b="b"/>
              <a:pathLst>
                <a:path w="988" h="905">
                  <a:moveTo>
                    <a:pt x="298" y="855"/>
                  </a:moveTo>
                  <a:lnTo>
                    <a:pt x="359" y="855"/>
                  </a:lnTo>
                  <a:lnTo>
                    <a:pt x="359" y="855"/>
                  </a:lnTo>
                  <a:lnTo>
                    <a:pt x="374" y="838"/>
                  </a:lnTo>
                  <a:lnTo>
                    <a:pt x="388" y="819"/>
                  </a:lnTo>
                  <a:lnTo>
                    <a:pt x="401" y="799"/>
                  </a:lnTo>
                  <a:lnTo>
                    <a:pt x="412" y="776"/>
                  </a:lnTo>
                  <a:lnTo>
                    <a:pt x="421" y="752"/>
                  </a:lnTo>
                  <a:lnTo>
                    <a:pt x="427" y="725"/>
                  </a:lnTo>
                  <a:lnTo>
                    <a:pt x="432" y="697"/>
                  </a:lnTo>
                  <a:lnTo>
                    <a:pt x="436" y="666"/>
                  </a:lnTo>
                  <a:lnTo>
                    <a:pt x="425" y="666"/>
                  </a:lnTo>
                  <a:lnTo>
                    <a:pt x="425" y="666"/>
                  </a:lnTo>
                  <a:lnTo>
                    <a:pt x="418" y="666"/>
                  </a:lnTo>
                  <a:lnTo>
                    <a:pt x="412" y="664"/>
                  </a:lnTo>
                  <a:lnTo>
                    <a:pt x="405" y="661"/>
                  </a:lnTo>
                  <a:lnTo>
                    <a:pt x="401" y="656"/>
                  </a:lnTo>
                  <a:lnTo>
                    <a:pt x="397" y="651"/>
                  </a:lnTo>
                  <a:lnTo>
                    <a:pt x="393" y="646"/>
                  </a:lnTo>
                  <a:lnTo>
                    <a:pt x="391" y="639"/>
                  </a:lnTo>
                  <a:lnTo>
                    <a:pt x="390" y="633"/>
                  </a:lnTo>
                  <a:lnTo>
                    <a:pt x="390" y="633"/>
                  </a:lnTo>
                  <a:lnTo>
                    <a:pt x="390" y="633"/>
                  </a:lnTo>
                  <a:lnTo>
                    <a:pt x="391" y="625"/>
                  </a:lnTo>
                  <a:lnTo>
                    <a:pt x="393" y="620"/>
                  </a:lnTo>
                  <a:lnTo>
                    <a:pt x="397" y="613"/>
                  </a:lnTo>
                  <a:lnTo>
                    <a:pt x="401" y="609"/>
                  </a:lnTo>
                  <a:lnTo>
                    <a:pt x="405" y="604"/>
                  </a:lnTo>
                  <a:lnTo>
                    <a:pt x="412" y="601"/>
                  </a:lnTo>
                  <a:lnTo>
                    <a:pt x="418" y="599"/>
                  </a:lnTo>
                  <a:lnTo>
                    <a:pt x="425" y="598"/>
                  </a:lnTo>
                  <a:lnTo>
                    <a:pt x="442" y="598"/>
                  </a:lnTo>
                  <a:lnTo>
                    <a:pt x="442" y="598"/>
                  </a:lnTo>
                  <a:lnTo>
                    <a:pt x="417" y="573"/>
                  </a:lnTo>
                  <a:lnTo>
                    <a:pt x="393" y="546"/>
                  </a:lnTo>
                  <a:lnTo>
                    <a:pt x="371" y="519"/>
                  </a:lnTo>
                  <a:lnTo>
                    <a:pt x="351" y="489"/>
                  </a:lnTo>
                  <a:lnTo>
                    <a:pt x="337" y="512"/>
                  </a:lnTo>
                  <a:lnTo>
                    <a:pt x="337" y="512"/>
                  </a:lnTo>
                  <a:lnTo>
                    <a:pt x="277" y="476"/>
                  </a:lnTo>
                  <a:lnTo>
                    <a:pt x="248" y="458"/>
                  </a:lnTo>
                  <a:lnTo>
                    <a:pt x="219" y="438"/>
                  </a:lnTo>
                  <a:lnTo>
                    <a:pt x="191" y="418"/>
                  </a:lnTo>
                  <a:lnTo>
                    <a:pt x="164" y="395"/>
                  </a:lnTo>
                  <a:lnTo>
                    <a:pt x="138" y="371"/>
                  </a:lnTo>
                  <a:lnTo>
                    <a:pt x="126" y="358"/>
                  </a:lnTo>
                  <a:lnTo>
                    <a:pt x="114" y="345"/>
                  </a:lnTo>
                  <a:lnTo>
                    <a:pt x="114" y="345"/>
                  </a:lnTo>
                  <a:lnTo>
                    <a:pt x="102" y="331"/>
                  </a:lnTo>
                  <a:lnTo>
                    <a:pt x="92" y="317"/>
                  </a:lnTo>
                  <a:lnTo>
                    <a:pt x="81" y="301"/>
                  </a:lnTo>
                  <a:lnTo>
                    <a:pt x="71" y="285"/>
                  </a:lnTo>
                  <a:lnTo>
                    <a:pt x="61" y="269"/>
                  </a:lnTo>
                  <a:lnTo>
                    <a:pt x="53" y="251"/>
                  </a:lnTo>
                  <a:lnTo>
                    <a:pt x="44" y="234"/>
                  </a:lnTo>
                  <a:lnTo>
                    <a:pt x="36" y="216"/>
                  </a:lnTo>
                  <a:lnTo>
                    <a:pt x="30" y="196"/>
                  </a:lnTo>
                  <a:lnTo>
                    <a:pt x="23" y="175"/>
                  </a:lnTo>
                  <a:lnTo>
                    <a:pt x="18" y="154"/>
                  </a:lnTo>
                  <a:lnTo>
                    <a:pt x="13" y="132"/>
                  </a:lnTo>
                  <a:lnTo>
                    <a:pt x="9" y="108"/>
                  </a:lnTo>
                  <a:lnTo>
                    <a:pt x="6" y="84"/>
                  </a:lnTo>
                  <a:lnTo>
                    <a:pt x="4" y="59"/>
                  </a:lnTo>
                  <a:lnTo>
                    <a:pt x="3" y="33"/>
                  </a:lnTo>
                  <a:lnTo>
                    <a:pt x="0" y="0"/>
                  </a:lnTo>
                  <a:lnTo>
                    <a:pt x="33" y="7"/>
                  </a:lnTo>
                  <a:lnTo>
                    <a:pt x="239" y="55"/>
                  </a:lnTo>
                  <a:lnTo>
                    <a:pt x="252" y="58"/>
                  </a:lnTo>
                  <a:lnTo>
                    <a:pt x="252" y="58"/>
                  </a:lnTo>
                  <a:lnTo>
                    <a:pt x="256" y="23"/>
                  </a:lnTo>
                  <a:lnTo>
                    <a:pt x="473" y="23"/>
                  </a:lnTo>
                  <a:lnTo>
                    <a:pt x="520" y="23"/>
                  </a:lnTo>
                  <a:lnTo>
                    <a:pt x="737" y="23"/>
                  </a:lnTo>
                  <a:lnTo>
                    <a:pt x="737" y="23"/>
                  </a:lnTo>
                  <a:lnTo>
                    <a:pt x="740" y="57"/>
                  </a:lnTo>
                  <a:lnTo>
                    <a:pt x="751" y="55"/>
                  </a:lnTo>
                  <a:lnTo>
                    <a:pt x="956" y="7"/>
                  </a:lnTo>
                  <a:lnTo>
                    <a:pt x="988" y="0"/>
                  </a:lnTo>
                  <a:lnTo>
                    <a:pt x="987" y="33"/>
                  </a:lnTo>
                  <a:lnTo>
                    <a:pt x="987" y="33"/>
                  </a:lnTo>
                  <a:lnTo>
                    <a:pt x="986" y="59"/>
                  </a:lnTo>
                  <a:lnTo>
                    <a:pt x="983" y="84"/>
                  </a:lnTo>
                  <a:lnTo>
                    <a:pt x="980" y="108"/>
                  </a:lnTo>
                  <a:lnTo>
                    <a:pt x="976" y="132"/>
                  </a:lnTo>
                  <a:lnTo>
                    <a:pt x="971" y="154"/>
                  </a:lnTo>
                  <a:lnTo>
                    <a:pt x="965" y="175"/>
                  </a:lnTo>
                  <a:lnTo>
                    <a:pt x="960" y="196"/>
                  </a:lnTo>
                  <a:lnTo>
                    <a:pt x="952" y="216"/>
                  </a:lnTo>
                  <a:lnTo>
                    <a:pt x="945" y="234"/>
                  </a:lnTo>
                  <a:lnTo>
                    <a:pt x="936" y="251"/>
                  </a:lnTo>
                  <a:lnTo>
                    <a:pt x="927" y="269"/>
                  </a:lnTo>
                  <a:lnTo>
                    <a:pt x="918" y="285"/>
                  </a:lnTo>
                  <a:lnTo>
                    <a:pt x="908" y="301"/>
                  </a:lnTo>
                  <a:lnTo>
                    <a:pt x="897" y="317"/>
                  </a:lnTo>
                  <a:lnTo>
                    <a:pt x="886" y="331"/>
                  </a:lnTo>
                  <a:lnTo>
                    <a:pt x="874" y="345"/>
                  </a:lnTo>
                  <a:lnTo>
                    <a:pt x="874" y="345"/>
                  </a:lnTo>
                  <a:lnTo>
                    <a:pt x="862" y="358"/>
                  </a:lnTo>
                  <a:lnTo>
                    <a:pt x="850" y="371"/>
                  </a:lnTo>
                  <a:lnTo>
                    <a:pt x="825" y="395"/>
                  </a:lnTo>
                  <a:lnTo>
                    <a:pt x="798" y="418"/>
                  </a:lnTo>
                  <a:lnTo>
                    <a:pt x="770" y="438"/>
                  </a:lnTo>
                  <a:lnTo>
                    <a:pt x="742" y="458"/>
                  </a:lnTo>
                  <a:lnTo>
                    <a:pt x="713" y="476"/>
                  </a:lnTo>
                  <a:lnTo>
                    <a:pt x="653" y="512"/>
                  </a:lnTo>
                  <a:lnTo>
                    <a:pt x="640" y="491"/>
                  </a:lnTo>
                  <a:lnTo>
                    <a:pt x="640" y="491"/>
                  </a:lnTo>
                  <a:lnTo>
                    <a:pt x="620" y="521"/>
                  </a:lnTo>
                  <a:lnTo>
                    <a:pt x="599" y="548"/>
                  </a:lnTo>
                  <a:lnTo>
                    <a:pt x="576" y="574"/>
                  </a:lnTo>
                  <a:lnTo>
                    <a:pt x="551" y="598"/>
                  </a:lnTo>
                  <a:lnTo>
                    <a:pt x="567" y="598"/>
                  </a:lnTo>
                  <a:lnTo>
                    <a:pt x="567" y="598"/>
                  </a:lnTo>
                  <a:lnTo>
                    <a:pt x="574" y="599"/>
                  </a:lnTo>
                  <a:lnTo>
                    <a:pt x="580" y="601"/>
                  </a:lnTo>
                  <a:lnTo>
                    <a:pt x="586" y="604"/>
                  </a:lnTo>
                  <a:lnTo>
                    <a:pt x="591" y="609"/>
                  </a:lnTo>
                  <a:lnTo>
                    <a:pt x="595" y="613"/>
                  </a:lnTo>
                  <a:lnTo>
                    <a:pt x="599" y="620"/>
                  </a:lnTo>
                  <a:lnTo>
                    <a:pt x="601" y="625"/>
                  </a:lnTo>
                  <a:lnTo>
                    <a:pt x="601" y="633"/>
                  </a:lnTo>
                  <a:lnTo>
                    <a:pt x="601" y="633"/>
                  </a:lnTo>
                  <a:lnTo>
                    <a:pt x="601" y="633"/>
                  </a:lnTo>
                  <a:lnTo>
                    <a:pt x="601" y="639"/>
                  </a:lnTo>
                  <a:lnTo>
                    <a:pt x="599" y="646"/>
                  </a:lnTo>
                  <a:lnTo>
                    <a:pt x="595" y="651"/>
                  </a:lnTo>
                  <a:lnTo>
                    <a:pt x="591" y="656"/>
                  </a:lnTo>
                  <a:lnTo>
                    <a:pt x="586" y="661"/>
                  </a:lnTo>
                  <a:lnTo>
                    <a:pt x="580" y="664"/>
                  </a:lnTo>
                  <a:lnTo>
                    <a:pt x="574" y="666"/>
                  </a:lnTo>
                  <a:lnTo>
                    <a:pt x="567" y="666"/>
                  </a:lnTo>
                  <a:lnTo>
                    <a:pt x="557" y="666"/>
                  </a:lnTo>
                  <a:lnTo>
                    <a:pt x="557" y="666"/>
                  </a:lnTo>
                  <a:lnTo>
                    <a:pt x="561" y="697"/>
                  </a:lnTo>
                  <a:lnTo>
                    <a:pt x="565" y="725"/>
                  </a:lnTo>
                  <a:lnTo>
                    <a:pt x="572" y="752"/>
                  </a:lnTo>
                  <a:lnTo>
                    <a:pt x="581" y="776"/>
                  </a:lnTo>
                  <a:lnTo>
                    <a:pt x="592" y="799"/>
                  </a:lnTo>
                  <a:lnTo>
                    <a:pt x="605" y="819"/>
                  </a:lnTo>
                  <a:lnTo>
                    <a:pt x="619" y="838"/>
                  </a:lnTo>
                  <a:lnTo>
                    <a:pt x="634" y="855"/>
                  </a:lnTo>
                  <a:lnTo>
                    <a:pt x="697" y="855"/>
                  </a:lnTo>
                  <a:lnTo>
                    <a:pt x="713" y="905"/>
                  </a:lnTo>
                  <a:lnTo>
                    <a:pt x="283" y="905"/>
                  </a:lnTo>
                  <a:lnTo>
                    <a:pt x="298" y="855"/>
                  </a:lnTo>
                  <a:lnTo>
                    <a:pt x="298" y="855"/>
                  </a:lnTo>
                  <a:close/>
                  <a:moveTo>
                    <a:pt x="742" y="109"/>
                  </a:moveTo>
                  <a:lnTo>
                    <a:pt x="742" y="109"/>
                  </a:lnTo>
                  <a:lnTo>
                    <a:pt x="741" y="157"/>
                  </a:lnTo>
                  <a:lnTo>
                    <a:pt x="737" y="203"/>
                  </a:lnTo>
                  <a:lnTo>
                    <a:pt x="731" y="247"/>
                  </a:lnTo>
                  <a:lnTo>
                    <a:pt x="723" y="289"/>
                  </a:lnTo>
                  <a:lnTo>
                    <a:pt x="719" y="310"/>
                  </a:lnTo>
                  <a:lnTo>
                    <a:pt x="714" y="331"/>
                  </a:lnTo>
                  <a:lnTo>
                    <a:pt x="707" y="350"/>
                  </a:lnTo>
                  <a:lnTo>
                    <a:pt x="701" y="370"/>
                  </a:lnTo>
                  <a:lnTo>
                    <a:pt x="693" y="388"/>
                  </a:lnTo>
                  <a:lnTo>
                    <a:pt x="685" y="407"/>
                  </a:lnTo>
                  <a:lnTo>
                    <a:pt x="678" y="425"/>
                  </a:lnTo>
                  <a:lnTo>
                    <a:pt x="669" y="443"/>
                  </a:lnTo>
                  <a:lnTo>
                    <a:pt x="669" y="443"/>
                  </a:lnTo>
                  <a:lnTo>
                    <a:pt x="715" y="414"/>
                  </a:lnTo>
                  <a:lnTo>
                    <a:pt x="736" y="399"/>
                  </a:lnTo>
                  <a:lnTo>
                    <a:pt x="758" y="383"/>
                  </a:lnTo>
                  <a:lnTo>
                    <a:pt x="779" y="367"/>
                  </a:lnTo>
                  <a:lnTo>
                    <a:pt x="798" y="349"/>
                  </a:lnTo>
                  <a:lnTo>
                    <a:pt x="818" y="331"/>
                  </a:lnTo>
                  <a:lnTo>
                    <a:pt x="836" y="311"/>
                  </a:lnTo>
                  <a:lnTo>
                    <a:pt x="836" y="311"/>
                  </a:lnTo>
                  <a:lnTo>
                    <a:pt x="855" y="288"/>
                  </a:lnTo>
                  <a:lnTo>
                    <a:pt x="871" y="263"/>
                  </a:lnTo>
                  <a:lnTo>
                    <a:pt x="886" y="236"/>
                  </a:lnTo>
                  <a:lnTo>
                    <a:pt x="894" y="222"/>
                  </a:lnTo>
                  <a:lnTo>
                    <a:pt x="900" y="208"/>
                  </a:lnTo>
                  <a:lnTo>
                    <a:pt x="906" y="192"/>
                  </a:lnTo>
                  <a:lnTo>
                    <a:pt x="912" y="177"/>
                  </a:lnTo>
                  <a:lnTo>
                    <a:pt x="917" y="159"/>
                  </a:lnTo>
                  <a:lnTo>
                    <a:pt x="921" y="142"/>
                  </a:lnTo>
                  <a:lnTo>
                    <a:pt x="925" y="123"/>
                  </a:lnTo>
                  <a:lnTo>
                    <a:pt x="929" y="105"/>
                  </a:lnTo>
                  <a:lnTo>
                    <a:pt x="932" y="85"/>
                  </a:lnTo>
                  <a:lnTo>
                    <a:pt x="934" y="66"/>
                  </a:lnTo>
                  <a:lnTo>
                    <a:pt x="793" y="97"/>
                  </a:lnTo>
                  <a:lnTo>
                    <a:pt x="808" y="130"/>
                  </a:lnTo>
                  <a:lnTo>
                    <a:pt x="761" y="152"/>
                  </a:lnTo>
                  <a:lnTo>
                    <a:pt x="742" y="109"/>
                  </a:lnTo>
                  <a:lnTo>
                    <a:pt x="742" y="109"/>
                  </a:lnTo>
                  <a:close/>
                  <a:moveTo>
                    <a:pt x="326" y="446"/>
                  </a:moveTo>
                  <a:lnTo>
                    <a:pt x="326" y="446"/>
                  </a:lnTo>
                  <a:lnTo>
                    <a:pt x="316" y="428"/>
                  </a:lnTo>
                  <a:lnTo>
                    <a:pt x="308" y="409"/>
                  </a:lnTo>
                  <a:lnTo>
                    <a:pt x="300" y="390"/>
                  </a:lnTo>
                  <a:lnTo>
                    <a:pt x="292" y="371"/>
                  </a:lnTo>
                  <a:lnTo>
                    <a:pt x="286" y="350"/>
                  </a:lnTo>
                  <a:lnTo>
                    <a:pt x="279" y="331"/>
                  </a:lnTo>
                  <a:lnTo>
                    <a:pt x="274" y="309"/>
                  </a:lnTo>
                  <a:lnTo>
                    <a:pt x="269" y="288"/>
                  </a:lnTo>
                  <a:lnTo>
                    <a:pt x="264" y="267"/>
                  </a:lnTo>
                  <a:lnTo>
                    <a:pt x="261" y="244"/>
                  </a:lnTo>
                  <a:lnTo>
                    <a:pt x="258" y="221"/>
                  </a:lnTo>
                  <a:lnTo>
                    <a:pt x="256" y="198"/>
                  </a:lnTo>
                  <a:lnTo>
                    <a:pt x="253" y="174"/>
                  </a:lnTo>
                  <a:lnTo>
                    <a:pt x="252" y="151"/>
                  </a:lnTo>
                  <a:lnTo>
                    <a:pt x="251" y="102"/>
                  </a:lnTo>
                  <a:lnTo>
                    <a:pt x="228" y="152"/>
                  </a:lnTo>
                  <a:lnTo>
                    <a:pt x="182" y="130"/>
                  </a:lnTo>
                  <a:lnTo>
                    <a:pt x="197" y="97"/>
                  </a:lnTo>
                  <a:lnTo>
                    <a:pt x="56" y="66"/>
                  </a:lnTo>
                  <a:lnTo>
                    <a:pt x="56" y="66"/>
                  </a:lnTo>
                  <a:lnTo>
                    <a:pt x="58" y="85"/>
                  </a:lnTo>
                  <a:lnTo>
                    <a:pt x="60" y="105"/>
                  </a:lnTo>
                  <a:lnTo>
                    <a:pt x="63" y="123"/>
                  </a:lnTo>
                  <a:lnTo>
                    <a:pt x="68" y="142"/>
                  </a:lnTo>
                  <a:lnTo>
                    <a:pt x="72" y="159"/>
                  </a:lnTo>
                  <a:lnTo>
                    <a:pt x="77" y="177"/>
                  </a:lnTo>
                  <a:lnTo>
                    <a:pt x="83" y="192"/>
                  </a:lnTo>
                  <a:lnTo>
                    <a:pt x="89" y="208"/>
                  </a:lnTo>
                  <a:lnTo>
                    <a:pt x="96" y="222"/>
                  </a:lnTo>
                  <a:lnTo>
                    <a:pt x="102" y="236"/>
                  </a:lnTo>
                  <a:lnTo>
                    <a:pt x="118" y="263"/>
                  </a:lnTo>
                  <a:lnTo>
                    <a:pt x="135" y="288"/>
                  </a:lnTo>
                  <a:lnTo>
                    <a:pt x="153" y="311"/>
                  </a:lnTo>
                  <a:lnTo>
                    <a:pt x="153" y="311"/>
                  </a:lnTo>
                  <a:lnTo>
                    <a:pt x="172" y="332"/>
                  </a:lnTo>
                  <a:lnTo>
                    <a:pt x="191" y="350"/>
                  </a:lnTo>
                  <a:lnTo>
                    <a:pt x="212" y="369"/>
                  </a:lnTo>
                  <a:lnTo>
                    <a:pt x="234" y="385"/>
                  </a:lnTo>
                  <a:lnTo>
                    <a:pt x="256" y="401"/>
                  </a:lnTo>
                  <a:lnTo>
                    <a:pt x="279" y="417"/>
                  </a:lnTo>
                  <a:lnTo>
                    <a:pt x="326" y="446"/>
                  </a:lnTo>
                  <a:lnTo>
                    <a:pt x="326" y="446"/>
                  </a:lnTo>
                  <a:close/>
                  <a:moveTo>
                    <a:pt x="304" y="70"/>
                  </a:moveTo>
                  <a:lnTo>
                    <a:pt x="304" y="70"/>
                  </a:lnTo>
                  <a:lnTo>
                    <a:pt x="304" y="120"/>
                  </a:lnTo>
                  <a:lnTo>
                    <a:pt x="307" y="170"/>
                  </a:lnTo>
                  <a:lnTo>
                    <a:pt x="309" y="194"/>
                  </a:lnTo>
                  <a:lnTo>
                    <a:pt x="312" y="218"/>
                  </a:lnTo>
                  <a:lnTo>
                    <a:pt x="315" y="242"/>
                  </a:lnTo>
                  <a:lnTo>
                    <a:pt x="320" y="266"/>
                  </a:lnTo>
                  <a:lnTo>
                    <a:pt x="320" y="266"/>
                  </a:lnTo>
                  <a:lnTo>
                    <a:pt x="325" y="288"/>
                  </a:lnTo>
                  <a:lnTo>
                    <a:pt x="331" y="312"/>
                  </a:lnTo>
                  <a:lnTo>
                    <a:pt x="339" y="335"/>
                  </a:lnTo>
                  <a:lnTo>
                    <a:pt x="348" y="358"/>
                  </a:lnTo>
                  <a:lnTo>
                    <a:pt x="358" y="380"/>
                  </a:lnTo>
                  <a:lnTo>
                    <a:pt x="368" y="401"/>
                  </a:lnTo>
                  <a:lnTo>
                    <a:pt x="381" y="423"/>
                  </a:lnTo>
                  <a:lnTo>
                    <a:pt x="394" y="445"/>
                  </a:lnTo>
                  <a:lnTo>
                    <a:pt x="394" y="445"/>
                  </a:lnTo>
                  <a:lnTo>
                    <a:pt x="398" y="448"/>
                  </a:lnTo>
                  <a:lnTo>
                    <a:pt x="401" y="450"/>
                  </a:lnTo>
                  <a:lnTo>
                    <a:pt x="404" y="452"/>
                  </a:lnTo>
                  <a:lnTo>
                    <a:pt x="407" y="453"/>
                  </a:lnTo>
                  <a:lnTo>
                    <a:pt x="412" y="453"/>
                  </a:lnTo>
                  <a:lnTo>
                    <a:pt x="416" y="453"/>
                  </a:lnTo>
                  <a:lnTo>
                    <a:pt x="419" y="452"/>
                  </a:lnTo>
                  <a:lnTo>
                    <a:pt x="424" y="450"/>
                  </a:lnTo>
                  <a:lnTo>
                    <a:pt x="424" y="450"/>
                  </a:lnTo>
                  <a:lnTo>
                    <a:pt x="427" y="447"/>
                  </a:lnTo>
                  <a:lnTo>
                    <a:pt x="429" y="444"/>
                  </a:lnTo>
                  <a:lnTo>
                    <a:pt x="430" y="440"/>
                  </a:lnTo>
                  <a:lnTo>
                    <a:pt x="431" y="436"/>
                  </a:lnTo>
                  <a:lnTo>
                    <a:pt x="432" y="433"/>
                  </a:lnTo>
                  <a:lnTo>
                    <a:pt x="431" y="428"/>
                  </a:lnTo>
                  <a:lnTo>
                    <a:pt x="430" y="425"/>
                  </a:lnTo>
                  <a:lnTo>
                    <a:pt x="428" y="421"/>
                  </a:lnTo>
                  <a:lnTo>
                    <a:pt x="428" y="421"/>
                  </a:lnTo>
                  <a:lnTo>
                    <a:pt x="416" y="402"/>
                  </a:lnTo>
                  <a:lnTo>
                    <a:pt x="404" y="382"/>
                  </a:lnTo>
                  <a:lnTo>
                    <a:pt x="394" y="362"/>
                  </a:lnTo>
                  <a:lnTo>
                    <a:pt x="386" y="342"/>
                  </a:lnTo>
                  <a:lnTo>
                    <a:pt x="378" y="321"/>
                  </a:lnTo>
                  <a:lnTo>
                    <a:pt x="371" y="300"/>
                  </a:lnTo>
                  <a:lnTo>
                    <a:pt x="365" y="279"/>
                  </a:lnTo>
                  <a:lnTo>
                    <a:pt x="360" y="257"/>
                  </a:lnTo>
                  <a:lnTo>
                    <a:pt x="360" y="257"/>
                  </a:lnTo>
                  <a:lnTo>
                    <a:pt x="355" y="234"/>
                  </a:lnTo>
                  <a:lnTo>
                    <a:pt x="352" y="212"/>
                  </a:lnTo>
                  <a:lnTo>
                    <a:pt x="350" y="189"/>
                  </a:lnTo>
                  <a:lnTo>
                    <a:pt x="348" y="166"/>
                  </a:lnTo>
                  <a:lnTo>
                    <a:pt x="346" y="119"/>
                  </a:lnTo>
                  <a:lnTo>
                    <a:pt x="346" y="70"/>
                  </a:lnTo>
                  <a:lnTo>
                    <a:pt x="346" y="70"/>
                  </a:lnTo>
                  <a:lnTo>
                    <a:pt x="345" y="67"/>
                  </a:lnTo>
                  <a:lnTo>
                    <a:pt x="343" y="63"/>
                  </a:lnTo>
                  <a:lnTo>
                    <a:pt x="342" y="59"/>
                  </a:lnTo>
                  <a:lnTo>
                    <a:pt x="339" y="56"/>
                  </a:lnTo>
                  <a:lnTo>
                    <a:pt x="337" y="54"/>
                  </a:lnTo>
                  <a:lnTo>
                    <a:pt x="333" y="52"/>
                  </a:lnTo>
                  <a:lnTo>
                    <a:pt x="329" y="51"/>
                  </a:lnTo>
                  <a:lnTo>
                    <a:pt x="325" y="50"/>
                  </a:lnTo>
                  <a:lnTo>
                    <a:pt x="325" y="50"/>
                  </a:lnTo>
                  <a:lnTo>
                    <a:pt x="321" y="51"/>
                  </a:lnTo>
                  <a:lnTo>
                    <a:pt x="317" y="52"/>
                  </a:lnTo>
                  <a:lnTo>
                    <a:pt x="313" y="53"/>
                  </a:lnTo>
                  <a:lnTo>
                    <a:pt x="311" y="56"/>
                  </a:lnTo>
                  <a:lnTo>
                    <a:pt x="308" y="58"/>
                  </a:lnTo>
                  <a:lnTo>
                    <a:pt x="307" y="63"/>
                  </a:lnTo>
                  <a:lnTo>
                    <a:pt x="304" y="66"/>
                  </a:lnTo>
                  <a:lnTo>
                    <a:pt x="304" y="70"/>
                  </a:lnTo>
                  <a:lnTo>
                    <a:pt x="304" y="70"/>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p>
              <a:endParaRPr lang="zh-CN" altLang="en-US" sz="2400"/>
            </a:p>
          </p:txBody>
        </p:sp>
      </p:grpSp>
    </p:spTree>
    <p:extLst>
      <p:ext uri="{BB962C8B-B14F-4D97-AF65-F5344CB8AC3E}">
        <p14:creationId xmlns:p14="http://schemas.microsoft.com/office/powerpoint/2010/main" val="1472089091"/>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advClick="0" advTm="0">
        <p15:prstTrans prst="pageCurlDouble"/>
      </p:transition>
    </mc:Choice>
    <mc:Fallback xmlns="">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afterEffect">
                                  <p:stCondLst>
                                    <p:cond delay="0"/>
                                  </p:stCondLst>
                                  <p:childTnLst>
                                    <p:set>
                                      <p:cBhvr>
                                        <p:cTn id="6" dur="1" fill="hold">
                                          <p:stCondLst>
                                            <p:cond delay="0"/>
                                          </p:stCondLst>
                                        </p:cTn>
                                        <p:tgtEl>
                                          <p:spTgt spid="71"/>
                                        </p:tgtEl>
                                        <p:attrNameLst>
                                          <p:attrName>style.visibility</p:attrName>
                                        </p:attrNameLst>
                                      </p:cBhvr>
                                      <p:to>
                                        <p:strVal val="visible"/>
                                      </p:to>
                                    </p:set>
                                    <p:anim calcmode="lin" valueType="num">
                                      <p:cBhvr>
                                        <p:cTn id="7" dur="500" fill="hold"/>
                                        <p:tgtEl>
                                          <p:spTgt spid="71"/>
                                        </p:tgtEl>
                                        <p:attrNameLst>
                                          <p:attrName>ppt_w</p:attrName>
                                        </p:attrNameLst>
                                      </p:cBhvr>
                                      <p:tavLst>
                                        <p:tav tm="0">
                                          <p:val>
                                            <p:fltVal val="0"/>
                                          </p:val>
                                        </p:tav>
                                        <p:tav tm="100000">
                                          <p:val>
                                            <p:strVal val="#ppt_w"/>
                                          </p:val>
                                        </p:tav>
                                      </p:tavLst>
                                    </p:anim>
                                    <p:anim calcmode="lin" valueType="num">
                                      <p:cBhvr>
                                        <p:cTn id="8" dur="500" fill="hold"/>
                                        <p:tgtEl>
                                          <p:spTgt spid="71"/>
                                        </p:tgtEl>
                                        <p:attrNameLst>
                                          <p:attrName>ppt_h</p:attrName>
                                        </p:attrNameLst>
                                      </p:cBhvr>
                                      <p:tavLst>
                                        <p:tav tm="0">
                                          <p:val>
                                            <p:fltVal val="0"/>
                                          </p:val>
                                        </p:tav>
                                        <p:tav tm="100000">
                                          <p:val>
                                            <p:strVal val="#ppt_h"/>
                                          </p:val>
                                        </p:tav>
                                      </p:tavLst>
                                    </p:anim>
                                    <p:animEffect transition="in" filter="fade">
                                      <p:cBhvr>
                                        <p:cTn id="9" dur="500"/>
                                        <p:tgtEl>
                                          <p:spTgt spid="71"/>
                                        </p:tgtEl>
                                      </p:cBhvr>
                                    </p:animEffect>
                                  </p:childTnLst>
                                </p:cTn>
                              </p:par>
                            </p:childTnLst>
                          </p:cTn>
                        </p:par>
                        <p:par>
                          <p:cTn id="10" fill="hold">
                            <p:stCondLst>
                              <p:cond delay="500"/>
                            </p:stCondLst>
                            <p:childTnLst>
                              <p:par>
                                <p:cTn id="11" presetID="6" presetClass="emph" presetSubtype="0" repeatCount="5000" autoRev="1" fill="hold" nodeType="afterEffect">
                                  <p:stCondLst>
                                    <p:cond delay="0"/>
                                  </p:stCondLst>
                                  <p:childTnLst>
                                    <p:animScale>
                                      <p:cBhvr>
                                        <p:cTn id="12" dur="750" fill="hold"/>
                                        <p:tgtEl>
                                          <p:spTgt spid="71"/>
                                        </p:tgtEl>
                                      </p:cBhvr>
                                      <p:by x="120000" y="120000"/>
                                    </p:animScale>
                                  </p:childTnLst>
                                </p:cTn>
                              </p:par>
                              <p:par>
                                <p:cTn id="13" presetID="16" presetClass="entr" presetSubtype="21" fill="hold" grpId="0" nodeType="withEffect">
                                  <p:stCondLst>
                                    <p:cond delay="500"/>
                                  </p:stCondLst>
                                  <p:childTnLst>
                                    <p:set>
                                      <p:cBhvr>
                                        <p:cTn id="14" dur="1" fill="hold">
                                          <p:stCondLst>
                                            <p:cond delay="0"/>
                                          </p:stCondLst>
                                        </p:cTn>
                                        <p:tgtEl>
                                          <p:spTgt spid="36"/>
                                        </p:tgtEl>
                                        <p:attrNameLst>
                                          <p:attrName>style.visibility</p:attrName>
                                        </p:attrNameLst>
                                      </p:cBhvr>
                                      <p:to>
                                        <p:strVal val="visible"/>
                                      </p:to>
                                    </p:set>
                                    <p:animEffect transition="in" filter="barn(inVertical)">
                                      <p:cBhvr>
                                        <p:cTn id="15" dur="500"/>
                                        <p:tgtEl>
                                          <p:spTgt spid="36"/>
                                        </p:tgtEl>
                                      </p:cBhvr>
                                    </p:animEffect>
                                  </p:childTnLst>
                                </p:cTn>
                              </p:par>
                              <p:par>
                                <p:cTn id="16" presetID="16" presetClass="entr" presetSubtype="21" fill="hold" grpId="0" nodeType="withEffect">
                                  <p:stCondLst>
                                    <p:cond delay="500"/>
                                  </p:stCondLst>
                                  <p:childTnLst>
                                    <p:set>
                                      <p:cBhvr>
                                        <p:cTn id="17" dur="1" fill="hold">
                                          <p:stCondLst>
                                            <p:cond delay="0"/>
                                          </p:stCondLst>
                                        </p:cTn>
                                        <p:tgtEl>
                                          <p:spTgt spid="34"/>
                                        </p:tgtEl>
                                        <p:attrNameLst>
                                          <p:attrName>style.visibility</p:attrName>
                                        </p:attrNameLst>
                                      </p:cBhvr>
                                      <p:to>
                                        <p:strVal val="visible"/>
                                      </p:to>
                                    </p:set>
                                    <p:animEffect transition="in" filter="barn(inVertical)">
                                      <p:cBhvr>
                                        <p:cTn id="18" dur="500"/>
                                        <p:tgtEl>
                                          <p:spTgt spid="34"/>
                                        </p:tgtEl>
                                      </p:cBhvr>
                                    </p:animEffect>
                                  </p:childTnLst>
                                </p:cTn>
                              </p:par>
                              <p:par>
                                <p:cTn id="19" presetID="16" presetClass="entr" presetSubtype="21" fill="hold" grpId="0" nodeType="withEffect">
                                  <p:stCondLst>
                                    <p:cond delay="500"/>
                                  </p:stCondLst>
                                  <p:childTnLst>
                                    <p:set>
                                      <p:cBhvr>
                                        <p:cTn id="20" dur="1" fill="hold">
                                          <p:stCondLst>
                                            <p:cond delay="0"/>
                                          </p:stCondLst>
                                        </p:cTn>
                                        <p:tgtEl>
                                          <p:spTgt spid="32"/>
                                        </p:tgtEl>
                                        <p:attrNameLst>
                                          <p:attrName>style.visibility</p:attrName>
                                        </p:attrNameLst>
                                      </p:cBhvr>
                                      <p:to>
                                        <p:strVal val="visible"/>
                                      </p:to>
                                    </p:set>
                                    <p:animEffect transition="in" filter="barn(inVertical)">
                                      <p:cBhvr>
                                        <p:cTn id="21" dur="500"/>
                                        <p:tgtEl>
                                          <p:spTgt spid="32"/>
                                        </p:tgtEl>
                                      </p:cBhvr>
                                    </p:animEffect>
                                  </p:childTnLst>
                                </p:cTn>
                              </p:par>
                              <p:par>
                                <p:cTn id="22" presetID="16" presetClass="entr" presetSubtype="21" fill="hold" grpId="0" nodeType="withEffect">
                                  <p:stCondLst>
                                    <p:cond delay="500"/>
                                  </p:stCondLst>
                                  <p:childTnLst>
                                    <p:set>
                                      <p:cBhvr>
                                        <p:cTn id="23" dur="1" fill="hold">
                                          <p:stCondLst>
                                            <p:cond delay="0"/>
                                          </p:stCondLst>
                                        </p:cTn>
                                        <p:tgtEl>
                                          <p:spTgt spid="30"/>
                                        </p:tgtEl>
                                        <p:attrNameLst>
                                          <p:attrName>style.visibility</p:attrName>
                                        </p:attrNameLst>
                                      </p:cBhvr>
                                      <p:to>
                                        <p:strVal val="visible"/>
                                      </p:to>
                                    </p:set>
                                    <p:animEffect transition="in" filter="barn(inVertical)">
                                      <p:cBhvr>
                                        <p:cTn id="24" dur="500"/>
                                        <p:tgtEl>
                                          <p:spTgt spid="30"/>
                                        </p:tgtEl>
                                      </p:cBhvr>
                                    </p:animEffect>
                                  </p:childTnLst>
                                </p:cTn>
                              </p:par>
                              <p:par>
                                <p:cTn id="25" presetID="16" presetClass="entr" presetSubtype="21" fill="hold" grpId="0" nodeType="withEffect">
                                  <p:stCondLst>
                                    <p:cond delay="500"/>
                                  </p:stCondLst>
                                  <p:childTnLst>
                                    <p:set>
                                      <p:cBhvr>
                                        <p:cTn id="26" dur="1" fill="hold">
                                          <p:stCondLst>
                                            <p:cond delay="0"/>
                                          </p:stCondLst>
                                        </p:cTn>
                                        <p:tgtEl>
                                          <p:spTgt spid="28"/>
                                        </p:tgtEl>
                                        <p:attrNameLst>
                                          <p:attrName>style.visibility</p:attrName>
                                        </p:attrNameLst>
                                      </p:cBhvr>
                                      <p:to>
                                        <p:strVal val="visible"/>
                                      </p:to>
                                    </p:set>
                                    <p:animEffect transition="in" filter="barn(inVertical)">
                                      <p:cBhvr>
                                        <p:cTn id="27" dur="500"/>
                                        <p:tgtEl>
                                          <p:spTgt spid="28"/>
                                        </p:tgtEl>
                                      </p:cBhvr>
                                    </p:animEffect>
                                  </p:childTnLst>
                                </p:cTn>
                              </p:par>
                              <p:par>
                                <p:cTn id="28" presetID="16" presetClass="entr" presetSubtype="21" fill="hold" grpId="0" nodeType="withEffect">
                                  <p:stCondLst>
                                    <p:cond delay="500"/>
                                  </p:stCondLst>
                                  <p:childTnLst>
                                    <p:set>
                                      <p:cBhvr>
                                        <p:cTn id="29" dur="1" fill="hold">
                                          <p:stCondLst>
                                            <p:cond delay="0"/>
                                          </p:stCondLst>
                                        </p:cTn>
                                        <p:tgtEl>
                                          <p:spTgt spid="26"/>
                                        </p:tgtEl>
                                        <p:attrNameLst>
                                          <p:attrName>style.visibility</p:attrName>
                                        </p:attrNameLst>
                                      </p:cBhvr>
                                      <p:to>
                                        <p:strVal val="visible"/>
                                      </p:to>
                                    </p:set>
                                    <p:animEffect transition="in" filter="barn(inVertical)">
                                      <p:cBhvr>
                                        <p:cTn id="30" dur="500"/>
                                        <p:tgtEl>
                                          <p:spTgt spid="26"/>
                                        </p:tgtEl>
                                      </p:cBhvr>
                                    </p:animEffect>
                                  </p:childTnLst>
                                </p:cTn>
                              </p:par>
                              <p:par>
                                <p:cTn id="31" presetID="16" presetClass="entr" presetSubtype="21" fill="hold" grpId="0" nodeType="withEffect">
                                  <p:stCondLst>
                                    <p:cond delay="500"/>
                                  </p:stCondLst>
                                  <p:childTnLst>
                                    <p:set>
                                      <p:cBhvr>
                                        <p:cTn id="32" dur="1" fill="hold">
                                          <p:stCondLst>
                                            <p:cond delay="0"/>
                                          </p:stCondLst>
                                        </p:cTn>
                                        <p:tgtEl>
                                          <p:spTgt spid="24"/>
                                        </p:tgtEl>
                                        <p:attrNameLst>
                                          <p:attrName>style.visibility</p:attrName>
                                        </p:attrNameLst>
                                      </p:cBhvr>
                                      <p:to>
                                        <p:strVal val="visible"/>
                                      </p:to>
                                    </p:set>
                                    <p:animEffect transition="in" filter="barn(inVertical)">
                                      <p:cBhvr>
                                        <p:cTn id="33" dur="500"/>
                                        <p:tgtEl>
                                          <p:spTgt spid="24"/>
                                        </p:tgtEl>
                                      </p:cBhvr>
                                    </p:animEffect>
                                  </p:childTnLst>
                                </p:cTn>
                              </p:par>
                              <p:par>
                                <p:cTn id="34" presetID="16" presetClass="entr" presetSubtype="21" fill="hold" grpId="0" nodeType="withEffect">
                                  <p:stCondLst>
                                    <p:cond delay="500"/>
                                  </p:stCondLst>
                                  <p:childTnLst>
                                    <p:set>
                                      <p:cBhvr>
                                        <p:cTn id="35" dur="1" fill="hold">
                                          <p:stCondLst>
                                            <p:cond delay="0"/>
                                          </p:stCondLst>
                                        </p:cTn>
                                        <p:tgtEl>
                                          <p:spTgt spid="22"/>
                                        </p:tgtEl>
                                        <p:attrNameLst>
                                          <p:attrName>style.visibility</p:attrName>
                                        </p:attrNameLst>
                                      </p:cBhvr>
                                      <p:to>
                                        <p:strVal val="visible"/>
                                      </p:to>
                                    </p:set>
                                    <p:animEffect transition="in" filter="barn(inVertical)">
                                      <p:cBhvr>
                                        <p:cTn id="36" dur="500"/>
                                        <p:tgtEl>
                                          <p:spTgt spid="22"/>
                                        </p:tgtEl>
                                      </p:cBhvr>
                                    </p:animEffect>
                                  </p:childTnLst>
                                </p:cTn>
                              </p:par>
                              <p:par>
                                <p:cTn id="37" presetID="16" presetClass="entr" presetSubtype="21" fill="hold" grpId="0" nodeType="withEffect">
                                  <p:stCondLst>
                                    <p:cond delay="500"/>
                                  </p:stCondLst>
                                  <p:childTnLst>
                                    <p:set>
                                      <p:cBhvr>
                                        <p:cTn id="38" dur="1" fill="hold">
                                          <p:stCondLst>
                                            <p:cond delay="0"/>
                                          </p:stCondLst>
                                        </p:cTn>
                                        <p:tgtEl>
                                          <p:spTgt spid="20"/>
                                        </p:tgtEl>
                                        <p:attrNameLst>
                                          <p:attrName>style.visibility</p:attrName>
                                        </p:attrNameLst>
                                      </p:cBhvr>
                                      <p:to>
                                        <p:strVal val="visible"/>
                                      </p:to>
                                    </p:set>
                                    <p:animEffect transition="in" filter="barn(inVertical)">
                                      <p:cBhvr>
                                        <p:cTn id="39" dur="500"/>
                                        <p:tgtEl>
                                          <p:spTgt spid="20"/>
                                        </p:tgtEl>
                                      </p:cBhvr>
                                    </p:animEffect>
                                  </p:childTnLst>
                                </p:cTn>
                              </p:par>
                              <p:par>
                                <p:cTn id="40" presetID="10" presetClass="entr" presetSubtype="0" fill="hold" grpId="0" nodeType="withEffect">
                                  <p:stCondLst>
                                    <p:cond delay="1000"/>
                                  </p:stCondLst>
                                  <p:childTnLst>
                                    <p:set>
                                      <p:cBhvr>
                                        <p:cTn id="41" dur="1" fill="hold">
                                          <p:stCondLst>
                                            <p:cond delay="0"/>
                                          </p:stCondLst>
                                        </p:cTn>
                                        <p:tgtEl>
                                          <p:spTgt spid="4"/>
                                        </p:tgtEl>
                                        <p:attrNameLst>
                                          <p:attrName>style.visibility</p:attrName>
                                        </p:attrNameLst>
                                      </p:cBhvr>
                                      <p:to>
                                        <p:strVal val="visible"/>
                                      </p:to>
                                    </p:set>
                                    <p:animEffect transition="in" filter="fade">
                                      <p:cBhvr>
                                        <p:cTn id="42" dur="500"/>
                                        <p:tgtEl>
                                          <p:spTgt spid="4"/>
                                        </p:tgtEl>
                                      </p:cBhvr>
                                    </p:animEffect>
                                  </p:childTnLst>
                                </p:cTn>
                              </p:par>
                              <p:par>
                                <p:cTn id="43" presetID="10" presetClass="entr" presetSubtype="0" fill="hold" grpId="0" nodeType="withEffect">
                                  <p:stCondLst>
                                    <p:cond delay="1000"/>
                                  </p:stCondLst>
                                  <p:childTnLst>
                                    <p:set>
                                      <p:cBhvr>
                                        <p:cTn id="44" dur="1" fill="hold">
                                          <p:stCondLst>
                                            <p:cond delay="0"/>
                                          </p:stCondLst>
                                        </p:cTn>
                                        <p:tgtEl>
                                          <p:spTgt spid="5"/>
                                        </p:tgtEl>
                                        <p:attrNameLst>
                                          <p:attrName>style.visibility</p:attrName>
                                        </p:attrNameLst>
                                      </p:cBhvr>
                                      <p:to>
                                        <p:strVal val="visible"/>
                                      </p:to>
                                    </p:set>
                                    <p:animEffect transition="in" filter="fade">
                                      <p:cBhvr>
                                        <p:cTn id="45" dur="500"/>
                                        <p:tgtEl>
                                          <p:spTgt spid="5"/>
                                        </p:tgtEl>
                                      </p:cBhvr>
                                    </p:animEffect>
                                  </p:childTnLst>
                                </p:cTn>
                              </p:par>
                              <p:par>
                                <p:cTn id="46" presetID="10" presetClass="entr" presetSubtype="0" fill="hold" grpId="0" nodeType="withEffect">
                                  <p:stCondLst>
                                    <p:cond delay="1000"/>
                                  </p:stCondLst>
                                  <p:childTnLst>
                                    <p:set>
                                      <p:cBhvr>
                                        <p:cTn id="47" dur="1" fill="hold">
                                          <p:stCondLst>
                                            <p:cond delay="0"/>
                                          </p:stCondLst>
                                        </p:cTn>
                                        <p:tgtEl>
                                          <p:spTgt spid="23"/>
                                        </p:tgtEl>
                                        <p:attrNameLst>
                                          <p:attrName>style.visibility</p:attrName>
                                        </p:attrNameLst>
                                      </p:cBhvr>
                                      <p:to>
                                        <p:strVal val="visible"/>
                                      </p:to>
                                    </p:set>
                                    <p:animEffect transition="in" filter="fade">
                                      <p:cBhvr>
                                        <p:cTn id="48" dur="500"/>
                                        <p:tgtEl>
                                          <p:spTgt spid="23"/>
                                        </p:tgtEl>
                                      </p:cBhvr>
                                    </p:animEffect>
                                  </p:childTnLst>
                                </p:cTn>
                              </p:par>
                              <p:par>
                                <p:cTn id="49" presetID="10" presetClass="entr" presetSubtype="0" fill="hold" grpId="0" nodeType="withEffect">
                                  <p:stCondLst>
                                    <p:cond delay="1000"/>
                                  </p:stCondLst>
                                  <p:childTnLst>
                                    <p:set>
                                      <p:cBhvr>
                                        <p:cTn id="50" dur="1" fill="hold">
                                          <p:stCondLst>
                                            <p:cond delay="0"/>
                                          </p:stCondLst>
                                        </p:cTn>
                                        <p:tgtEl>
                                          <p:spTgt spid="69"/>
                                        </p:tgtEl>
                                        <p:attrNameLst>
                                          <p:attrName>style.visibility</p:attrName>
                                        </p:attrNameLst>
                                      </p:cBhvr>
                                      <p:to>
                                        <p:strVal val="visible"/>
                                      </p:to>
                                    </p:set>
                                    <p:animEffect transition="in" filter="fade">
                                      <p:cBhvr>
                                        <p:cTn id="51" dur="500"/>
                                        <p:tgtEl>
                                          <p:spTgt spid="69"/>
                                        </p:tgtEl>
                                      </p:cBhvr>
                                    </p:animEffect>
                                  </p:childTnLst>
                                </p:cTn>
                              </p:par>
                              <p:par>
                                <p:cTn id="52" presetID="10" presetClass="entr" presetSubtype="0" fill="hold" grpId="0" nodeType="withEffect">
                                  <p:stCondLst>
                                    <p:cond delay="1000"/>
                                  </p:stCondLst>
                                  <p:childTnLst>
                                    <p:set>
                                      <p:cBhvr>
                                        <p:cTn id="53" dur="1" fill="hold">
                                          <p:stCondLst>
                                            <p:cond delay="0"/>
                                          </p:stCondLst>
                                        </p:cTn>
                                        <p:tgtEl>
                                          <p:spTgt spid="2"/>
                                        </p:tgtEl>
                                        <p:attrNameLst>
                                          <p:attrName>style.visibility</p:attrName>
                                        </p:attrNameLst>
                                      </p:cBhvr>
                                      <p:to>
                                        <p:strVal val="visible"/>
                                      </p:to>
                                    </p:set>
                                    <p:animEffect transition="in" filter="fade">
                                      <p:cBhvr>
                                        <p:cTn id="54" dur="500"/>
                                        <p:tgtEl>
                                          <p:spTgt spid="2"/>
                                        </p:tgtEl>
                                      </p:cBhvr>
                                    </p:animEffect>
                                  </p:childTnLst>
                                </p:cTn>
                              </p:par>
                              <p:par>
                                <p:cTn id="55" presetID="10" presetClass="entr" presetSubtype="0" fill="hold" grpId="0" nodeType="withEffect">
                                  <p:stCondLst>
                                    <p:cond delay="1000"/>
                                  </p:stCondLst>
                                  <p:childTnLst>
                                    <p:set>
                                      <p:cBhvr>
                                        <p:cTn id="56" dur="1" fill="hold">
                                          <p:stCondLst>
                                            <p:cond delay="0"/>
                                          </p:stCondLst>
                                        </p:cTn>
                                        <p:tgtEl>
                                          <p:spTgt spid="3"/>
                                        </p:tgtEl>
                                        <p:attrNameLst>
                                          <p:attrName>style.visibility</p:attrName>
                                        </p:attrNameLst>
                                      </p:cBhvr>
                                      <p:to>
                                        <p:strVal val="visible"/>
                                      </p:to>
                                    </p:set>
                                    <p:animEffect transition="in" filter="fade">
                                      <p:cBhvr>
                                        <p:cTn id="57" dur="500"/>
                                        <p:tgtEl>
                                          <p:spTgt spid="3"/>
                                        </p:tgtEl>
                                      </p:cBhvr>
                                    </p:animEffect>
                                  </p:childTnLst>
                                </p:cTn>
                              </p:par>
                              <p:par>
                                <p:cTn id="58" presetID="10" presetClass="entr" presetSubtype="0" fill="hold" grpId="0" nodeType="withEffect">
                                  <p:stCondLst>
                                    <p:cond delay="1000"/>
                                  </p:stCondLst>
                                  <p:childTnLst>
                                    <p:set>
                                      <p:cBhvr>
                                        <p:cTn id="59" dur="1" fill="hold">
                                          <p:stCondLst>
                                            <p:cond delay="0"/>
                                          </p:stCondLst>
                                        </p:cTn>
                                        <p:tgtEl>
                                          <p:spTgt spid="21"/>
                                        </p:tgtEl>
                                        <p:attrNameLst>
                                          <p:attrName>style.visibility</p:attrName>
                                        </p:attrNameLst>
                                      </p:cBhvr>
                                      <p:to>
                                        <p:strVal val="visible"/>
                                      </p:to>
                                    </p:set>
                                    <p:animEffect transition="in" filter="fade">
                                      <p:cBhvr>
                                        <p:cTn id="60" dur="500"/>
                                        <p:tgtEl>
                                          <p:spTgt spid="21"/>
                                        </p:tgtEl>
                                      </p:cBhvr>
                                    </p:animEffect>
                                  </p:childTnLst>
                                </p:cTn>
                              </p:par>
                              <p:par>
                                <p:cTn id="61" presetID="10" presetClass="entr" presetSubtype="0" fill="hold" grpId="0" nodeType="withEffect">
                                  <p:stCondLst>
                                    <p:cond delay="1000"/>
                                  </p:stCondLst>
                                  <p:childTnLst>
                                    <p:set>
                                      <p:cBhvr>
                                        <p:cTn id="62" dur="1" fill="hold">
                                          <p:stCondLst>
                                            <p:cond delay="0"/>
                                          </p:stCondLst>
                                        </p:cTn>
                                        <p:tgtEl>
                                          <p:spTgt spid="56"/>
                                        </p:tgtEl>
                                        <p:attrNameLst>
                                          <p:attrName>style.visibility</p:attrName>
                                        </p:attrNameLst>
                                      </p:cBhvr>
                                      <p:to>
                                        <p:strVal val="visible"/>
                                      </p:to>
                                    </p:set>
                                    <p:animEffect transition="in" filter="fade">
                                      <p:cBhvr>
                                        <p:cTn id="63" dur="500"/>
                                        <p:tgtEl>
                                          <p:spTgt spid="56"/>
                                        </p:tgtEl>
                                      </p:cBhvr>
                                    </p:animEffect>
                                  </p:childTnLst>
                                </p:cTn>
                              </p:par>
                              <p:par>
                                <p:cTn id="64" presetID="10" presetClass="entr" presetSubtype="0" fill="hold" grpId="0" nodeType="withEffect">
                                  <p:stCondLst>
                                    <p:cond delay="1000"/>
                                  </p:stCondLst>
                                  <p:childTnLst>
                                    <p:set>
                                      <p:cBhvr>
                                        <p:cTn id="65" dur="1" fill="hold">
                                          <p:stCondLst>
                                            <p:cond delay="0"/>
                                          </p:stCondLst>
                                        </p:cTn>
                                        <p:tgtEl>
                                          <p:spTgt spid="57"/>
                                        </p:tgtEl>
                                        <p:attrNameLst>
                                          <p:attrName>style.visibility</p:attrName>
                                        </p:attrNameLst>
                                      </p:cBhvr>
                                      <p:to>
                                        <p:strVal val="visible"/>
                                      </p:to>
                                    </p:set>
                                    <p:animEffect transition="in" filter="fade">
                                      <p:cBhvr>
                                        <p:cTn id="66" dur="500"/>
                                        <p:tgtEl>
                                          <p:spTgt spid="57"/>
                                        </p:tgtEl>
                                      </p:cBhvr>
                                    </p:animEffect>
                                  </p:childTnLst>
                                </p:cTn>
                              </p:par>
                              <p:par>
                                <p:cTn id="67" presetID="10" presetClass="entr" presetSubtype="0" fill="hold" grpId="0" nodeType="withEffect">
                                  <p:stCondLst>
                                    <p:cond delay="1000"/>
                                  </p:stCondLst>
                                  <p:childTnLst>
                                    <p:set>
                                      <p:cBhvr>
                                        <p:cTn id="68" dur="1" fill="hold">
                                          <p:stCondLst>
                                            <p:cond delay="0"/>
                                          </p:stCondLst>
                                        </p:cTn>
                                        <p:tgtEl>
                                          <p:spTgt spid="58"/>
                                        </p:tgtEl>
                                        <p:attrNameLst>
                                          <p:attrName>style.visibility</p:attrName>
                                        </p:attrNameLst>
                                      </p:cBhvr>
                                      <p:to>
                                        <p:strVal val="visible"/>
                                      </p:to>
                                    </p:set>
                                    <p:animEffect transition="in" filter="fade">
                                      <p:cBhvr>
                                        <p:cTn id="69" dur="500"/>
                                        <p:tgtEl>
                                          <p:spTgt spid="58"/>
                                        </p:tgtEl>
                                      </p:cBhvr>
                                    </p:animEffect>
                                  </p:childTnLst>
                                </p:cTn>
                              </p:par>
                              <p:par>
                                <p:cTn id="70" presetID="10" presetClass="entr" presetSubtype="0" fill="hold" grpId="0" nodeType="withEffect">
                                  <p:stCondLst>
                                    <p:cond delay="1000"/>
                                  </p:stCondLst>
                                  <p:childTnLst>
                                    <p:set>
                                      <p:cBhvr>
                                        <p:cTn id="71" dur="1" fill="hold">
                                          <p:stCondLst>
                                            <p:cond delay="0"/>
                                          </p:stCondLst>
                                        </p:cTn>
                                        <p:tgtEl>
                                          <p:spTgt spid="18"/>
                                        </p:tgtEl>
                                        <p:attrNameLst>
                                          <p:attrName>style.visibility</p:attrName>
                                        </p:attrNameLst>
                                      </p:cBhvr>
                                      <p:to>
                                        <p:strVal val="visible"/>
                                      </p:to>
                                    </p:set>
                                    <p:animEffect transition="in" filter="fade">
                                      <p:cBhvr>
                                        <p:cTn id="72" dur="500"/>
                                        <p:tgtEl>
                                          <p:spTgt spid="18"/>
                                        </p:tgtEl>
                                      </p:cBhvr>
                                    </p:animEffect>
                                  </p:childTnLst>
                                </p:cTn>
                              </p:par>
                              <p:par>
                                <p:cTn id="73" presetID="10" presetClass="entr" presetSubtype="0" fill="hold" grpId="0" nodeType="withEffect">
                                  <p:stCondLst>
                                    <p:cond delay="1000"/>
                                  </p:stCondLst>
                                  <p:childTnLst>
                                    <p:set>
                                      <p:cBhvr>
                                        <p:cTn id="74" dur="1" fill="hold">
                                          <p:stCondLst>
                                            <p:cond delay="0"/>
                                          </p:stCondLst>
                                        </p:cTn>
                                        <p:tgtEl>
                                          <p:spTgt spid="19"/>
                                        </p:tgtEl>
                                        <p:attrNameLst>
                                          <p:attrName>style.visibility</p:attrName>
                                        </p:attrNameLst>
                                      </p:cBhvr>
                                      <p:to>
                                        <p:strVal val="visible"/>
                                      </p:to>
                                    </p:set>
                                    <p:animEffect transition="in" filter="fade">
                                      <p:cBhvr>
                                        <p:cTn id="75" dur="500"/>
                                        <p:tgtEl>
                                          <p:spTgt spid="19"/>
                                        </p:tgtEl>
                                      </p:cBhvr>
                                    </p:animEffect>
                                  </p:childTnLst>
                                </p:cTn>
                              </p:par>
                              <p:par>
                                <p:cTn id="76" presetID="10" presetClass="entr" presetSubtype="0" fill="hold" grpId="0" nodeType="withEffect">
                                  <p:stCondLst>
                                    <p:cond delay="1000"/>
                                  </p:stCondLst>
                                  <p:childTnLst>
                                    <p:set>
                                      <p:cBhvr>
                                        <p:cTn id="77" dur="1" fill="hold">
                                          <p:stCondLst>
                                            <p:cond delay="0"/>
                                          </p:stCondLst>
                                        </p:cTn>
                                        <p:tgtEl>
                                          <p:spTgt spid="52"/>
                                        </p:tgtEl>
                                        <p:attrNameLst>
                                          <p:attrName>style.visibility</p:attrName>
                                        </p:attrNameLst>
                                      </p:cBhvr>
                                      <p:to>
                                        <p:strVal val="visible"/>
                                      </p:to>
                                    </p:set>
                                    <p:animEffect transition="in" filter="fade">
                                      <p:cBhvr>
                                        <p:cTn id="78" dur="500"/>
                                        <p:tgtEl>
                                          <p:spTgt spid="52"/>
                                        </p:tgtEl>
                                      </p:cBhvr>
                                    </p:animEffect>
                                  </p:childTnLst>
                                </p:cTn>
                              </p:par>
                              <p:par>
                                <p:cTn id="79" presetID="10" presetClass="entr" presetSubtype="0" fill="hold" grpId="0" nodeType="withEffect">
                                  <p:stCondLst>
                                    <p:cond delay="1000"/>
                                  </p:stCondLst>
                                  <p:childTnLst>
                                    <p:set>
                                      <p:cBhvr>
                                        <p:cTn id="80" dur="1" fill="hold">
                                          <p:stCondLst>
                                            <p:cond delay="0"/>
                                          </p:stCondLst>
                                        </p:cTn>
                                        <p:tgtEl>
                                          <p:spTgt spid="53"/>
                                        </p:tgtEl>
                                        <p:attrNameLst>
                                          <p:attrName>style.visibility</p:attrName>
                                        </p:attrNameLst>
                                      </p:cBhvr>
                                      <p:to>
                                        <p:strVal val="visible"/>
                                      </p:to>
                                    </p:set>
                                    <p:animEffect transition="in" filter="fade">
                                      <p:cBhvr>
                                        <p:cTn id="81" dur="500"/>
                                        <p:tgtEl>
                                          <p:spTgt spid="53"/>
                                        </p:tgtEl>
                                      </p:cBhvr>
                                    </p:animEffect>
                                  </p:childTnLst>
                                </p:cTn>
                              </p:par>
                              <p:par>
                                <p:cTn id="82" presetID="10" presetClass="entr" presetSubtype="0" fill="hold" grpId="0" nodeType="withEffect">
                                  <p:stCondLst>
                                    <p:cond delay="1000"/>
                                  </p:stCondLst>
                                  <p:childTnLst>
                                    <p:set>
                                      <p:cBhvr>
                                        <p:cTn id="83" dur="1" fill="hold">
                                          <p:stCondLst>
                                            <p:cond delay="0"/>
                                          </p:stCondLst>
                                        </p:cTn>
                                        <p:tgtEl>
                                          <p:spTgt spid="54"/>
                                        </p:tgtEl>
                                        <p:attrNameLst>
                                          <p:attrName>style.visibility</p:attrName>
                                        </p:attrNameLst>
                                      </p:cBhvr>
                                      <p:to>
                                        <p:strVal val="visible"/>
                                      </p:to>
                                    </p:set>
                                    <p:animEffect transition="in" filter="fade">
                                      <p:cBhvr>
                                        <p:cTn id="84" dur="500"/>
                                        <p:tgtEl>
                                          <p:spTgt spid="54"/>
                                        </p:tgtEl>
                                      </p:cBhvr>
                                    </p:animEffect>
                                  </p:childTnLst>
                                </p:cTn>
                              </p:par>
                              <p:par>
                                <p:cTn id="85" presetID="10" presetClass="entr" presetSubtype="0" fill="hold" grpId="0" nodeType="withEffect">
                                  <p:stCondLst>
                                    <p:cond delay="1000"/>
                                  </p:stCondLst>
                                  <p:childTnLst>
                                    <p:set>
                                      <p:cBhvr>
                                        <p:cTn id="86" dur="1" fill="hold">
                                          <p:stCondLst>
                                            <p:cond delay="0"/>
                                          </p:stCondLst>
                                        </p:cTn>
                                        <p:tgtEl>
                                          <p:spTgt spid="55"/>
                                        </p:tgtEl>
                                        <p:attrNameLst>
                                          <p:attrName>style.visibility</p:attrName>
                                        </p:attrNameLst>
                                      </p:cBhvr>
                                      <p:to>
                                        <p:strVal val="visible"/>
                                      </p:to>
                                    </p:set>
                                    <p:animEffect transition="in" filter="fade">
                                      <p:cBhvr>
                                        <p:cTn id="87" dur="500"/>
                                        <p:tgtEl>
                                          <p:spTgt spid="55"/>
                                        </p:tgtEl>
                                      </p:cBhvr>
                                    </p:animEffect>
                                  </p:childTnLst>
                                </p:cTn>
                              </p:par>
                              <p:par>
                                <p:cTn id="88" presetID="10" presetClass="entr" presetSubtype="0" fill="hold" grpId="0" nodeType="withEffect">
                                  <p:stCondLst>
                                    <p:cond delay="1000"/>
                                  </p:stCondLst>
                                  <p:childTnLst>
                                    <p:set>
                                      <p:cBhvr>
                                        <p:cTn id="89" dur="1" fill="hold">
                                          <p:stCondLst>
                                            <p:cond delay="0"/>
                                          </p:stCondLst>
                                        </p:cTn>
                                        <p:tgtEl>
                                          <p:spTgt spid="16"/>
                                        </p:tgtEl>
                                        <p:attrNameLst>
                                          <p:attrName>style.visibility</p:attrName>
                                        </p:attrNameLst>
                                      </p:cBhvr>
                                      <p:to>
                                        <p:strVal val="visible"/>
                                      </p:to>
                                    </p:set>
                                    <p:animEffect transition="in" filter="fade">
                                      <p:cBhvr>
                                        <p:cTn id="90" dur="500"/>
                                        <p:tgtEl>
                                          <p:spTgt spid="16"/>
                                        </p:tgtEl>
                                      </p:cBhvr>
                                    </p:animEffect>
                                  </p:childTnLst>
                                </p:cTn>
                              </p:par>
                              <p:par>
                                <p:cTn id="91" presetID="10" presetClass="entr" presetSubtype="0" fill="hold" grpId="0" nodeType="withEffect">
                                  <p:stCondLst>
                                    <p:cond delay="1000"/>
                                  </p:stCondLst>
                                  <p:childTnLst>
                                    <p:set>
                                      <p:cBhvr>
                                        <p:cTn id="92" dur="1" fill="hold">
                                          <p:stCondLst>
                                            <p:cond delay="0"/>
                                          </p:stCondLst>
                                        </p:cTn>
                                        <p:tgtEl>
                                          <p:spTgt spid="17"/>
                                        </p:tgtEl>
                                        <p:attrNameLst>
                                          <p:attrName>style.visibility</p:attrName>
                                        </p:attrNameLst>
                                      </p:cBhvr>
                                      <p:to>
                                        <p:strVal val="visible"/>
                                      </p:to>
                                    </p:set>
                                    <p:animEffect transition="in" filter="fade">
                                      <p:cBhvr>
                                        <p:cTn id="93" dur="500"/>
                                        <p:tgtEl>
                                          <p:spTgt spid="17"/>
                                        </p:tgtEl>
                                      </p:cBhvr>
                                    </p:animEffect>
                                  </p:childTnLst>
                                </p:cTn>
                              </p:par>
                              <p:par>
                                <p:cTn id="94" presetID="10" presetClass="entr" presetSubtype="0" fill="hold" grpId="0" nodeType="withEffect">
                                  <p:stCondLst>
                                    <p:cond delay="1000"/>
                                  </p:stCondLst>
                                  <p:childTnLst>
                                    <p:set>
                                      <p:cBhvr>
                                        <p:cTn id="95" dur="1" fill="hold">
                                          <p:stCondLst>
                                            <p:cond delay="0"/>
                                          </p:stCondLst>
                                        </p:cTn>
                                        <p:tgtEl>
                                          <p:spTgt spid="35"/>
                                        </p:tgtEl>
                                        <p:attrNameLst>
                                          <p:attrName>style.visibility</p:attrName>
                                        </p:attrNameLst>
                                      </p:cBhvr>
                                      <p:to>
                                        <p:strVal val="visible"/>
                                      </p:to>
                                    </p:set>
                                    <p:animEffect transition="in" filter="fade">
                                      <p:cBhvr>
                                        <p:cTn id="96" dur="500"/>
                                        <p:tgtEl>
                                          <p:spTgt spid="35"/>
                                        </p:tgtEl>
                                      </p:cBhvr>
                                    </p:animEffect>
                                  </p:childTnLst>
                                </p:cTn>
                              </p:par>
                              <p:par>
                                <p:cTn id="97" presetID="10" presetClass="entr" presetSubtype="0" fill="hold" grpId="0" nodeType="withEffect">
                                  <p:stCondLst>
                                    <p:cond delay="1000"/>
                                  </p:stCondLst>
                                  <p:childTnLst>
                                    <p:set>
                                      <p:cBhvr>
                                        <p:cTn id="98" dur="1" fill="hold">
                                          <p:stCondLst>
                                            <p:cond delay="0"/>
                                          </p:stCondLst>
                                        </p:cTn>
                                        <p:tgtEl>
                                          <p:spTgt spid="50"/>
                                        </p:tgtEl>
                                        <p:attrNameLst>
                                          <p:attrName>style.visibility</p:attrName>
                                        </p:attrNameLst>
                                      </p:cBhvr>
                                      <p:to>
                                        <p:strVal val="visible"/>
                                      </p:to>
                                    </p:set>
                                    <p:animEffect transition="in" filter="fade">
                                      <p:cBhvr>
                                        <p:cTn id="99" dur="500"/>
                                        <p:tgtEl>
                                          <p:spTgt spid="50"/>
                                        </p:tgtEl>
                                      </p:cBhvr>
                                    </p:animEffect>
                                  </p:childTnLst>
                                </p:cTn>
                              </p:par>
                              <p:par>
                                <p:cTn id="100" presetID="10" presetClass="entr" presetSubtype="0" fill="hold" grpId="0" nodeType="withEffect">
                                  <p:stCondLst>
                                    <p:cond delay="1000"/>
                                  </p:stCondLst>
                                  <p:childTnLst>
                                    <p:set>
                                      <p:cBhvr>
                                        <p:cTn id="101" dur="1" fill="hold">
                                          <p:stCondLst>
                                            <p:cond delay="0"/>
                                          </p:stCondLst>
                                        </p:cTn>
                                        <p:tgtEl>
                                          <p:spTgt spid="51"/>
                                        </p:tgtEl>
                                        <p:attrNameLst>
                                          <p:attrName>style.visibility</p:attrName>
                                        </p:attrNameLst>
                                      </p:cBhvr>
                                      <p:to>
                                        <p:strVal val="visible"/>
                                      </p:to>
                                    </p:set>
                                    <p:animEffect transition="in" filter="fade">
                                      <p:cBhvr>
                                        <p:cTn id="102" dur="500"/>
                                        <p:tgtEl>
                                          <p:spTgt spid="51"/>
                                        </p:tgtEl>
                                      </p:cBhvr>
                                    </p:animEffect>
                                  </p:childTnLst>
                                </p:cTn>
                              </p:par>
                              <p:par>
                                <p:cTn id="103" presetID="10" presetClass="entr" presetSubtype="0" fill="hold" grpId="0" nodeType="withEffect">
                                  <p:stCondLst>
                                    <p:cond delay="1000"/>
                                  </p:stCondLst>
                                  <p:childTnLst>
                                    <p:set>
                                      <p:cBhvr>
                                        <p:cTn id="104" dur="1" fill="hold">
                                          <p:stCondLst>
                                            <p:cond delay="0"/>
                                          </p:stCondLst>
                                        </p:cTn>
                                        <p:tgtEl>
                                          <p:spTgt spid="14"/>
                                        </p:tgtEl>
                                        <p:attrNameLst>
                                          <p:attrName>style.visibility</p:attrName>
                                        </p:attrNameLst>
                                      </p:cBhvr>
                                      <p:to>
                                        <p:strVal val="visible"/>
                                      </p:to>
                                    </p:set>
                                    <p:animEffect transition="in" filter="fade">
                                      <p:cBhvr>
                                        <p:cTn id="105" dur="500"/>
                                        <p:tgtEl>
                                          <p:spTgt spid="14"/>
                                        </p:tgtEl>
                                      </p:cBhvr>
                                    </p:animEffect>
                                  </p:childTnLst>
                                </p:cTn>
                              </p:par>
                              <p:par>
                                <p:cTn id="106" presetID="10" presetClass="entr" presetSubtype="0" fill="hold" grpId="0" nodeType="withEffect">
                                  <p:stCondLst>
                                    <p:cond delay="1000"/>
                                  </p:stCondLst>
                                  <p:childTnLst>
                                    <p:set>
                                      <p:cBhvr>
                                        <p:cTn id="107" dur="1" fill="hold">
                                          <p:stCondLst>
                                            <p:cond delay="0"/>
                                          </p:stCondLst>
                                        </p:cTn>
                                        <p:tgtEl>
                                          <p:spTgt spid="15"/>
                                        </p:tgtEl>
                                        <p:attrNameLst>
                                          <p:attrName>style.visibility</p:attrName>
                                        </p:attrNameLst>
                                      </p:cBhvr>
                                      <p:to>
                                        <p:strVal val="visible"/>
                                      </p:to>
                                    </p:set>
                                    <p:animEffect transition="in" filter="fade">
                                      <p:cBhvr>
                                        <p:cTn id="108" dur="500"/>
                                        <p:tgtEl>
                                          <p:spTgt spid="15"/>
                                        </p:tgtEl>
                                      </p:cBhvr>
                                    </p:animEffect>
                                  </p:childTnLst>
                                </p:cTn>
                              </p:par>
                              <p:par>
                                <p:cTn id="109" presetID="10" presetClass="entr" presetSubtype="0" fill="hold" grpId="0" nodeType="withEffect">
                                  <p:stCondLst>
                                    <p:cond delay="1000"/>
                                  </p:stCondLst>
                                  <p:childTnLst>
                                    <p:set>
                                      <p:cBhvr>
                                        <p:cTn id="110" dur="1" fill="hold">
                                          <p:stCondLst>
                                            <p:cond delay="0"/>
                                          </p:stCondLst>
                                        </p:cTn>
                                        <p:tgtEl>
                                          <p:spTgt spid="33"/>
                                        </p:tgtEl>
                                        <p:attrNameLst>
                                          <p:attrName>style.visibility</p:attrName>
                                        </p:attrNameLst>
                                      </p:cBhvr>
                                      <p:to>
                                        <p:strVal val="visible"/>
                                      </p:to>
                                    </p:set>
                                    <p:animEffect transition="in" filter="fade">
                                      <p:cBhvr>
                                        <p:cTn id="111" dur="500"/>
                                        <p:tgtEl>
                                          <p:spTgt spid="33"/>
                                        </p:tgtEl>
                                      </p:cBhvr>
                                    </p:animEffect>
                                  </p:childTnLst>
                                </p:cTn>
                              </p:par>
                              <p:par>
                                <p:cTn id="112" presetID="10" presetClass="entr" presetSubtype="0" fill="hold" grpId="0" nodeType="withEffect">
                                  <p:stCondLst>
                                    <p:cond delay="1000"/>
                                  </p:stCondLst>
                                  <p:childTnLst>
                                    <p:set>
                                      <p:cBhvr>
                                        <p:cTn id="113" dur="1" fill="hold">
                                          <p:stCondLst>
                                            <p:cond delay="0"/>
                                          </p:stCondLst>
                                        </p:cTn>
                                        <p:tgtEl>
                                          <p:spTgt spid="48"/>
                                        </p:tgtEl>
                                        <p:attrNameLst>
                                          <p:attrName>style.visibility</p:attrName>
                                        </p:attrNameLst>
                                      </p:cBhvr>
                                      <p:to>
                                        <p:strVal val="visible"/>
                                      </p:to>
                                    </p:set>
                                    <p:animEffect transition="in" filter="fade">
                                      <p:cBhvr>
                                        <p:cTn id="114" dur="500"/>
                                        <p:tgtEl>
                                          <p:spTgt spid="48"/>
                                        </p:tgtEl>
                                      </p:cBhvr>
                                    </p:animEffect>
                                  </p:childTnLst>
                                </p:cTn>
                              </p:par>
                              <p:par>
                                <p:cTn id="115" presetID="10" presetClass="entr" presetSubtype="0" fill="hold" grpId="0" nodeType="withEffect">
                                  <p:stCondLst>
                                    <p:cond delay="1000"/>
                                  </p:stCondLst>
                                  <p:childTnLst>
                                    <p:set>
                                      <p:cBhvr>
                                        <p:cTn id="116" dur="1" fill="hold">
                                          <p:stCondLst>
                                            <p:cond delay="0"/>
                                          </p:stCondLst>
                                        </p:cTn>
                                        <p:tgtEl>
                                          <p:spTgt spid="49"/>
                                        </p:tgtEl>
                                        <p:attrNameLst>
                                          <p:attrName>style.visibility</p:attrName>
                                        </p:attrNameLst>
                                      </p:cBhvr>
                                      <p:to>
                                        <p:strVal val="visible"/>
                                      </p:to>
                                    </p:set>
                                    <p:animEffect transition="in" filter="fade">
                                      <p:cBhvr>
                                        <p:cTn id="117" dur="500"/>
                                        <p:tgtEl>
                                          <p:spTgt spid="49"/>
                                        </p:tgtEl>
                                      </p:cBhvr>
                                    </p:animEffect>
                                  </p:childTnLst>
                                </p:cTn>
                              </p:par>
                              <p:par>
                                <p:cTn id="118" presetID="10" presetClass="entr" presetSubtype="0" fill="hold" grpId="0" nodeType="withEffect">
                                  <p:stCondLst>
                                    <p:cond delay="1000"/>
                                  </p:stCondLst>
                                  <p:childTnLst>
                                    <p:set>
                                      <p:cBhvr>
                                        <p:cTn id="119" dur="1" fill="hold">
                                          <p:stCondLst>
                                            <p:cond delay="0"/>
                                          </p:stCondLst>
                                        </p:cTn>
                                        <p:tgtEl>
                                          <p:spTgt spid="12"/>
                                        </p:tgtEl>
                                        <p:attrNameLst>
                                          <p:attrName>style.visibility</p:attrName>
                                        </p:attrNameLst>
                                      </p:cBhvr>
                                      <p:to>
                                        <p:strVal val="visible"/>
                                      </p:to>
                                    </p:set>
                                    <p:animEffect transition="in" filter="fade">
                                      <p:cBhvr>
                                        <p:cTn id="120" dur="500"/>
                                        <p:tgtEl>
                                          <p:spTgt spid="12"/>
                                        </p:tgtEl>
                                      </p:cBhvr>
                                    </p:animEffect>
                                  </p:childTnLst>
                                </p:cTn>
                              </p:par>
                              <p:par>
                                <p:cTn id="121" presetID="10" presetClass="entr" presetSubtype="0" fill="hold" grpId="0" nodeType="withEffect">
                                  <p:stCondLst>
                                    <p:cond delay="1000"/>
                                  </p:stCondLst>
                                  <p:childTnLst>
                                    <p:set>
                                      <p:cBhvr>
                                        <p:cTn id="122" dur="1" fill="hold">
                                          <p:stCondLst>
                                            <p:cond delay="0"/>
                                          </p:stCondLst>
                                        </p:cTn>
                                        <p:tgtEl>
                                          <p:spTgt spid="13"/>
                                        </p:tgtEl>
                                        <p:attrNameLst>
                                          <p:attrName>style.visibility</p:attrName>
                                        </p:attrNameLst>
                                      </p:cBhvr>
                                      <p:to>
                                        <p:strVal val="visible"/>
                                      </p:to>
                                    </p:set>
                                    <p:animEffect transition="in" filter="fade">
                                      <p:cBhvr>
                                        <p:cTn id="123" dur="500"/>
                                        <p:tgtEl>
                                          <p:spTgt spid="13"/>
                                        </p:tgtEl>
                                      </p:cBhvr>
                                    </p:animEffect>
                                  </p:childTnLst>
                                </p:cTn>
                              </p:par>
                              <p:par>
                                <p:cTn id="124" presetID="10" presetClass="entr" presetSubtype="0" fill="hold" grpId="0" nodeType="withEffect">
                                  <p:stCondLst>
                                    <p:cond delay="1000"/>
                                  </p:stCondLst>
                                  <p:childTnLst>
                                    <p:set>
                                      <p:cBhvr>
                                        <p:cTn id="125" dur="1" fill="hold">
                                          <p:stCondLst>
                                            <p:cond delay="0"/>
                                          </p:stCondLst>
                                        </p:cTn>
                                        <p:tgtEl>
                                          <p:spTgt spid="31"/>
                                        </p:tgtEl>
                                        <p:attrNameLst>
                                          <p:attrName>style.visibility</p:attrName>
                                        </p:attrNameLst>
                                      </p:cBhvr>
                                      <p:to>
                                        <p:strVal val="visible"/>
                                      </p:to>
                                    </p:set>
                                    <p:animEffect transition="in" filter="fade">
                                      <p:cBhvr>
                                        <p:cTn id="126" dur="500"/>
                                        <p:tgtEl>
                                          <p:spTgt spid="31"/>
                                        </p:tgtEl>
                                      </p:cBhvr>
                                    </p:animEffect>
                                  </p:childTnLst>
                                </p:cTn>
                              </p:par>
                              <p:par>
                                <p:cTn id="127" presetID="10" presetClass="entr" presetSubtype="0" fill="hold" grpId="0" nodeType="withEffect">
                                  <p:stCondLst>
                                    <p:cond delay="1000"/>
                                  </p:stCondLst>
                                  <p:childTnLst>
                                    <p:set>
                                      <p:cBhvr>
                                        <p:cTn id="128" dur="1" fill="hold">
                                          <p:stCondLst>
                                            <p:cond delay="0"/>
                                          </p:stCondLst>
                                        </p:cTn>
                                        <p:tgtEl>
                                          <p:spTgt spid="42"/>
                                        </p:tgtEl>
                                        <p:attrNameLst>
                                          <p:attrName>style.visibility</p:attrName>
                                        </p:attrNameLst>
                                      </p:cBhvr>
                                      <p:to>
                                        <p:strVal val="visible"/>
                                      </p:to>
                                    </p:set>
                                    <p:animEffect transition="in" filter="fade">
                                      <p:cBhvr>
                                        <p:cTn id="129" dur="500"/>
                                        <p:tgtEl>
                                          <p:spTgt spid="42"/>
                                        </p:tgtEl>
                                      </p:cBhvr>
                                    </p:animEffect>
                                  </p:childTnLst>
                                </p:cTn>
                              </p:par>
                              <p:par>
                                <p:cTn id="130" presetID="10" presetClass="entr" presetSubtype="0" fill="hold" grpId="0" nodeType="withEffect">
                                  <p:stCondLst>
                                    <p:cond delay="1000"/>
                                  </p:stCondLst>
                                  <p:childTnLst>
                                    <p:set>
                                      <p:cBhvr>
                                        <p:cTn id="131" dur="1" fill="hold">
                                          <p:stCondLst>
                                            <p:cond delay="0"/>
                                          </p:stCondLst>
                                        </p:cTn>
                                        <p:tgtEl>
                                          <p:spTgt spid="43"/>
                                        </p:tgtEl>
                                        <p:attrNameLst>
                                          <p:attrName>style.visibility</p:attrName>
                                        </p:attrNameLst>
                                      </p:cBhvr>
                                      <p:to>
                                        <p:strVal val="visible"/>
                                      </p:to>
                                    </p:set>
                                    <p:animEffect transition="in" filter="fade">
                                      <p:cBhvr>
                                        <p:cTn id="132" dur="500"/>
                                        <p:tgtEl>
                                          <p:spTgt spid="43"/>
                                        </p:tgtEl>
                                      </p:cBhvr>
                                    </p:animEffect>
                                  </p:childTnLst>
                                </p:cTn>
                              </p:par>
                              <p:par>
                                <p:cTn id="133" presetID="10" presetClass="entr" presetSubtype="0" fill="hold" grpId="0" nodeType="withEffect">
                                  <p:stCondLst>
                                    <p:cond delay="1000"/>
                                  </p:stCondLst>
                                  <p:childTnLst>
                                    <p:set>
                                      <p:cBhvr>
                                        <p:cTn id="134" dur="1" fill="hold">
                                          <p:stCondLst>
                                            <p:cond delay="0"/>
                                          </p:stCondLst>
                                        </p:cTn>
                                        <p:tgtEl>
                                          <p:spTgt spid="44"/>
                                        </p:tgtEl>
                                        <p:attrNameLst>
                                          <p:attrName>style.visibility</p:attrName>
                                        </p:attrNameLst>
                                      </p:cBhvr>
                                      <p:to>
                                        <p:strVal val="visible"/>
                                      </p:to>
                                    </p:set>
                                    <p:animEffect transition="in" filter="fade">
                                      <p:cBhvr>
                                        <p:cTn id="135" dur="500"/>
                                        <p:tgtEl>
                                          <p:spTgt spid="44"/>
                                        </p:tgtEl>
                                      </p:cBhvr>
                                    </p:animEffect>
                                  </p:childTnLst>
                                </p:cTn>
                              </p:par>
                              <p:par>
                                <p:cTn id="136" presetID="10" presetClass="entr" presetSubtype="0" fill="hold" grpId="0" nodeType="withEffect">
                                  <p:stCondLst>
                                    <p:cond delay="1000"/>
                                  </p:stCondLst>
                                  <p:childTnLst>
                                    <p:set>
                                      <p:cBhvr>
                                        <p:cTn id="137" dur="1" fill="hold">
                                          <p:stCondLst>
                                            <p:cond delay="0"/>
                                          </p:stCondLst>
                                        </p:cTn>
                                        <p:tgtEl>
                                          <p:spTgt spid="45"/>
                                        </p:tgtEl>
                                        <p:attrNameLst>
                                          <p:attrName>style.visibility</p:attrName>
                                        </p:attrNameLst>
                                      </p:cBhvr>
                                      <p:to>
                                        <p:strVal val="visible"/>
                                      </p:to>
                                    </p:set>
                                    <p:animEffect transition="in" filter="fade">
                                      <p:cBhvr>
                                        <p:cTn id="138" dur="500"/>
                                        <p:tgtEl>
                                          <p:spTgt spid="45"/>
                                        </p:tgtEl>
                                      </p:cBhvr>
                                    </p:animEffect>
                                  </p:childTnLst>
                                </p:cTn>
                              </p:par>
                              <p:par>
                                <p:cTn id="139" presetID="10" presetClass="entr" presetSubtype="0" fill="hold" grpId="0" nodeType="withEffect">
                                  <p:stCondLst>
                                    <p:cond delay="1000"/>
                                  </p:stCondLst>
                                  <p:childTnLst>
                                    <p:set>
                                      <p:cBhvr>
                                        <p:cTn id="140" dur="1" fill="hold">
                                          <p:stCondLst>
                                            <p:cond delay="0"/>
                                          </p:stCondLst>
                                        </p:cTn>
                                        <p:tgtEl>
                                          <p:spTgt spid="46"/>
                                        </p:tgtEl>
                                        <p:attrNameLst>
                                          <p:attrName>style.visibility</p:attrName>
                                        </p:attrNameLst>
                                      </p:cBhvr>
                                      <p:to>
                                        <p:strVal val="visible"/>
                                      </p:to>
                                    </p:set>
                                    <p:animEffect transition="in" filter="fade">
                                      <p:cBhvr>
                                        <p:cTn id="141" dur="500"/>
                                        <p:tgtEl>
                                          <p:spTgt spid="46"/>
                                        </p:tgtEl>
                                      </p:cBhvr>
                                    </p:animEffect>
                                  </p:childTnLst>
                                </p:cTn>
                              </p:par>
                              <p:par>
                                <p:cTn id="142" presetID="10" presetClass="entr" presetSubtype="0" fill="hold" grpId="0" nodeType="withEffect">
                                  <p:stCondLst>
                                    <p:cond delay="1000"/>
                                  </p:stCondLst>
                                  <p:childTnLst>
                                    <p:set>
                                      <p:cBhvr>
                                        <p:cTn id="143" dur="1" fill="hold">
                                          <p:stCondLst>
                                            <p:cond delay="0"/>
                                          </p:stCondLst>
                                        </p:cTn>
                                        <p:tgtEl>
                                          <p:spTgt spid="47"/>
                                        </p:tgtEl>
                                        <p:attrNameLst>
                                          <p:attrName>style.visibility</p:attrName>
                                        </p:attrNameLst>
                                      </p:cBhvr>
                                      <p:to>
                                        <p:strVal val="visible"/>
                                      </p:to>
                                    </p:set>
                                    <p:animEffect transition="in" filter="fade">
                                      <p:cBhvr>
                                        <p:cTn id="144" dur="500"/>
                                        <p:tgtEl>
                                          <p:spTgt spid="47"/>
                                        </p:tgtEl>
                                      </p:cBhvr>
                                    </p:animEffect>
                                  </p:childTnLst>
                                </p:cTn>
                              </p:par>
                              <p:par>
                                <p:cTn id="145" presetID="10" presetClass="entr" presetSubtype="0" fill="hold" grpId="0" nodeType="withEffect">
                                  <p:stCondLst>
                                    <p:cond delay="1000"/>
                                  </p:stCondLst>
                                  <p:childTnLst>
                                    <p:set>
                                      <p:cBhvr>
                                        <p:cTn id="146" dur="1" fill="hold">
                                          <p:stCondLst>
                                            <p:cond delay="0"/>
                                          </p:stCondLst>
                                        </p:cTn>
                                        <p:tgtEl>
                                          <p:spTgt spid="10"/>
                                        </p:tgtEl>
                                        <p:attrNameLst>
                                          <p:attrName>style.visibility</p:attrName>
                                        </p:attrNameLst>
                                      </p:cBhvr>
                                      <p:to>
                                        <p:strVal val="visible"/>
                                      </p:to>
                                    </p:set>
                                    <p:animEffect transition="in" filter="fade">
                                      <p:cBhvr>
                                        <p:cTn id="147" dur="500"/>
                                        <p:tgtEl>
                                          <p:spTgt spid="10"/>
                                        </p:tgtEl>
                                      </p:cBhvr>
                                    </p:animEffect>
                                  </p:childTnLst>
                                </p:cTn>
                              </p:par>
                              <p:par>
                                <p:cTn id="148" presetID="10" presetClass="entr" presetSubtype="0" fill="hold" grpId="0" nodeType="withEffect">
                                  <p:stCondLst>
                                    <p:cond delay="1000"/>
                                  </p:stCondLst>
                                  <p:childTnLst>
                                    <p:set>
                                      <p:cBhvr>
                                        <p:cTn id="149" dur="1" fill="hold">
                                          <p:stCondLst>
                                            <p:cond delay="0"/>
                                          </p:stCondLst>
                                        </p:cTn>
                                        <p:tgtEl>
                                          <p:spTgt spid="11"/>
                                        </p:tgtEl>
                                        <p:attrNameLst>
                                          <p:attrName>style.visibility</p:attrName>
                                        </p:attrNameLst>
                                      </p:cBhvr>
                                      <p:to>
                                        <p:strVal val="visible"/>
                                      </p:to>
                                    </p:set>
                                    <p:animEffect transition="in" filter="fade">
                                      <p:cBhvr>
                                        <p:cTn id="150" dur="500"/>
                                        <p:tgtEl>
                                          <p:spTgt spid="11"/>
                                        </p:tgtEl>
                                      </p:cBhvr>
                                    </p:animEffect>
                                  </p:childTnLst>
                                </p:cTn>
                              </p:par>
                              <p:par>
                                <p:cTn id="151" presetID="10" presetClass="entr" presetSubtype="0" fill="hold" grpId="0" nodeType="withEffect">
                                  <p:stCondLst>
                                    <p:cond delay="1000"/>
                                  </p:stCondLst>
                                  <p:childTnLst>
                                    <p:set>
                                      <p:cBhvr>
                                        <p:cTn id="152" dur="1" fill="hold">
                                          <p:stCondLst>
                                            <p:cond delay="0"/>
                                          </p:stCondLst>
                                        </p:cTn>
                                        <p:tgtEl>
                                          <p:spTgt spid="29"/>
                                        </p:tgtEl>
                                        <p:attrNameLst>
                                          <p:attrName>style.visibility</p:attrName>
                                        </p:attrNameLst>
                                      </p:cBhvr>
                                      <p:to>
                                        <p:strVal val="visible"/>
                                      </p:to>
                                    </p:set>
                                    <p:animEffect transition="in" filter="fade">
                                      <p:cBhvr>
                                        <p:cTn id="153" dur="500"/>
                                        <p:tgtEl>
                                          <p:spTgt spid="29"/>
                                        </p:tgtEl>
                                      </p:cBhvr>
                                    </p:animEffect>
                                  </p:childTnLst>
                                </p:cTn>
                              </p:par>
                              <p:par>
                                <p:cTn id="154" presetID="10" presetClass="entr" presetSubtype="0" fill="hold" grpId="0" nodeType="withEffect">
                                  <p:stCondLst>
                                    <p:cond delay="1000"/>
                                  </p:stCondLst>
                                  <p:childTnLst>
                                    <p:set>
                                      <p:cBhvr>
                                        <p:cTn id="155" dur="1" fill="hold">
                                          <p:stCondLst>
                                            <p:cond delay="0"/>
                                          </p:stCondLst>
                                        </p:cTn>
                                        <p:tgtEl>
                                          <p:spTgt spid="68"/>
                                        </p:tgtEl>
                                        <p:attrNameLst>
                                          <p:attrName>style.visibility</p:attrName>
                                        </p:attrNameLst>
                                      </p:cBhvr>
                                      <p:to>
                                        <p:strVal val="visible"/>
                                      </p:to>
                                    </p:set>
                                    <p:animEffect transition="in" filter="fade">
                                      <p:cBhvr>
                                        <p:cTn id="156" dur="500"/>
                                        <p:tgtEl>
                                          <p:spTgt spid="68"/>
                                        </p:tgtEl>
                                      </p:cBhvr>
                                    </p:animEffect>
                                  </p:childTnLst>
                                </p:cTn>
                              </p:par>
                              <p:par>
                                <p:cTn id="157" presetID="10" presetClass="entr" presetSubtype="0" fill="hold" grpId="0" nodeType="withEffect">
                                  <p:stCondLst>
                                    <p:cond delay="1000"/>
                                  </p:stCondLst>
                                  <p:childTnLst>
                                    <p:set>
                                      <p:cBhvr>
                                        <p:cTn id="158" dur="1" fill="hold">
                                          <p:stCondLst>
                                            <p:cond delay="0"/>
                                          </p:stCondLst>
                                        </p:cTn>
                                        <p:tgtEl>
                                          <p:spTgt spid="8"/>
                                        </p:tgtEl>
                                        <p:attrNameLst>
                                          <p:attrName>style.visibility</p:attrName>
                                        </p:attrNameLst>
                                      </p:cBhvr>
                                      <p:to>
                                        <p:strVal val="visible"/>
                                      </p:to>
                                    </p:set>
                                    <p:animEffect transition="in" filter="fade">
                                      <p:cBhvr>
                                        <p:cTn id="159" dur="500"/>
                                        <p:tgtEl>
                                          <p:spTgt spid="8"/>
                                        </p:tgtEl>
                                      </p:cBhvr>
                                    </p:animEffect>
                                  </p:childTnLst>
                                </p:cTn>
                              </p:par>
                              <p:par>
                                <p:cTn id="160" presetID="10" presetClass="entr" presetSubtype="0" fill="hold" grpId="0" nodeType="withEffect">
                                  <p:stCondLst>
                                    <p:cond delay="1000"/>
                                  </p:stCondLst>
                                  <p:childTnLst>
                                    <p:set>
                                      <p:cBhvr>
                                        <p:cTn id="161" dur="1" fill="hold">
                                          <p:stCondLst>
                                            <p:cond delay="0"/>
                                          </p:stCondLst>
                                        </p:cTn>
                                        <p:tgtEl>
                                          <p:spTgt spid="9"/>
                                        </p:tgtEl>
                                        <p:attrNameLst>
                                          <p:attrName>style.visibility</p:attrName>
                                        </p:attrNameLst>
                                      </p:cBhvr>
                                      <p:to>
                                        <p:strVal val="visible"/>
                                      </p:to>
                                    </p:set>
                                    <p:animEffect transition="in" filter="fade">
                                      <p:cBhvr>
                                        <p:cTn id="162" dur="500"/>
                                        <p:tgtEl>
                                          <p:spTgt spid="9"/>
                                        </p:tgtEl>
                                      </p:cBhvr>
                                    </p:animEffect>
                                  </p:childTnLst>
                                </p:cTn>
                              </p:par>
                              <p:par>
                                <p:cTn id="163" presetID="10" presetClass="entr" presetSubtype="0" fill="hold" grpId="0" nodeType="withEffect">
                                  <p:stCondLst>
                                    <p:cond delay="1000"/>
                                  </p:stCondLst>
                                  <p:childTnLst>
                                    <p:set>
                                      <p:cBhvr>
                                        <p:cTn id="164" dur="1" fill="hold">
                                          <p:stCondLst>
                                            <p:cond delay="0"/>
                                          </p:stCondLst>
                                        </p:cTn>
                                        <p:tgtEl>
                                          <p:spTgt spid="27"/>
                                        </p:tgtEl>
                                        <p:attrNameLst>
                                          <p:attrName>style.visibility</p:attrName>
                                        </p:attrNameLst>
                                      </p:cBhvr>
                                      <p:to>
                                        <p:strVal val="visible"/>
                                      </p:to>
                                    </p:set>
                                    <p:animEffect transition="in" filter="fade">
                                      <p:cBhvr>
                                        <p:cTn id="165" dur="500"/>
                                        <p:tgtEl>
                                          <p:spTgt spid="27"/>
                                        </p:tgtEl>
                                      </p:cBhvr>
                                    </p:animEffect>
                                  </p:childTnLst>
                                </p:cTn>
                              </p:par>
                              <p:par>
                                <p:cTn id="166" presetID="10" presetClass="entr" presetSubtype="0" fill="hold" grpId="0" nodeType="withEffect">
                                  <p:stCondLst>
                                    <p:cond delay="1000"/>
                                  </p:stCondLst>
                                  <p:childTnLst>
                                    <p:set>
                                      <p:cBhvr>
                                        <p:cTn id="167" dur="1" fill="hold">
                                          <p:stCondLst>
                                            <p:cond delay="0"/>
                                          </p:stCondLst>
                                        </p:cTn>
                                        <p:tgtEl>
                                          <p:spTgt spid="40"/>
                                        </p:tgtEl>
                                        <p:attrNameLst>
                                          <p:attrName>style.visibility</p:attrName>
                                        </p:attrNameLst>
                                      </p:cBhvr>
                                      <p:to>
                                        <p:strVal val="visible"/>
                                      </p:to>
                                    </p:set>
                                    <p:animEffect transition="in" filter="fade">
                                      <p:cBhvr>
                                        <p:cTn id="168" dur="500"/>
                                        <p:tgtEl>
                                          <p:spTgt spid="40"/>
                                        </p:tgtEl>
                                      </p:cBhvr>
                                    </p:animEffect>
                                  </p:childTnLst>
                                </p:cTn>
                              </p:par>
                              <p:par>
                                <p:cTn id="169" presetID="10" presetClass="entr" presetSubtype="0" fill="hold" grpId="0" nodeType="withEffect">
                                  <p:stCondLst>
                                    <p:cond delay="1000"/>
                                  </p:stCondLst>
                                  <p:childTnLst>
                                    <p:set>
                                      <p:cBhvr>
                                        <p:cTn id="170" dur="1" fill="hold">
                                          <p:stCondLst>
                                            <p:cond delay="0"/>
                                          </p:stCondLst>
                                        </p:cTn>
                                        <p:tgtEl>
                                          <p:spTgt spid="6"/>
                                        </p:tgtEl>
                                        <p:attrNameLst>
                                          <p:attrName>style.visibility</p:attrName>
                                        </p:attrNameLst>
                                      </p:cBhvr>
                                      <p:to>
                                        <p:strVal val="visible"/>
                                      </p:to>
                                    </p:set>
                                    <p:animEffect transition="in" filter="fade">
                                      <p:cBhvr>
                                        <p:cTn id="171" dur="500"/>
                                        <p:tgtEl>
                                          <p:spTgt spid="6"/>
                                        </p:tgtEl>
                                      </p:cBhvr>
                                    </p:animEffect>
                                  </p:childTnLst>
                                </p:cTn>
                              </p:par>
                              <p:par>
                                <p:cTn id="172" presetID="10" presetClass="entr" presetSubtype="0" fill="hold" grpId="0" nodeType="withEffect">
                                  <p:stCondLst>
                                    <p:cond delay="1000"/>
                                  </p:stCondLst>
                                  <p:childTnLst>
                                    <p:set>
                                      <p:cBhvr>
                                        <p:cTn id="173" dur="1" fill="hold">
                                          <p:stCondLst>
                                            <p:cond delay="0"/>
                                          </p:stCondLst>
                                        </p:cTn>
                                        <p:tgtEl>
                                          <p:spTgt spid="7"/>
                                        </p:tgtEl>
                                        <p:attrNameLst>
                                          <p:attrName>style.visibility</p:attrName>
                                        </p:attrNameLst>
                                      </p:cBhvr>
                                      <p:to>
                                        <p:strVal val="visible"/>
                                      </p:to>
                                    </p:set>
                                    <p:animEffect transition="in" filter="fade">
                                      <p:cBhvr>
                                        <p:cTn id="174" dur="500"/>
                                        <p:tgtEl>
                                          <p:spTgt spid="7"/>
                                        </p:tgtEl>
                                      </p:cBhvr>
                                    </p:animEffect>
                                  </p:childTnLst>
                                </p:cTn>
                              </p:par>
                              <p:par>
                                <p:cTn id="175" presetID="10" presetClass="entr" presetSubtype="0" fill="hold" grpId="0" nodeType="withEffect">
                                  <p:stCondLst>
                                    <p:cond delay="1000"/>
                                  </p:stCondLst>
                                  <p:childTnLst>
                                    <p:set>
                                      <p:cBhvr>
                                        <p:cTn id="176" dur="1" fill="hold">
                                          <p:stCondLst>
                                            <p:cond delay="0"/>
                                          </p:stCondLst>
                                        </p:cTn>
                                        <p:tgtEl>
                                          <p:spTgt spid="25"/>
                                        </p:tgtEl>
                                        <p:attrNameLst>
                                          <p:attrName>style.visibility</p:attrName>
                                        </p:attrNameLst>
                                      </p:cBhvr>
                                      <p:to>
                                        <p:strVal val="visible"/>
                                      </p:to>
                                    </p:set>
                                    <p:animEffect transition="in" filter="fade">
                                      <p:cBhvr>
                                        <p:cTn id="177" dur="500"/>
                                        <p:tgtEl>
                                          <p:spTgt spid="25"/>
                                        </p:tgtEl>
                                      </p:cBhvr>
                                    </p:animEffect>
                                  </p:childTnLst>
                                </p:cTn>
                              </p:par>
                              <p:par>
                                <p:cTn id="178" presetID="10" presetClass="entr" presetSubtype="0" fill="hold" grpId="0" nodeType="withEffect">
                                  <p:stCondLst>
                                    <p:cond delay="1000"/>
                                  </p:stCondLst>
                                  <p:childTnLst>
                                    <p:set>
                                      <p:cBhvr>
                                        <p:cTn id="179" dur="1" fill="hold">
                                          <p:stCondLst>
                                            <p:cond delay="0"/>
                                          </p:stCondLst>
                                        </p:cTn>
                                        <p:tgtEl>
                                          <p:spTgt spid="41"/>
                                        </p:tgtEl>
                                        <p:attrNameLst>
                                          <p:attrName>style.visibility</p:attrName>
                                        </p:attrNameLst>
                                      </p:cBhvr>
                                      <p:to>
                                        <p:strVal val="visible"/>
                                      </p:to>
                                    </p:set>
                                    <p:animEffect transition="in" filter="fade">
                                      <p:cBhvr>
                                        <p:cTn id="180" dur="500"/>
                                        <p:tgtEl>
                                          <p:spTgt spid="41"/>
                                        </p:tgtEl>
                                      </p:cBhvr>
                                    </p:animEffect>
                                  </p:childTnLst>
                                </p:cTn>
                              </p:par>
                              <p:par>
                                <p:cTn id="181" presetID="14" presetClass="entr" presetSubtype="10" fill="hold" grpId="0" nodeType="withEffect">
                                  <p:stCondLst>
                                    <p:cond delay="1500"/>
                                  </p:stCondLst>
                                  <p:childTnLst>
                                    <p:set>
                                      <p:cBhvr>
                                        <p:cTn id="182" dur="1" fill="hold">
                                          <p:stCondLst>
                                            <p:cond delay="0"/>
                                          </p:stCondLst>
                                        </p:cTn>
                                        <p:tgtEl>
                                          <p:spTgt spid="60"/>
                                        </p:tgtEl>
                                        <p:attrNameLst>
                                          <p:attrName>style.visibility</p:attrName>
                                        </p:attrNameLst>
                                      </p:cBhvr>
                                      <p:to>
                                        <p:strVal val="visible"/>
                                      </p:to>
                                    </p:set>
                                    <p:animEffect transition="in" filter="randombar(horizontal)">
                                      <p:cBhvr>
                                        <p:cTn id="183" dur="1000"/>
                                        <p:tgtEl>
                                          <p:spTgt spid="60"/>
                                        </p:tgtEl>
                                      </p:cBhvr>
                                    </p:animEffect>
                                  </p:childTnLst>
                                </p:cTn>
                              </p:par>
                              <p:par>
                                <p:cTn id="184" presetID="14" presetClass="entr" presetSubtype="10" fill="hold" grpId="0" nodeType="withEffect">
                                  <p:stCondLst>
                                    <p:cond delay="1500"/>
                                  </p:stCondLst>
                                  <p:childTnLst>
                                    <p:set>
                                      <p:cBhvr>
                                        <p:cTn id="185" dur="1" fill="hold">
                                          <p:stCondLst>
                                            <p:cond delay="0"/>
                                          </p:stCondLst>
                                        </p:cTn>
                                        <p:tgtEl>
                                          <p:spTgt spid="61"/>
                                        </p:tgtEl>
                                        <p:attrNameLst>
                                          <p:attrName>style.visibility</p:attrName>
                                        </p:attrNameLst>
                                      </p:cBhvr>
                                      <p:to>
                                        <p:strVal val="visible"/>
                                      </p:to>
                                    </p:set>
                                    <p:animEffect transition="in" filter="randombar(horizontal)">
                                      <p:cBhvr>
                                        <p:cTn id="186" dur="1000"/>
                                        <p:tgtEl>
                                          <p:spTgt spid="61"/>
                                        </p:tgtEl>
                                      </p:cBhvr>
                                    </p:animEffect>
                                  </p:childTnLst>
                                </p:cTn>
                              </p:par>
                              <p:par>
                                <p:cTn id="187" presetID="14" presetClass="entr" presetSubtype="10" fill="hold" grpId="0" nodeType="withEffect">
                                  <p:stCondLst>
                                    <p:cond delay="1500"/>
                                  </p:stCondLst>
                                  <p:childTnLst>
                                    <p:set>
                                      <p:cBhvr>
                                        <p:cTn id="188" dur="1" fill="hold">
                                          <p:stCondLst>
                                            <p:cond delay="0"/>
                                          </p:stCondLst>
                                        </p:cTn>
                                        <p:tgtEl>
                                          <p:spTgt spid="62"/>
                                        </p:tgtEl>
                                        <p:attrNameLst>
                                          <p:attrName>style.visibility</p:attrName>
                                        </p:attrNameLst>
                                      </p:cBhvr>
                                      <p:to>
                                        <p:strVal val="visible"/>
                                      </p:to>
                                    </p:set>
                                    <p:animEffect transition="in" filter="randombar(horizontal)">
                                      <p:cBhvr>
                                        <p:cTn id="189" dur="1000"/>
                                        <p:tgtEl>
                                          <p:spTgt spid="62"/>
                                        </p:tgtEl>
                                      </p:cBhvr>
                                    </p:animEffect>
                                  </p:childTnLst>
                                </p:cTn>
                              </p:par>
                              <p:par>
                                <p:cTn id="190" presetID="14" presetClass="entr" presetSubtype="10" fill="hold" grpId="0" nodeType="withEffect">
                                  <p:stCondLst>
                                    <p:cond delay="1500"/>
                                  </p:stCondLst>
                                  <p:childTnLst>
                                    <p:set>
                                      <p:cBhvr>
                                        <p:cTn id="191" dur="1" fill="hold">
                                          <p:stCondLst>
                                            <p:cond delay="0"/>
                                          </p:stCondLst>
                                        </p:cTn>
                                        <p:tgtEl>
                                          <p:spTgt spid="63"/>
                                        </p:tgtEl>
                                        <p:attrNameLst>
                                          <p:attrName>style.visibility</p:attrName>
                                        </p:attrNameLst>
                                      </p:cBhvr>
                                      <p:to>
                                        <p:strVal val="visible"/>
                                      </p:to>
                                    </p:set>
                                    <p:animEffect transition="in" filter="randombar(horizontal)">
                                      <p:cBhvr>
                                        <p:cTn id="192" dur="1000"/>
                                        <p:tgtEl>
                                          <p:spTgt spid="63"/>
                                        </p:tgtEl>
                                      </p:cBhvr>
                                    </p:animEffect>
                                  </p:childTnLst>
                                </p:cTn>
                              </p:par>
                              <p:par>
                                <p:cTn id="193" presetID="14" presetClass="entr" presetSubtype="10" fill="hold" grpId="0" nodeType="withEffect">
                                  <p:stCondLst>
                                    <p:cond delay="1500"/>
                                  </p:stCondLst>
                                  <p:childTnLst>
                                    <p:set>
                                      <p:cBhvr>
                                        <p:cTn id="194" dur="1" fill="hold">
                                          <p:stCondLst>
                                            <p:cond delay="0"/>
                                          </p:stCondLst>
                                        </p:cTn>
                                        <p:tgtEl>
                                          <p:spTgt spid="67"/>
                                        </p:tgtEl>
                                        <p:attrNameLst>
                                          <p:attrName>style.visibility</p:attrName>
                                        </p:attrNameLst>
                                      </p:cBhvr>
                                      <p:to>
                                        <p:strVal val="visible"/>
                                      </p:to>
                                    </p:set>
                                    <p:animEffect transition="in" filter="randombar(horizontal)">
                                      <p:cBhvr>
                                        <p:cTn id="195" dur="1000"/>
                                        <p:tgtEl>
                                          <p:spTgt spid="67"/>
                                        </p:tgtEl>
                                      </p:cBhvr>
                                    </p:animEffect>
                                  </p:childTnLst>
                                </p:cTn>
                              </p:par>
                              <p:par>
                                <p:cTn id="196" presetID="14" presetClass="entr" presetSubtype="10" fill="hold" grpId="0" nodeType="withEffect">
                                  <p:stCondLst>
                                    <p:cond delay="1500"/>
                                  </p:stCondLst>
                                  <p:childTnLst>
                                    <p:set>
                                      <p:cBhvr>
                                        <p:cTn id="197" dur="1" fill="hold">
                                          <p:stCondLst>
                                            <p:cond delay="0"/>
                                          </p:stCondLst>
                                        </p:cTn>
                                        <p:tgtEl>
                                          <p:spTgt spid="66"/>
                                        </p:tgtEl>
                                        <p:attrNameLst>
                                          <p:attrName>style.visibility</p:attrName>
                                        </p:attrNameLst>
                                      </p:cBhvr>
                                      <p:to>
                                        <p:strVal val="visible"/>
                                      </p:to>
                                    </p:set>
                                    <p:animEffect transition="in" filter="randombar(horizontal)">
                                      <p:cBhvr>
                                        <p:cTn id="198" dur="1000"/>
                                        <p:tgtEl>
                                          <p:spTgt spid="66"/>
                                        </p:tgtEl>
                                      </p:cBhvr>
                                    </p:animEffect>
                                  </p:childTnLst>
                                </p:cTn>
                              </p:par>
                              <p:par>
                                <p:cTn id="199" presetID="14" presetClass="entr" presetSubtype="10" fill="hold" grpId="0" nodeType="withEffect">
                                  <p:stCondLst>
                                    <p:cond delay="1500"/>
                                  </p:stCondLst>
                                  <p:childTnLst>
                                    <p:set>
                                      <p:cBhvr>
                                        <p:cTn id="200" dur="1" fill="hold">
                                          <p:stCondLst>
                                            <p:cond delay="0"/>
                                          </p:stCondLst>
                                        </p:cTn>
                                        <p:tgtEl>
                                          <p:spTgt spid="64"/>
                                        </p:tgtEl>
                                        <p:attrNameLst>
                                          <p:attrName>style.visibility</p:attrName>
                                        </p:attrNameLst>
                                      </p:cBhvr>
                                      <p:to>
                                        <p:strVal val="visible"/>
                                      </p:to>
                                    </p:set>
                                    <p:animEffect transition="in" filter="randombar(horizontal)">
                                      <p:cBhvr>
                                        <p:cTn id="201" dur="1000"/>
                                        <p:tgtEl>
                                          <p:spTgt spid="64"/>
                                        </p:tgtEl>
                                      </p:cBhvr>
                                    </p:animEffect>
                                  </p:childTnLst>
                                </p:cTn>
                              </p:par>
                              <p:par>
                                <p:cTn id="202" presetID="14" presetClass="entr" presetSubtype="10" fill="hold" grpId="0" nodeType="withEffect">
                                  <p:stCondLst>
                                    <p:cond delay="1500"/>
                                  </p:stCondLst>
                                  <p:childTnLst>
                                    <p:set>
                                      <p:cBhvr>
                                        <p:cTn id="203" dur="1" fill="hold">
                                          <p:stCondLst>
                                            <p:cond delay="0"/>
                                          </p:stCondLst>
                                        </p:cTn>
                                        <p:tgtEl>
                                          <p:spTgt spid="65"/>
                                        </p:tgtEl>
                                        <p:attrNameLst>
                                          <p:attrName>style.visibility</p:attrName>
                                        </p:attrNameLst>
                                      </p:cBhvr>
                                      <p:to>
                                        <p:strVal val="visible"/>
                                      </p:to>
                                    </p:set>
                                    <p:animEffect transition="in" filter="randombar(horizontal)">
                                      <p:cBhvr>
                                        <p:cTn id="204" dur="1000"/>
                                        <p:tgtEl>
                                          <p:spTgt spid="65"/>
                                        </p:tgtEl>
                                      </p:cBhvr>
                                    </p:animEffect>
                                  </p:childTnLst>
                                </p:cTn>
                              </p:par>
                              <p:par>
                                <p:cTn id="205" presetID="14" presetClass="entr" presetSubtype="10" fill="hold" grpId="0" nodeType="withEffect">
                                  <p:stCondLst>
                                    <p:cond delay="1500"/>
                                  </p:stCondLst>
                                  <p:childTnLst>
                                    <p:set>
                                      <p:cBhvr>
                                        <p:cTn id="206" dur="1" fill="hold">
                                          <p:stCondLst>
                                            <p:cond delay="0"/>
                                          </p:stCondLst>
                                        </p:cTn>
                                        <p:tgtEl>
                                          <p:spTgt spid="59"/>
                                        </p:tgtEl>
                                        <p:attrNameLst>
                                          <p:attrName>style.visibility</p:attrName>
                                        </p:attrNameLst>
                                      </p:cBhvr>
                                      <p:to>
                                        <p:strVal val="visible"/>
                                      </p:to>
                                    </p:set>
                                    <p:animEffect transition="in" filter="randombar(horizontal)">
                                      <p:cBhvr>
                                        <p:cTn id="207" dur="1000"/>
                                        <p:tgtEl>
                                          <p:spTgt spid="5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3" grpId="0" animBg="1"/>
      <p:bldP spid="4" grpId="0" animBg="1"/>
      <p:bldP spid="5" grpId="0" animBg="1"/>
      <p:bldP spid="6" grpId="0" animBg="1"/>
      <p:bldP spid="7" grpId="0" animBg="1"/>
      <p:bldP spid="8" grpId="0" animBg="1"/>
      <p:bldP spid="9" grpId="0" animBg="1"/>
      <p:bldP spid="10" grpId="0" animBg="1"/>
      <p:bldP spid="11" grpId="0" animBg="1"/>
      <p:bldP spid="12" grpId="0" animBg="1"/>
      <p:bldP spid="13" grpId="0" animBg="1"/>
      <p:bldP spid="14" grpId="0" animBg="1"/>
      <p:bldP spid="15" grpId="0" animBg="1"/>
      <p:bldP spid="16" grpId="0" animBg="1"/>
      <p:bldP spid="17" grpId="0" animBg="1"/>
      <p:bldP spid="18" grpId="0" animBg="1"/>
      <p:bldP spid="19" grpId="0" animBg="1"/>
      <p:bldP spid="20" grpId="0" animBg="1"/>
      <p:bldP spid="21" grpId="0" animBg="1"/>
      <p:bldP spid="22" grpId="0" animBg="1"/>
      <p:bldP spid="23" grpId="0" animBg="1"/>
      <p:bldP spid="24" grpId="0" animBg="1"/>
      <p:bldP spid="25" grpId="0" animBg="1"/>
      <p:bldP spid="26" grpId="0" animBg="1"/>
      <p:bldP spid="27" grpId="0" animBg="1"/>
      <p:bldP spid="28" grpId="0" animBg="1"/>
      <p:bldP spid="29" grpId="0" animBg="1"/>
      <p:bldP spid="30" grpId="0" animBg="1"/>
      <p:bldP spid="31" grpId="0" animBg="1"/>
      <p:bldP spid="32" grpId="0" animBg="1"/>
      <p:bldP spid="33" grpId="0" animBg="1"/>
      <p:bldP spid="34" grpId="0" animBg="1"/>
      <p:bldP spid="35" grpId="0" animBg="1"/>
      <p:bldP spid="36" grpId="0" animBg="1"/>
      <p:bldP spid="40" grpId="0" animBg="1"/>
      <p:bldP spid="41" grpId="0" animBg="1"/>
      <p:bldP spid="42" grpId="0" animBg="1"/>
      <p:bldP spid="43" grpId="0" animBg="1"/>
      <p:bldP spid="44" grpId="0" animBg="1"/>
      <p:bldP spid="45" grpId="0" animBg="1"/>
      <p:bldP spid="46" grpId="0" animBg="1"/>
      <p:bldP spid="47" grpId="0" animBg="1"/>
      <p:bldP spid="48" grpId="0" animBg="1"/>
      <p:bldP spid="49" grpId="0" animBg="1"/>
      <p:bldP spid="50" grpId="0" animBg="1"/>
      <p:bldP spid="51" grpId="0" animBg="1"/>
      <p:bldP spid="52" grpId="0" animBg="1"/>
      <p:bldP spid="53" grpId="0" animBg="1"/>
      <p:bldP spid="54" grpId="0" animBg="1"/>
      <p:bldP spid="55" grpId="0" animBg="1"/>
      <p:bldP spid="56" grpId="0" animBg="1"/>
      <p:bldP spid="57" grpId="0" animBg="1"/>
      <p:bldP spid="58" grpId="0" animBg="1"/>
      <p:bldP spid="59" grpId="0"/>
      <p:bldP spid="60" grpId="0"/>
      <p:bldP spid="61" grpId="0"/>
      <p:bldP spid="62" grpId="0"/>
      <p:bldP spid="63" grpId="0"/>
      <p:bldP spid="64" grpId="0"/>
      <p:bldP spid="65" grpId="0"/>
      <p:bldP spid="66" grpId="0"/>
      <p:bldP spid="67" grpId="0"/>
      <p:bldP spid="68" grpId="0" animBg="1"/>
      <p:bldP spid="69" grpId="0" animBg="1"/>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9" name="Picture 2" descr="C:\Users\Administrator\Desktop\4499633_211107066366_2副本.png"/>
          <p:cNvPicPr>
            <a:picLocks noChangeAspect="1" noChangeArrowheads="1"/>
          </p:cNvPicPr>
          <p:nvPr/>
        </p:nvPicPr>
        <p:blipFill>
          <a:blip r:embed="rId3">
            <a:extLst>
              <a:ext uri="{BEBA8EAE-BF5A-486C-A8C5-ECC9F3942E4B}">
                <a14:imgProps xmlns:a14="http://schemas.microsoft.com/office/drawing/2010/main">
                  <a14:imgLayer r:embed="rId4">
                    <a14:imgEffect>
                      <a14:saturation sat="66000"/>
                    </a14:imgEffect>
                    <a14:imgEffect>
                      <a14:brightnessContrast contrast="20000"/>
                    </a14:imgEffect>
                  </a14:imgLayer>
                </a14:imgProps>
              </a:ext>
              <a:ext uri="{28A0092B-C50C-407E-A947-70E740481C1C}">
                <a14:useLocalDpi xmlns:a14="http://schemas.microsoft.com/office/drawing/2010/main" val="0"/>
              </a:ext>
            </a:extLst>
          </a:blip>
          <a:srcRect/>
          <a:stretch>
            <a:fillRect/>
          </a:stretch>
        </p:blipFill>
        <p:spPr bwMode="auto">
          <a:xfrm>
            <a:off x="873853" y="1746126"/>
            <a:ext cx="4071624" cy="4083141"/>
          </a:xfrm>
          <a:prstGeom prst="rect">
            <a:avLst/>
          </a:prstGeom>
          <a:noFill/>
          <a:extLst>
            <a:ext uri="{909E8E84-426E-40DD-AFC4-6F175D3DCCD1}">
              <a14:hiddenFill xmlns:a14="http://schemas.microsoft.com/office/drawing/2010/main">
                <a:solidFill>
                  <a:srgbClr val="FFFFFF"/>
                </a:solidFill>
              </a14:hiddenFill>
            </a:ext>
          </a:extLst>
        </p:spPr>
      </p:pic>
      <p:sp>
        <p:nvSpPr>
          <p:cNvPr id="50" name="TextBox 33"/>
          <p:cNvSpPr txBox="1"/>
          <p:nvPr/>
        </p:nvSpPr>
        <p:spPr>
          <a:xfrm rot="20124156">
            <a:off x="989317" y="2288341"/>
            <a:ext cx="1723549" cy="584775"/>
          </a:xfrm>
          <a:prstGeom prst="rect">
            <a:avLst/>
          </a:prstGeom>
          <a:noFill/>
        </p:spPr>
        <p:txBody>
          <a:bodyPr wrap="none" rtlCol="0">
            <a:spAutoFit/>
          </a:bodyPr>
          <a:lstStyle/>
          <a:p>
            <a:pPr algn="l"/>
            <a:r>
              <a:rPr lang="zh-CN" altLang="en-US" sz="3200" spc="-200" dirty="0">
                <a:ln w="9525">
                  <a:noFill/>
                </a:ln>
                <a:solidFill>
                  <a:srgbClr val="FD7B8B"/>
                </a:solidFill>
                <a:effectLst>
                  <a:outerShdw blurRad="50800" dist="38100" dir="5400000" algn="t" rotWithShape="0">
                    <a:schemeClr val="bg1">
                      <a:alpha val="69000"/>
                    </a:schemeClr>
                  </a:outerShdw>
                </a:effectLst>
                <a:latin typeface="方正卡通简体" pitchFamily="65" charset="-122"/>
                <a:ea typeface="方正卡通简体" pitchFamily="65" charset="-122"/>
              </a:rPr>
              <a:t>标题内容</a:t>
            </a:r>
          </a:p>
        </p:txBody>
      </p:sp>
      <p:sp>
        <p:nvSpPr>
          <p:cNvPr id="142" name="Freeform 5"/>
          <p:cNvSpPr>
            <a:spLocks/>
          </p:cNvSpPr>
          <p:nvPr/>
        </p:nvSpPr>
        <p:spPr bwMode="auto">
          <a:xfrm>
            <a:off x="5252604" y="826855"/>
            <a:ext cx="809309" cy="5578476"/>
          </a:xfrm>
          <a:custGeom>
            <a:avLst/>
            <a:gdLst>
              <a:gd name="T0" fmla="*/ 0 w 1049"/>
              <a:gd name="T1" fmla="*/ 0 h 7451"/>
              <a:gd name="T2" fmla="*/ 1049 w 1049"/>
              <a:gd name="T3" fmla="*/ 3726 h 7451"/>
              <a:gd name="T4" fmla="*/ 0 w 1049"/>
              <a:gd name="T5" fmla="*/ 7451 h 7451"/>
            </a:gdLst>
            <a:ahLst/>
            <a:cxnLst>
              <a:cxn ang="0">
                <a:pos x="T0" y="T1"/>
              </a:cxn>
              <a:cxn ang="0">
                <a:pos x="T2" y="T3"/>
              </a:cxn>
              <a:cxn ang="0">
                <a:pos x="T4" y="T5"/>
              </a:cxn>
            </a:cxnLst>
            <a:rect l="0" t="0" r="r" b="b"/>
            <a:pathLst>
              <a:path w="1049" h="7451">
                <a:moveTo>
                  <a:pt x="0" y="0"/>
                </a:moveTo>
                <a:cubicBezTo>
                  <a:pt x="665" y="1085"/>
                  <a:pt x="1049" y="2360"/>
                  <a:pt x="1049" y="3726"/>
                </a:cubicBezTo>
                <a:cubicBezTo>
                  <a:pt x="1049" y="5091"/>
                  <a:pt x="665" y="6367"/>
                  <a:pt x="0" y="7451"/>
                </a:cubicBezTo>
              </a:path>
            </a:pathLst>
          </a:custGeom>
          <a:noFill/>
          <a:ln w="10" cap="flat">
            <a:solidFill>
              <a:schemeClr val="bg1">
                <a:lumMod val="65000"/>
              </a:schemeClr>
            </a:solidFill>
            <a:prstDash val="dash"/>
            <a:miter lim="800000"/>
            <a:headEnd/>
            <a:tailEnd/>
          </a:ln>
          <a:extLst>
            <a:ext uri="{909E8E84-426E-40DD-AFC4-6F175D3DCCD1}">
              <a14:hiddenFill xmlns:a14="http://schemas.microsoft.com/office/drawing/2010/main">
                <a:solidFill>
                  <a:srgbClr val="FFFFFF"/>
                </a:solidFill>
              </a14:hiddenFill>
            </a:ext>
          </a:extLst>
        </p:spPr>
        <p:txBody>
          <a:bodyPr vert="horz" wrap="square" lIns="91416" tIns="45708" rIns="91416" bIns="45708" numCol="1" anchor="t" anchorCtr="0" compatLnSpc="1">
            <a:prstTxWarp prst="textNoShape">
              <a:avLst/>
            </a:prstTxWarp>
          </a:bodyPr>
          <a:lstStyle/>
          <a:p>
            <a:endParaRPr lang="zh-CN" altLang="en-US" sz="2400"/>
          </a:p>
        </p:txBody>
      </p:sp>
      <p:grpSp>
        <p:nvGrpSpPr>
          <p:cNvPr id="143" name="组合 142"/>
          <p:cNvGrpSpPr/>
          <p:nvPr/>
        </p:nvGrpSpPr>
        <p:grpSpPr>
          <a:xfrm>
            <a:off x="5335447" y="1329223"/>
            <a:ext cx="4522931" cy="839309"/>
            <a:chOff x="4441088" y="670090"/>
            <a:chExt cx="4522932" cy="839310"/>
          </a:xfrm>
        </p:grpSpPr>
        <p:grpSp>
          <p:nvGrpSpPr>
            <p:cNvPr id="144" name="组合 143"/>
            <p:cNvGrpSpPr/>
            <p:nvPr/>
          </p:nvGrpSpPr>
          <p:grpSpPr>
            <a:xfrm>
              <a:off x="4441088" y="761746"/>
              <a:ext cx="727764" cy="747654"/>
              <a:chOff x="4339490" y="761746"/>
              <a:chExt cx="727764" cy="747654"/>
            </a:xfrm>
          </p:grpSpPr>
          <p:sp>
            <p:nvSpPr>
              <p:cNvPr id="147" name="任意多边形 82"/>
              <p:cNvSpPr/>
              <p:nvPr/>
            </p:nvSpPr>
            <p:spPr bwMode="auto">
              <a:xfrm rot="3738964">
                <a:off x="4338753" y="762483"/>
                <a:ext cx="729238" cy="727764"/>
              </a:xfrm>
              <a:custGeom>
                <a:avLst/>
                <a:gdLst>
                  <a:gd name="connsiteX0" fmla="*/ 0 w 1800200"/>
                  <a:gd name="connsiteY0" fmla="*/ 900100 h 1800200"/>
                  <a:gd name="connsiteX1" fmla="*/ 263634 w 1800200"/>
                  <a:gd name="connsiteY1" fmla="*/ 263633 h 1800200"/>
                  <a:gd name="connsiteX2" fmla="*/ 900101 w 1800200"/>
                  <a:gd name="connsiteY2" fmla="*/ 1 h 1800200"/>
                  <a:gd name="connsiteX3" fmla="*/ 1536568 w 1800200"/>
                  <a:gd name="connsiteY3" fmla="*/ 263635 h 1800200"/>
                  <a:gd name="connsiteX4" fmla="*/ 1800200 w 1800200"/>
                  <a:gd name="connsiteY4" fmla="*/ 900102 h 1800200"/>
                  <a:gd name="connsiteX5" fmla="*/ 1536567 w 1800200"/>
                  <a:gd name="connsiteY5" fmla="*/ 1536569 h 1800200"/>
                  <a:gd name="connsiteX6" fmla="*/ 900100 w 1800200"/>
                  <a:gd name="connsiteY6" fmla="*/ 1800202 h 1800200"/>
                  <a:gd name="connsiteX7" fmla="*/ 263633 w 1800200"/>
                  <a:gd name="connsiteY7" fmla="*/ 1536568 h 1800200"/>
                  <a:gd name="connsiteX8" fmla="*/ 0 w 1800200"/>
                  <a:gd name="connsiteY8" fmla="*/ 900101 h 1800200"/>
                  <a:gd name="connsiteX9" fmla="*/ 0 w 1800200"/>
                  <a:gd name="connsiteY9" fmla="*/ 900100 h 18002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800200" h="1800200">
                    <a:moveTo>
                      <a:pt x="0" y="900100"/>
                    </a:moveTo>
                    <a:cubicBezTo>
                      <a:pt x="0" y="661379"/>
                      <a:pt x="94832" y="432435"/>
                      <a:pt x="263634" y="263633"/>
                    </a:cubicBezTo>
                    <a:cubicBezTo>
                      <a:pt x="432436" y="94832"/>
                      <a:pt x="661380" y="0"/>
                      <a:pt x="900101" y="1"/>
                    </a:cubicBezTo>
                    <a:cubicBezTo>
                      <a:pt x="1138822" y="1"/>
                      <a:pt x="1367766" y="94833"/>
                      <a:pt x="1536568" y="263635"/>
                    </a:cubicBezTo>
                    <a:cubicBezTo>
                      <a:pt x="1705369" y="432437"/>
                      <a:pt x="1800201" y="661381"/>
                      <a:pt x="1800200" y="900102"/>
                    </a:cubicBezTo>
                    <a:cubicBezTo>
                      <a:pt x="1800200" y="1138823"/>
                      <a:pt x="1705368" y="1367767"/>
                      <a:pt x="1536567" y="1536569"/>
                    </a:cubicBezTo>
                    <a:cubicBezTo>
                      <a:pt x="1367765" y="1705371"/>
                      <a:pt x="1138821" y="1800202"/>
                      <a:pt x="900100" y="1800202"/>
                    </a:cubicBezTo>
                    <a:cubicBezTo>
                      <a:pt x="661379" y="1800202"/>
                      <a:pt x="432435" y="1705370"/>
                      <a:pt x="263633" y="1536568"/>
                    </a:cubicBezTo>
                    <a:cubicBezTo>
                      <a:pt x="94832" y="1367766"/>
                      <a:pt x="0" y="1138822"/>
                      <a:pt x="0" y="900101"/>
                    </a:cubicBezTo>
                    <a:lnTo>
                      <a:pt x="0" y="900100"/>
                    </a:lnTo>
                    <a:close/>
                  </a:path>
                </a:pathLst>
              </a:custGeom>
              <a:solidFill>
                <a:srgbClr val="FD7B8B"/>
              </a:solidFill>
              <a:ln w="25400" cap="flat" cmpd="sng" algn="ctr">
                <a:noFill/>
                <a:prstDash val="solid"/>
              </a:ln>
              <a:effectLst/>
            </p:spPr>
            <p:txBody>
              <a:bodyPr anchor="ctr"/>
              <a:lstStyle/>
              <a:p>
                <a:pPr algn="ctr" fontAlgn="base">
                  <a:spcBef>
                    <a:spcPct val="0"/>
                  </a:spcBef>
                  <a:spcAft>
                    <a:spcPct val="0"/>
                  </a:spcAft>
                  <a:defRPr/>
                </a:pPr>
                <a:endParaRPr lang="zh-CN" altLang="en-US" sz="3200" kern="0">
                  <a:solidFill>
                    <a:schemeClr val="tx1">
                      <a:lumMod val="75000"/>
                      <a:lumOff val="25000"/>
                    </a:schemeClr>
                  </a:solidFill>
                  <a:latin typeface="Arial"/>
                  <a:ea typeface="宋体"/>
                </a:endParaRPr>
              </a:p>
            </p:txBody>
          </p:sp>
          <p:sp>
            <p:nvSpPr>
              <p:cNvPr id="148" name="TextBox 147"/>
              <p:cNvSpPr txBox="1"/>
              <p:nvPr/>
            </p:nvSpPr>
            <p:spPr>
              <a:xfrm>
                <a:off x="4474113" y="801513"/>
                <a:ext cx="524503" cy="707887"/>
              </a:xfrm>
              <a:prstGeom prst="rect">
                <a:avLst/>
              </a:prstGeom>
              <a:noFill/>
            </p:spPr>
            <p:txBody>
              <a:bodyPr wrap="none" rtlCol="0">
                <a:spAutoFit/>
              </a:bodyPr>
              <a:lstStyle/>
              <a:p>
                <a:pPr marL="0" lvl="1"/>
                <a:r>
                  <a:rPr lang="en-US" altLang="zh-CN" sz="4000" spc="300" dirty="0">
                    <a:solidFill>
                      <a:schemeClr val="bg1"/>
                    </a:solidFill>
                    <a:latin typeface="微软雅黑" pitchFamily="34" charset="-122"/>
                    <a:ea typeface="微软雅黑" pitchFamily="34" charset="-122"/>
                  </a:rPr>
                  <a:t>1</a:t>
                </a:r>
                <a:endParaRPr lang="zh-CN" altLang="en-US" sz="4000" spc="300" dirty="0">
                  <a:solidFill>
                    <a:schemeClr val="bg1"/>
                  </a:solidFill>
                  <a:latin typeface="微软雅黑" pitchFamily="34" charset="-122"/>
                  <a:ea typeface="微软雅黑" pitchFamily="34" charset="-122"/>
                </a:endParaRPr>
              </a:p>
            </p:txBody>
          </p:sp>
        </p:grpSp>
        <p:sp>
          <p:nvSpPr>
            <p:cNvPr id="146" name="矩形 39"/>
            <p:cNvSpPr>
              <a:spLocks noChangeArrowheads="1"/>
            </p:cNvSpPr>
            <p:nvPr/>
          </p:nvSpPr>
          <p:spPr bwMode="auto">
            <a:xfrm>
              <a:off x="5201642" y="670090"/>
              <a:ext cx="3762378" cy="58105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Calibri" pitchFamily="34" charset="0"/>
                  <a:ea typeface="宋体" charset="-122"/>
                </a:defRPr>
              </a:lvl1pPr>
              <a:lvl2pPr marL="742950" indent="-285750">
                <a:defRPr>
                  <a:solidFill>
                    <a:schemeClr val="tx1"/>
                  </a:solidFill>
                  <a:latin typeface="Calibri" pitchFamily="34" charset="0"/>
                  <a:ea typeface="宋体" charset="-122"/>
                </a:defRPr>
              </a:lvl2pPr>
              <a:lvl3pPr marL="1143000" indent="-228600">
                <a:defRPr>
                  <a:solidFill>
                    <a:schemeClr val="tx1"/>
                  </a:solidFill>
                  <a:latin typeface="Calibri" pitchFamily="34" charset="0"/>
                  <a:ea typeface="宋体" charset="-122"/>
                </a:defRPr>
              </a:lvl3pPr>
              <a:lvl4pPr marL="1600200" indent="-228600">
                <a:defRPr>
                  <a:solidFill>
                    <a:schemeClr val="tx1"/>
                  </a:solidFill>
                  <a:latin typeface="Calibri" pitchFamily="34" charset="0"/>
                  <a:ea typeface="宋体" charset="-122"/>
                </a:defRPr>
              </a:lvl4pPr>
              <a:lvl5pPr marL="2057400" indent="-228600">
                <a:defRPr>
                  <a:solidFill>
                    <a:schemeClr val="tx1"/>
                  </a:solidFill>
                  <a:latin typeface="Calibri" pitchFamily="34" charset="0"/>
                  <a:ea typeface="宋体" charset="-122"/>
                </a:defRPr>
              </a:lvl5pPr>
              <a:lvl6pPr marL="2514600" indent="-228600" eaLnBrk="0" fontAlgn="base" hangingPunct="0">
                <a:spcBef>
                  <a:spcPct val="0"/>
                </a:spcBef>
                <a:spcAft>
                  <a:spcPct val="0"/>
                </a:spcAft>
                <a:defRPr>
                  <a:solidFill>
                    <a:schemeClr val="tx1"/>
                  </a:solidFill>
                  <a:latin typeface="Calibri" pitchFamily="34" charset="0"/>
                  <a:ea typeface="宋体" charset="-122"/>
                </a:defRPr>
              </a:lvl6pPr>
              <a:lvl7pPr marL="2971800" indent="-228600" eaLnBrk="0" fontAlgn="base" hangingPunct="0">
                <a:spcBef>
                  <a:spcPct val="0"/>
                </a:spcBef>
                <a:spcAft>
                  <a:spcPct val="0"/>
                </a:spcAft>
                <a:defRPr>
                  <a:solidFill>
                    <a:schemeClr val="tx1"/>
                  </a:solidFill>
                  <a:latin typeface="Calibri" pitchFamily="34" charset="0"/>
                  <a:ea typeface="宋体" charset="-122"/>
                </a:defRPr>
              </a:lvl7pPr>
              <a:lvl8pPr marL="3429000" indent="-228600" eaLnBrk="0" fontAlgn="base" hangingPunct="0">
                <a:spcBef>
                  <a:spcPct val="0"/>
                </a:spcBef>
                <a:spcAft>
                  <a:spcPct val="0"/>
                </a:spcAft>
                <a:defRPr>
                  <a:solidFill>
                    <a:schemeClr val="tx1"/>
                  </a:solidFill>
                  <a:latin typeface="Calibri" pitchFamily="34" charset="0"/>
                  <a:ea typeface="宋体" charset="-122"/>
                </a:defRPr>
              </a:lvl8pPr>
              <a:lvl9pPr marL="3886200" indent="-228600" eaLnBrk="0" fontAlgn="base" hangingPunct="0">
                <a:spcBef>
                  <a:spcPct val="0"/>
                </a:spcBef>
                <a:spcAft>
                  <a:spcPct val="0"/>
                </a:spcAft>
                <a:defRPr>
                  <a:solidFill>
                    <a:schemeClr val="tx1"/>
                  </a:solidFill>
                  <a:latin typeface="Calibri" pitchFamily="34" charset="0"/>
                  <a:ea typeface="宋体" charset="-122"/>
                </a:defRPr>
              </a:lvl9pPr>
            </a:lstStyle>
            <a:p>
              <a:pPr>
                <a:lnSpc>
                  <a:spcPct val="150000"/>
                </a:lnSpc>
                <a:spcBef>
                  <a:spcPts val="1000"/>
                </a:spcBef>
              </a:pPr>
              <a:r>
                <a:rPr lang="en-US" altLang="zh-CN" sz="2400" dirty="0">
                  <a:solidFill>
                    <a:schemeClr val="tx1">
                      <a:lumMod val="75000"/>
                      <a:lumOff val="25000"/>
                    </a:schemeClr>
                  </a:solidFill>
                  <a:latin typeface="微软雅黑" pitchFamily="34" charset="-122"/>
                  <a:ea typeface="微软雅黑" pitchFamily="34" charset="-122"/>
                  <a:cs typeface="宋体" charset="-122"/>
                </a:rPr>
                <a:t>【 </a:t>
              </a:r>
              <a:r>
                <a:rPr lang="zh-CN" altLang="en-US" sz="2400" dirty="0">
                  <a:solidFill>
                    <a:schemeClr val="tx1">
                      <a:lumMod val="75000"/>
                      <a:lumOff val="25000"/>
                    </a:schemeClr>
                  </a:solidFill>
                  <a:latin typeface="微软雅黑" pitchFamily="34" charset="-122"/>
                  <a:ea typeface="微软雅黑" pitchFamily="34" charset="-122"/>
                  <a:cs typeface="宋体" charset="-122"/>
                </a:rPr>
                <a:t>点击添加标题文本</a:t>
              </a:r>
              <a:r>
                <a:rPr lang="en-US" altLang="zh-CN" sz="2400" dirty="0">
                  <a:solidFill>
                    <a:schemeClr val="tx1">
                      <a:lumMod val="75000"/>
                      <a:lumOff val="25000"/>
                    </a:schemeClr>
                  </a:solidFill>
                  <a:latin typeface="微软雅黑" pitchFamily="34" charset="-122"/>
                  <a:ea typeface="微软雅黑" pitchFamily="34" charset="-122"/>
                  <a:cs typeface="宋体" charset="-122"/>
                </a:rPr>
                <a:t>】</a:t>
              </a:r>
              <a:endParaRPr lang="zh-CN" altLang="en-US" sz="2400" dirty="0">
                <a:solidFill>
                  <a:schemeClr val="tx1">
                    <a:lumMod val="75000"/>
                    <a:lumOff val="25000"/>
                  </a:schemeClr>
                </a:solidFill>
                <a:latin typeface="微软雅黑" pitchFamily="34" charset="-122"/>
                <a:ea typeface="微软雅黑" pitchFamily="34" charset="-122"/>
                <a:cs typeface="宋体" charset="-122"/>
              </a:endParaRPr>
            </a:p>
          </p:txBody>
        </p:sp>
      </p:grpSp>
      <p:grpSp>
        <p:nvGrpSpPr>
          <p:cNvPr id="149" name="组合 148"/>
          <p:cNvGrpSpPr/>
          <p:nvPr/>
        </p:nvGrpSpPr>
        <p:grpSpPr>
          <a:xfrm>
            <a:off x="5623479" y="2193319"/>
            <a:ext cx="4522931" cy="839309"/>
            <a:chOff x="4441088" y="670090"/>
            <a:chExt cx="4522932" cy="839310"/>
          </a:xfrm>
        </p:grpSpPr>
        <p:grpSp>
          <p:nvGrpSpPr>
            <p:cNvPr id="150" name="组合 149"/>
            <p:cNvGrpSpPr/>
            <p:nvPr/>
          </p:nvGrpSpPr>
          <p:grpSpPr>
            <a:xfrm>
              <a:off x="4441088" y="761746"/>
              <a:ext cx="727764" cy="747654"/>
              <a:chOff x="4339490" y="761746"/>
              <a:chExt cx="727764" cy="747654"/>
            </a:xfrm>
          </p:grpSpPr>
          <p:sp>
            <p:nvSpPr>
              <p:cNvPr id="153" name="任意多边形 82"/>
              <p:cNvSpPr/>
              <p:nvPr/>
            </p:nvSpPr>
            <p:spPr bwMode="auto">
              <a:xfrm rot="3738964">
                <a:off x="4338753" y="762483"/>
                <a:ext cx="729238" cy="727764"/>
              </a:xfrm>
              <a:custGeom>
                <a:avLst/>
                <a:gdLst>
                  <a:gd name="connsiteX0" fmla="*/ 0 w 1800200"/>
                  <a:gd name="connsiteY0" fmla="*/ 900100 h 1800200"/>
                  <a:gd name="connsiteX1" fmla="*/ 263634 w 1800200"/>
                  <a:gd name="connsiteY1" fmla="*/ 263633 h 1800200"/>
                  <a:gd name="connsiteX2" fmla="*/ 900101 w 1800200"/>
                  <a:gd name="connsiteY2" fmla="*/ 1 h 1800200"/>
                  <a:gd name="connsiteX3" fmla="*/ 1536568 w 1800200"/>
                  <a:gd name="connsiteY3" fmla="*/ 263635 h 1800200"/>
                  <a:gd name="connsiteX4" fmla="*/ 1800200 w 1800200"/>
                  <a:gd name="connsiteY4" fmla="*/ 900102 h 1800200"/>
                  <a:gd name="connsiteX5" fmla="*/ 1536567 w 1800200"/>
                  <a:gd name="connsiteY5" fmla="*/ 1536569 h 1800200"/>
                  <a:gd name="connsiteX6" fmla="*/ 900100 w 1800200"/>
                  <a:gd name="connsiteY6" fmla="*/ 1800202 h 1800200"/>
                  <a:gd name="connsiteX7" fmla="*/ 263633 w 1800200"/>
                  <a:gd name="connsiteY7" fmla="*/ 1536568 h 1800200"/>
                  <a:gd name="connsiteX8" fmla="*/ 0 w 1800200"/>
                  <a:gd name="connsiteY8" fmla="*/ 900101 h 1800200"/>
                  <a:gd name="connsiteX9" fmla="*/ 0 w 1800200"/>
                  <a:gd name="connsiteY9" fmla="*/ 900100 h 18002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800200" h="1800200">
                    <a:moveTo>
                      <a:pt x="0" y="900100"/>
                    </a:moveTo>
                    <a:cubicBezTo>
                      <a:pt x="0" y="661379"/>
                      <a:pt x="94832" y="432435"/>
                      <a:pt x="263634" y="263633"/>
                    </a:cubicBezTo>
                    <a:cubicBezTo>
                      <a:pt x="432436" y="94832"/>
                      <a:pt x="661380" y="0"/>
                      <a:pt x="900101" y="1"/>
                    </a:cubicBezTo>
                    <a:cubicBezTo>
                      <a:pt x="1138822" y="1"/>
                      <a:pt x="1367766" y="94833"/>
                      <a:pt x="1536568" y="263635"/>
                    </a:cubicBezTo>
                    <a:cubicBezTo>
                      <a:pt x="1705369" y="432437"/>
                      <a:pt x="1800201" y="661381"/>
                      <a:pt x="1800200" y="900102"/>
                    </a:cubicBezTo>
                    <a:cubicBezTo>
                      <a:pt x="1800200" y="1138823"/>
                      <a:pt x="1705368" y="1367767"/>
                      <a:pt x="1536567" y="1536569"/>
                    </a:cubicBezTo>
                    <a:cubicBezTo>
                      <a:pt x="1367765" y="1705371"/>
                      <a:pt x="1138821" y="1800202"/>
                      <a:pt x="900100" y="1800202"/>
                    </a:cubicBezTo>
                    <a:cubicBezTo>
                      <a:pt x="661379" y="1800202"/>
                      <a:pt x="432435" y="1705370"/>
                      <a:pt x="263633" y="1536568"/>
                    </a:cubicBezTo>
                    <a:cubicBezTo>
                      <a:pt x="94832" y="1367766"/>
                      <a:pt x="0" y="1138822"/>
                      <a:pt x="0" y="900101"/>
                    </a:cubicBezTo>
                    <a:lnTo>
                      <a:pt x="0" y="900100"/>
                    </a:lnTo>
                    <a:close/>
                  </a:path>
                </a:pathLst>
              </a:custGeom>
              <a:solidFill>
                <a:srgbClr val="42BCD9"/>
              </a:solidFill>
              <a:ln w="25400" cap="flat" cmpd="sng" algn="ctr">
                <a:noFill/>
                <a:prstDash val="solid"/>
              </a:ln>
              <a:effectLst/>
            </p:spPr>
            <p:txBody>
              <a:bodyPr anchor="ctr"/>
              <a:lstStyle/>
              <a:p>
                <a:pPr algn="ctr" fontAlgn="base">
                  <a:spcBef>
                    <a:spcPct val="0"/>
                  </a:spcBef>
                  <a:spcAft>
                    <a:spcPct val="0"/>
                  </a:spcAft>
                  <a:defRPr/>
                </a:pPr>
                <a:endParaRPr lang="zh-CN" altLang="en-US" sz="3200" kern="0">
                  <a:solidFill>
                    <a:schemeClr val="tx1">
                      <a:lumMod val="75000"/>
                      <a:lumOff val="25000"/>
                    </a:schemeClr>
                  </a:solidFill>
                  <a:latin typeface="Arial"/>
                  <a:ea typeface="宋体"/>
                </a:endParaRPr>
              </a:p>
            </p:txBody>
          </p:sp>
          <p:sp>
            <p:nvSpPr>
              <p:cNvPr id="154" name="TextBox 153"/>
              <p:cNvSpPr txBox="1"/>
              <p:nvPr/>
            </p:nvSpPr>
            <p:spPr>
              <a:xfrm>
                <a:off x="4474113" y="801513"/>
                <a:ext cx="524503" cy="707887"/>
              </a:xfrm>
              <a:prstGeom prst="rect">
                <a:avLst/>
              </a:prstGeom>
              <a:noFill/>
            </p:spPr>
            <p:txBody>
              <a:bodyPr wrap="none" rtlCol="0">
                <a:spAutoFit/>
              </a:bodyPr>
              <a:lstStyle/>
              <a:p>
                <a:pPr marL="0" lvl="1"/>
                <a:r>
                  <a:rPr lang="en-US" altLang="zh-CN" sz="4000" spc="300" dirty="0">
                    <a:solidFill>
                      <a:schemeClr val="bg1"/>
                    </a:solidFill>
                    <a:latin typeface="微软雅黑" pitchFamily="34" charset="-122"/>
                    <a:ea typeface="微软雅黑" pitchFamily="34" charset="-122"/>
                  </a:rPr>
                  <a:t>2</a:t>
                </a:r>
                <a:endParaRPr lang="zh-CN" altLang="en-US" sz="4000" spc="300" dirty="0">
                  <a:solidFill>
                    <a:schemeClr val="bg1"/>
                  </a:solidFill>
                  <a:latin typeface="微软雅黑" pitchFamily="34" charset="-122"/>
                  <a:ea typeface="微软雅黑" pitchFamily="34" charset="-122"/>
                </a:endParaRPr>
              </a:p>
            </p:txBody>
          </p:sp>
        </p:grpSp>
        <p:sp>
          <p:nvSpPr>
            <p:cNvPr id="152" name="矩形 39"/>
            <p:cNvSpPr>
              <a:spLocks noChangeArrowheads="1"/>
            </p:cNvSpPr>
            <p:nvPr/>
          </p:nvSpPr>
          <p:spPr bwMode="auto">
            <a:xfrm>
              <a:off x="5201642" y="670090"/>
              <a:ext cx="3762378" cy="58105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Calibri" pitchFamily="34" charset="0"/>
                  <a:ea typeface="宋体" charset="-122"/>
                </a:defRPr>
              </a:lvl1pPr>
              <a:lvl2pPr marL="742950" indent="-285750">
                <a:defRPr>
                  <a:solidFill>
                    <a:schemeClr val="tx1"/>
                  </a:solidFill>
                  <a:latin typeface="Calibri" pitchFamily="34" charset="0"/>
                  <a:ea typeface="宋体" charset="-122"/>
                </a:defRPr>
              </a:lvl2pPr>
              <a:lvl3pPr marL="1143000" indent="-228600">
                <a:defRPr>
                  <a:solidFill>
                    <a:schemeClr val="tx1"/>
                  </a:solidFill>
                  <a:latin typeface="Calibri" pitchFamily="34" charset="0"/>
                  <a:ea typeface="宋体" charset="-122"/>
                </a:defRPr>
              </a:lvl3pPr>
              <a:lvl4pPr marL="1600200" indent="-228600">
                <a:defRPr>
                  <a:solidFill>
                    <a:schemeClr val="tx1"/>
                  </a:solidFill>
                  <a:latin typeface="Calibri" pitchFamily="34" charset="0"/>
                  <a:ea typeface="宋体" charset="-122"/>
                </a:defRPr>
              </a:lvl4pPr>
              <a:lvl5pPr marL="2057400" indent="-228600">
                <a:defRPr>
                  <a:solidFill>
                    <a:schemeClr val="tx1"/>
                  </a:solidFill>
                  <a:latin typeface="Calibri" pitchFamily="34" charset="0"/>
                  <a:ea typeface="宋体" charset="-122"/>
                </a:defRPr>
              </a:lvl5pPr>
              <a:lvl6pPr marL="2514600" indent="-228600" eaLnBrk="0" fontAlgn="base" hangingPunct="0">
                <a:spcBef>
                  <a:spcPct val="0"/>
                </a:spcBef>
                <a:spcAft>
                  <a:spcPct val="0"/>
                </a:spcAft>
                <a:defRPr>
                  <a:solidFill>
                    <a:schemeClr val="tx1"/>
                  </a:solidFill>
                  <a:latin typeface="Calibri" pitchFamily="34" charset="0"/>
                  <a:ea typeface="宋体" charset="-122"/>
                </a:defRPr>
              </a:lvl6pPr>
              <a:lvl7pPr marL="2971800" indent="-228600" eaLnBrk="0" fontAlgn="base" hangingPunct="0">
                <a:spcBef>
                  <a:spcPct val="0"/>
                </a:spcBef>
                <a:spcAft>
                  <a:spcPct val="0"/>
                </a:spcAft>
                <a:defRPr>
                  <a:solidFill>
                    <a:schemeClr val="tx1"/>
                  </a:solidFill>
                  <a:latin typeface="Calibri" pitchFamily="34" charset="0"/>
                  <a:ea typeface="宋体" charset="-122"/>
                </a:defRPr>
              </a:lvl7pPr>
              <a:lvl8pPr marL="3429000" indent="-228600" eaLnBrk="0" fontAlgn="base" hangingPunct="0">
                <a:spcBef>
                  <a:spcPct val="0"/>
                </a:spcBef>
                <a:spcAft>
                  <a:spcPct val="0"/>
                </a:spcAft>
                <a:defRPr>
                  <a:solidFill>
                    <a:schemeClr val="tx1"/>
                  </a:solidFill>
                  <a:latin typeface="Calibri" pitchFamily="34" charset="0"/>
                  <a:ea typeface="宋体" charset="-122"/>
                </a:defRPr>
              </a:lvl8pPr>
              <a:lvl9pPr marL="3886200" indent="-228600" eaLnBrk="0" fontAlgn="base" hangingPunct="0">
                <a:spcBef>
                  <a:spcPct val="0"/>
                </a:spcBef>
                <a:spcAft>
                  <a:spcPct val="0"/>
                </a:spcAft>
                <a:defRPr>
                  <a:solidFill>
                    <a:schemeClr val="tx1"/>
                  </a:solidFill>
                  <a:latin typeface="Calibri" pitchFamily="34" charset="0"/>
                  <a:ea typeface="宋体" charset="-122"/>
                </a:defRPr>
              </a:lvl9pPr>
            </a:lstStyle>
            <a:p>
              <a:pPr>
                <a:lnSpc>
                  <a:spcPct val="150000"/>
                </a:lnSpc>
                <a:spcBef>
                  <a:spcPts val="1000"/>
                </a:spcBef>
              </a:pPr>
              <a:r>
                <a:rPr lang="en-US" altLang="zh-CN" sz="2400" dirty="0">
                  <a:solidFill>
                    <a:schemeClr val="tx1">
                      <a:lumMod val="75000"/>
                      <a:lumOff val="25000"/>
                    </a:schemeClr>
                  </a:solidFill>
                  <a:latin typeface="微软雅黑" pitchFamily="34" charset="-122"/>
                  <a:ea typeface="微软雅黑" pitchFamily="34" charset="-122"/>
                  <a:cs typeface="宋体" charset="-122"/>
                </a:rPr>
                <a:t>【 </a:t>
              </a:r>
              <a:r>
                <a:rPr lang="zh-CN" altLang="en-US" sz="2400" dirty="0">
                  <a:solidFill>
                    <a:schemeClr val="tx1">
                      <a:lumMod val="75000"/>
                      <a:lumOff val="25000"/>
                    </a:schemeClr>
                  </a:solidFill>
                  <a:latin typeface="微软雅黑" pitchFamily="34" charset="-122"/>
                  <a:ea typeface="微软雅黑" pitchFamily="34" charset="-122"/>
                  <a:cs typeface="宋体" charset="-122"/>
                </a:rPr>
                <a:t>点击添加标题文本</a:t>
              </a:r>
              <a:r>
                <a:rPr lang="en-US" altLang="zh-CN" sz="2400" dirty="0">
                  <a:solidFill>
                    <a:schemeClr val="tx1">
                      <a:lumMod val="75000"/>
                      <a:lumOff val="25000"/>
                    </a:schemeClr>
                  </a:solidFill>
                  <a:latin typeface="微软雅黑" pitchFamily="34" charset="-122"/>
                  <a:ea typeface="微软雅黑" pitchFamily="34" charset="-122"/>
                  <a:cs typeface="宋体" charset="-122"/>
                </a:rPr>
                <a:t>】</a:t>
              </a:r>
              <a:endParaRPr lang="zh-CN" altLang="en-US" sz="2400" dirty="0">
                <a:solidFill>
                  <a:schemeClr val="tx1">
                    <a:lumMod val="75000"/>
                    <a:lumOff val="25000"/>
                  </a:schemeClr>
                </a:solidFill>
                <a:latin typeface="微软雅黑" pitchFamily="34" charset="-122"/>
                <a:ea typeface="微软雅黑" pitchFamily="34" charset="-122"/>
                <a:cs typeface="宋体" charset="-122"/>
              </a:endParaRPr>
            </a:p>
          </p:txBody>
        </p:sp>
      </p:grpSp>
      <p:grpSp>
        <p:nvGrpSpPr>
          <p:cNvPr id="155" name="组合 154"/>
          <p:cNvGrpSpPr/>
          <p:nvPr/>
        </p:nvGrpSpPr>
        <p:grpSpPr>
          <a:xfrm>
            <a:off x="5719490" y="3264810"/>
            <a:ext cx="4522931" cy="839309"/>
            <a:chOff x="4441088" y="670090"/>
            <a:chExt cx="4522932" cy="839310"/>
          </a:xfrm>
        </p:grpSpPr>
        <p:grpSp>
          <p:nvGrpSpPr>
            <p:cNvPr id="156" name="组合 155"/>
            <p:cNvGrpSpPr/>
            <p:nvPr/>
          </p:nvGrpSpPr>
          <p:grpSpPr>
            <a:xfrm>
              <a:off x="4441088" y="761746"/>
              <a:ext cx="727764" cy="747654"/>
              <a:chOff x="4339490" y="761746"/>
              <a:chExt cx="727764" cy="747654"/>
            </a:xfrm>
          </p:grpSpPr>
          <p:sp>
            <p:nvSpPr>
              <p:cNvPr id="159" name="任意多边形 82"/>
              <p:cNvSpPr/>
              <p:nvPr/>
            </p:nvSpPr>
            <p:spPr bwMode="auto">
              <a:xfrm rot="3738964">
                <a:off x="4338753" y="762483"/>
                <a:ext cx="729238" cy="727764"/>
              </a:xfrm>
              <a:custGeom>
                <a:avLst/>
                <a:gdLst>
                  <a:gd name="connsiteX0" fmla="*/ 0 w 1800200"/>
                  <a:gd name="connsiteY0" fmla="*/ 900100 h 1800200"/>
                  <a:gd name="connsiteX1" fmla="*/ 263634 w 1800200"/>
                  <a:gd name="connsiteY1" fmla="*/ 263633 h 1800200"/>
                  <a:gd name="connsiteX2" fmla="*/ 900101 w 1800200"/>
                  <a:gd name="connsiteY2" fmla="*/ 1 h 1800200"/>
                  <a:gd name="connsiteX3" fmla="*/ 1536568 w 1800200"/>
                  <a:gd name="connsiteY3" fmla="*/ 263635 h 1800200"/>
                  <a:gd name="connsiteX4" fmla="*/ 1800200 w 1800200"/>
                  <a:gd name="connsiteY4" fmla="*/ 900102 h 1800200"/>
                  <a:gd name="connsiteX5" fmla="*/ 1536567 w 1800200"/>
                  <a:gd name="connsiteY5" fmla="*/ 1536569 h 1800200"/>
                  <a:gd name="connsiteX6" fmla="*/ 900100 w 1800200"/>
                  <a:gd name="connsiteY6" fmla="*/ 1800202 h 1800200"/>
                  <a:gd name="connsiteX7" fmla="*/ 263633 w 1800200"/>
                  <a:gd name="connsiteY7" fmla="*/ 1536568 h 1800200"/>
                  <a:gd name="connsiteX8" fmla="*/ 0 w 1800200"/>
                  <a:gd name="connsiteY8" fmla="*/ 900101 h 1800200"/>
                  <a:gd name="connsiteX9" fmla="*/ 0 w 1800200"/>
                  <a:gd name="connsiteY9" fmla="*/ 900100 h 18002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800200" h="1800200">
                    <a:moveTo>
                      <a:pt x="0" y="900100"/>
                    </a:moveTo>
                    <a:cubicBezTo>
                      <a:pt x="0" y="661379"/>
                      <a:pt x="94832" y="432435"/>
                      <a:pt x="263634" y="263633"/>
                    </a:cubicBezTo>
                    <a:cubicBezTo>
                      <a:pt x="432436" y="94832"/>
                      <a:pt x="661380" y="0"/>
                      <a:pt x="900101" y="1"/>
                    </a:cubicBezTo>
                    <a:cubicBezTo>
                      <a:pt x="1138822" y="1"/>
                      <a:pt x="1367766" y="94833"/>
                      <a:pt x="1536568" y="263635"/>
                    </a:cubicBezTo>
                    <a:cubicBezTo>
                      <a:pt x="1705369" y="432437"/>
                      <a:pt x="1800201" y="661381"/>
                      <a:pt x="1800200" y="900102"/>
                    </a:cubicBezTo>
                    <a:cubicBezTo>
                      <a:pt x="1800200" y="1138823"/>
                      <a:pt x="1705368" y="1367767"/>
                      <a:pt x="1536567" y="1536569"/>
                    </a:cubicBezTo>
                    <a:cubicBezTo>
                      <a:pt x="1367765" y="1705371"/>
                      <a:pt x="1138821" y="1800202"/>
                      <a:pt x="900100" y="1800202"/>
                    </a:cubicBezTo>
                    <a:cubicBezTo>
                      <a:pt x="661379" y="1800202"/>
                      <a:pt x="432435" y="1705370"/>
                      <a:pt x="263633" y="1536568"/>
                    </a:cubicBezTo>
                    <a:cubicBezTo>
                      <a:pt x="94832" y="1367766"/>
                      <a:pt x="0" y="1138822"/>
                      <a:pt x="0" y="900101"/>
                    </a:cubicBezTo>
                    <a:lnTo>
                      <a:pt x="0" y="900100"/>
                    </a:lnTo>
                    <a:close/>
                  </a:path>
                </a:pathLst>
              </a:custGeom>
              <a:solidFill>
                <a:srgbClr val="AAE0D0"/>
              </a:solidFill>
              <a:ln w="25400" cap="flat" cmpd="sng" algn="ctr">
                <a:noFill/>
                <a:prstDash val="solid"/>
              </a:ln>
              <a:effectLst/>
            </p:spPr>
            <p:txBody>
              <a:bodyPr anchor="ctr"/>
              <a:lstStyle/>
              <a:p>
                <a:pPr algn="ctr" fontAlgn="base">
                  <a:spcBef>
                    <a:spcPct val="0"/>
                  </a:spcBef>
                  <a:spcAft>
                    <a:spcPct val="0"/>
                  </a:spcAft>
                  <a:defRPr/>
                </a:pPr>
                <a:endParaRPr lang="zh-CN" altLang="en-US" sz="3200" kern="0">
                  <a:solidFill>
                    <a:schemeClr val="tx1">
                      <a:lumMod val="75000"/>
                      <a:lumOff val="25000"/>
                    </a:schemeClr>
                  </a:solidFill>
                  <a:latin typeface="Arial"/>
                  <a:ea typeface="宋体"/>
                </a:endParaRPr>
              </a:p>
            </p:txBody>
          </p:sp>
          <p:sp>
            <p:nvSpPr>
              <p:cNvPr id="160" name="TextBox 159"/>
              <p:cNvSpPr txBox="1"/>
              <p:nvPr/>
            </p:nvSpPr>
            <p:spPr>
              <a:xfrm>
                <a:off x="4474113" y="801513"/>
                <a:ext cx="524503" cy="707887"/>
              </a:xfrm>
              <a:prstGeom prst="rect">
                <a:avLst/>
              </a:prstGeom>
              <a:noFill/>
            </p:spPr>
            <p:txBody>
              <a:bodyPr wrap="none" rtlCol="0">
                <a:spAutoFit/>
              </a:bodyPr>
              <a:lstStyle/>
              <a:p>
                <a:pPr marL="0" lvl="1"/>
                <a:r>
                  <a:rPr lang="en-US" altLang="zh-CN" sz="4000" spc="300" dirty="0">
                    <a:solidFill>
                      <a:schemeClr val="bg1"/>
                    </a:solidFill>
                    <a:latin typeface="微软雅黑" pitchFamily="34" charset="-122"/>
                    <a:ea typeface="微软雅黑" pitchFamily="34" charset="-122"/>
                  </a:rPr>
                  <a:t>3</a:t>
                </a:r>
                <a:endParaRPr lang="zh-CN" altLang="en-US" sz="4000" spc="300" dirty="0">
                  <a:solidFill>
                    <a:schemeClr val="bg1"/>
                  </a:solidFill>
                  <a:latin typeface="微软雅黑" pitchFamily="34" charset="-122"/>
                  <a:ea typeface="微软雅黑" pitchFamily="34" charset="-122"/>
                </a:endParaRPr>
              </a:p>
            </p:txBody>
          </p:sp>
        </p:grpSp>
        <p:sp>
          <p:nvSpPr>
            <p:cNvPr id="158" name="矩形 39"/>
            <p:cNvSpPr>
              <a:spLocks noChangeArrowheads="1"/>
            </p:cNvSpPr>
            <p:nvPr/>
          </p:nvSpPr>
          <p:spPr bwMode="auto">
            <a:xfrm>
              <a:off x="5201642" y="670090"/>
              <a:ext cx="3762378" cy="58105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Calibri" pitchFamily="34" charset="0"/>
                  <a:ea typeface="宋体" charset="-122"/>
                </a:defRPr>
              </a:lvl1pPr>
              <a:lvl2pPr marL="742950" indent="-285750">
                <a:defRPr>
                  <a:solidFill>
                    <a:schemeClr val="tx1"/>
                  </a:solidFill>
                  <a:latin typeface="Calibri" pitchFamily="34" charset="0"/>
                  <a:ea typeface="宋体" charset="-122"/>
                </a:defRPr>
              </a:lvl2pPr>
              <a:lvl3pPr marL="1143000" indent="-228600">
                <a:defRPr>
                  <a:solidFill>
                    <a:schemeClr val="tx1"/>
                  </a:solidFill>
                  <a:latin typeface="Calibri" pitchFamily="34" charset="0"/>
                  <a:ea typeface="宋体" charset="-122"/>
                </a:defRPr>
              </a:lvl3pPr>
              <a:lvl4pPr marL="1600200" indent="-228600">
                <a:defRPr>
                  <a:solidFill>
                    <a:schemeClr val="tx1"/>
                  </a:solidFill>
                  <a:latin typeface="Calibri" pitchFamily="34" charset="0"/>
                  <a:ea typeface="宋体" charset="-122"/>
                </a:defRPr>
              </a:lvl4pPr>
              <a:lvl5pPr marL="2057400" indent="-228600">
                <a:defRPr>
                  <a:solidFill>
                    <a:schemeClr val="tx1"/>
                  </a:solidFill>
                  <a:latin typeface="Calibri" pitchFamily="34" charset="0"/>
                  <a:ea typeface="宋体" charset="-122"/>
                </a:defRPr>
              </a:lvl5pPr>
              <a:lvl6pPr marL="2514600" indent="-228600" eaLnBrk="0" fontAlgn="base" hangingPunct="0">
                <a:spcBef>
                  <a:spcPct val="0"/>
                </a:spcBef>
                <a:spcAft>
                  <a:spcPct val="0"/>
                </a:spcAft>
                <a:defRPr>
                  <a:solidFill>
                    <a:schemeClr val="tx1"/>
                  </a:solidFill>
                  <a:latin typeface="Calibri" pitchFamily="34" charset="0"/>
                  <a:ea typeface="宋体" charset="-122"/>
                </a:defRPr>
              </a:lvl6pPr>
              <a:lvl7pPr marL="2971800" indent="-228600" eaLnBrk="0" fontAlgn="base" hangingPunct="0">
                <a:spcBef>
                  <a:spcPct val="0"/>
                </a:spcBef>
                <a:spcAft>
                  <a:spcPct val="0"/>
                </a:spcAft>
                <a:defRPr>
                  <a:solidFill>
                    <a:schemeClr val="tx1"/>
                  </a:solidFill>
                  <a:latin typeface="Calibri" pitchFamily="34" charset="0"/>
                  <a:ea typeface="宋体" charset="-122"/>
                </a:defRPr>
              </a:lvl7pPr>
              <a:lvl8pPr marL="3429000" indent="-228600" eaLnBrk="0" fontAlgn="base" hangingPunct="0">
                <a:spcBef>
                  <a:spcPct val="0"/>
                </a:spcBef>
                <a:spcAft>
                  <a:spcPct val="0"/>
                </a:spcAft>
                <a:defRPr>
                  <a:solidFill>
                    <a:schemeClr val="tx1"/>
                  </a:solidFill>
                  <a:latin typeface="Calibri" pitchFamily="34" charset="0"/>
                  <a:ea typeface="宋体" charset="-122"/>
                </a:defRPr>
              </a:lvl8pPr>
              <a:lvl9pPr marL="3886200" indent="-228600" eaLnBrk="0" fontAlgn="base" hangingPunct="0">
                <a:spcBef>
                  <a:spcPct val="0"/>
                </a:spcBef>
                <a:spcAft>
                  <a:spcPct val="0"/>
                </a:spcAft>
                <a:defRPr>
                  <a:solidFill>
                    <a:schemeClr val="tx1"/>
                  </a:solidFill>
                  <a:latin typeface="Calibri" pitchFamily="34" charset="0"/>
                  <a:ea typeface="宋体" charset="-122"/>
                </a:defRPr>
              </a:lvl9pPr>
            </a:lstStyle>
            <a:p>
              <a:pPr>
                <a:lnSpc>
                  <a:spcPct val="150000"/>
                </a:lnSpc>
                <a:spcBef>
                  <a:spcPts val="1000"/>
                </a:spcBef>
              </a:pPr>
              <a:r>
                <a:rPr lang="en-US" altLang="zh-CN" sz="2400" dirty="0">
                  <a:solidFill>
                    <a:schemeClr val="tx1">
                      <a:lumMod val="75000"/>
                      <a:lumOff val="25000"/>
                    </a:schemeClr>
                  </a:solidFill>
                  <a:latin typeface="微软雅黑" pitchFamily="34" charset="-122"/>
                  <a:ea typeface="微软雅黑" pitchFamily="34" charset="-122"/>
                  <a:cs typeface="宋体" charset="-122"/>
                </a:rPr>
                <a:t>【</a:t>
              </a:r>
              <a:r>
                <a:rPr lang="zh-CN" altLang="en-US" sz="2400" dirty="0">
                  <a:solidFill>
                    <a:schemeClr val="tx1">
                      <a:lumMod val="75000"/>
                      <a:lumOff val="25000"/>
                    </a:schemeClr>
                  </a:solidFill>
                  <a:latin typeface="微软雅黑" pitchFamily="34" charset="-122"/>
                  <a:ea typeface="微软雅黑" pitchFamily="34" charset="-122"/>
                  <a:cs typeface="宋体" charset="-122"/>
                </a:rPr>
                <a:t>点击添加标题文本</a:t>
              </a:r>
              <a:r>
                <a:rPr lang="en-US" altLang="zh-CN" sz="2400" dirty="0">
                  <a:solidFill>
                    <a:schemeClr val="tx1">
                      <a:lumMod val="75000"/>
                      <a:lumOff val="25000"/>
                    </a:schemeClr>
                  </a:solidFill>
                  <a:latin typeface="微软雅黑" pitchFamily="34" charset="-122"/>
                  <a:ea typeface="微软雅黑" pitchFamily="34" charset="-122"/>
                  <a:cs typeface="宋体" charset="-122"/>
                </a:rPr>
                <a:t>】</a:t>
              </a:r>
              <a:endParaRPr lang="zh-CN" altLang="en-US" sz="2400" dirty="0">
                <a:solidFill>
                  <a:schemeClr val="tx1">
                    <a:lumMod val="75000"/>
                    <a:lumOff val="25000"/>
                  </a:schemeClr>
                </a:solidFill>
                <a:latin typeface="微软雅黑" pitchFamily="34" charset="-122"/>
                <a:ea typeface="微软雅黑" pitchFamily="34" charset="-122"/>
                <a:cs typeface="宋体" charset="-122"/>
              </a:endParaRPr>
            </a:p>
          </p:txBody>
        </p:sp>
      </p:grpSp>
      <p:grpSp>
        <p:nvGrpSpPr>
          <p:cNvPr id="161" name="组合 160"/>
          <p:cNvGrpSpPr/>
          <p:nvPr/>
        </p:nvGrpSpPr>
        <p:grpSpPr>
          <a:xfrm>
            <a:off x="5623479" y="4330954"/>
            <a:ext cx="4522931" cy="839309"/>
            <a:chOff x="4441088" y="670090"/>
            <a:chExt cx="4522932" cy="839310"/>
          </a:xfrm>
        </p:grpSpPr>
        <p:grpSp>
          <p:nvGrpSpPr>
            <p:cNvPr id="162" name="组合 161"/>
            <p:cNvGrpSpPr/>
            <p:nvPr/>
          </p:nvGrpSpPr>
          <p:grpSpPr>
            <a:xfrm>
              <a:off x="4441088" y="761746"/>
              <a:ext cx="727764" cy="747654"/>
              <a:chOff x="4339490" y="761746"/>
              <a:chExt cx="727764" cy="747654"/>
            </a:xfrm>
          </p:grpSpPr>
          <p:sp>
            <p:nvSpPr>
              <p:cNvPr id="165" name="任意多边形 82"/>
              <p:cNvSpPr/>
              <p:nvPr/>
            </p:nvSpPr>
            <p:spPr bwMode="auto">
              <a:xfrm rot="3738964">
                <a:off x="4338753" y="762483"/>
                <a:ext cx="729238" cy="727764"/>
              </a:xfrm>
              <a:custGeom>
                <a:avLst/>
                <a:gdLst>
                  <a:gd name="connsiteX0" fmla="*/ 0 w 1800200"/>
                  <a:gd name="connsiteY0" fmla="*/ 900100 h 1800200"/>
                  <a:gd name="connsiteX1" fmla="*/ 263634 w 1800200"/>
                  <a:gd name="connsiteY1" fmla="*/ 263633 h 1800200"/>
                  <a:gd name="connsiteX2" fmla="*/ 900101 w 1800200"/>
                  <a:gd name="connsiteY2" fmla="*/ 1 h 1800200"/>
                  <a:gd name="connsiteX3" fmla="*/ 1536568 w 1800200"/>
                  <a:gd name="connsiteY3" fmla="*/ 263635 h 1800200"/>
                  <a:gd name="connsiteX4" fmla="*/ 1800200 w 1800200"/>
                  <a:gd name="connsiteY4" fmla="*/ 900102 h 1800200"/>
                  <a:gd name="connsiteX5" fmla="*/ 1536567 w 1800200"/>
                  <a:gd name="connsiteY5" fmla="*/ 1536569 h 1800200"/>
                  <a:gd name="connsiteX6" fmla="*/ 900100 w 1800200"/>
                  <a:gd name="connsiteY6" fmla="*/ 1800202 h 1800200"/>
                  <a:gd name="connsiteX7" fmla="*/ 263633 w 1800200"/>
                  <a:gd name="connsiteY7" fmla="*/ 1536568 h 1800200"/>
                  <a:gd name="connsiteX8" fmla="*/ 0 w 1800200"/>
                  <a:gd name="connsiteY8" fmla="*/ 900101 h 1800200"/>
                  <a:gd name="connsiteX9" fmla="*/ 0 w 1800200"/>
                  <a:gd name="connsiteY9" fmla="*/ 900100 h 18002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800200" h="1800200">
                    <a:moveTo>
                      <a:pt x="0" y="900100"/>
                    </a:moveTo>
                    <a:cubicBezTo>
                      <a:pt x="0" y="661379"/>
                      <a:pt x="94832" y="432435"/>
                      <a:pt x="263634" y="263633"/>
                    </a:cubicBezTo>
                    <a:cubicBezTo>
                      <a:pt x="432436" y="94832"/>
                      <a:pt x="661380" y="0"/>
                      <a:pt x="900101" y="1"/>
                    </a:cubicBezTo>
                    <a:cubicBezTo>
                      <a:pt x="1138822" y="1"/>
                      <a:pt x="1367766" y="94833"/>
                      <a:pt x="1536568" y="263635"/>
                    </a:cubicBezTo>
                    <a:cubicBezTo>
                      <a:pt x="1705369" y="432437"/>
                      <a:pt x="1800201" y="661381"/>
                      <a:pt x="1800200" y="900102"/>
                    </a:cubicBezTo>
                    <a:cubicBezTo>
                      <a:pt x="1800200" y="1138823"/>
                      <a:pt x="1705368" y="1367767"/>
                      <a:pt x="1536567" y="1536569"/>
                    </a:cubicBezTo>
                    <a:cubicBezTo>
                      <a:pt x="1367765" y="1705371"/>
                      <a:pt x="1138821" y="1800202"/>
                      <a:pt x="900100" y="1800202"/>
                    </a:cubicBezTo>
                    <a:cubicBezTo>
                      <a:pt x="661379" y="1800202"/>
                      <a:pt x="432435" y="1705370"/>
                      <a:pt x="263633" y="1536568"/>
                    </a:cubicBezTo>
                    <a:cubicBezTo>
                      <a:pt x="94832" y="1367766"/>
                      <a:pt x="0" y="1138822"/>
                      <a:pt x="0" y="900101"/>
                    </a:cubicBezTo>
                    <a:lnTo>
                      <a:pt x="0" y="900100"/>
                    </a:lnTo>
                    <a:close/>
                  </a:path>
                </a:pathLst>
              </a:custGeom>
              <a:solidFill>
                <a:srgbClr val="E25667"/>
              </a:solidFill>
              <a:ln w="25400" cap="flat" cmpd="sng" algn="ctr">
                <a:noFill/>
                <a:prstDash val="solid"/>
              </a:ln>
              <a:effectLst/>
            </p:spPr>
            <p:txBody>
              <a:bodyPr anchor="ctr"/>
              <a:lstStyle/>
              <a:p>
                <a:pPr algn="ctr" fontAlgn="base">
                  <a:spcBef>
                    <a:spcPct val="0"/>
                  </a:spcBef>
                  <a:spcAft>
                    <a:spcPct val="0"/>
                  </a:spcAft>
                  <a:defRPr/>
                </a:pPr>
                <a:endParaRPr lang="zh-CN" altLang="en-US" sz="3200" kern="0">
                  <a:solidFill>
                    <a:schemeClr val="tx1">
                      <a:lumMod val="75000"/>
                      <a:lumOff val="25000"/>
                    </a:schemeClr>
                  </a:solidFill>
                  <a:latin typeface="Arial"/>
                  <a:ea typeface="宋体"/>
                </a:endParaRPr>
              </a:p>
            </p:txBody>
          </p:sp>
          <p:sp>
            <p:nvSpPr>
              <p:cNvPr id="166" name="TextBox 165"/>
              <p:cNvSpPr txBox="1"/>
              <p:nvPr/>
            </p:nvSpPr>
            <p:spPr>
              <a:xfrm>
                <a:off x="4474113" y="801513"/>
                <a:ext cx="524503" cy="707887"/>
              </a:xfrm>
              <a:prstGeom prst="rect">
                <a:avLst/>
              </a:prstGeom>
              <a:noFill/>
            </p:spPr>
            <p:txBody>
              <a:bodyPr wrap="none" rtlCol="0">
                <a:spAutoFit/>
              </a:bodyPr>
              <a:lstStyle/>
              <a:p>
                <a:pPr marL="0" lvl="1"/>
                <a:r>
                  <a:rPr lang="en-US" altLang="zh-CN" sz="4000" spc="300" dirty="0">
                    <a:solidFill>
                      <a:schemeClr val="bg1"/>
                    </a:solidFill>
                    <a:latin typeface="微软雅黑" pitchFamily="34" charset="-122"/>
                    <a:ea typeface="微软雅黑" pitchFamily="34" charset="-122"/>
                  </a:rPr>
                  <a:t>4</a:t>
                </a:r>
                <a:endParaRPr lang="zh-CN" altLang="en-US" sz="4000" spc="300" dirty="0">
                  <a:solidFill>
                    <a:schemeClr val="bg1"/>
                  </a:solidFill>
                  <a:latin typeface="微软雅黑" pitchFamily="34" charset="-122"/>
                  <a:ea typeface="微软雅黑" pitchFamily="34" charset="-122"/>
                </a:endParaRPr>
              </a:p>
            </p:txBody>
          </p:sp>
        </p:grpSp>
        <p:sp>
          <p:nvSpPr>
            <p:cNvPr id="164" name="矩形 39"/>
            <p:cNvSpPr>
              <a:spLocks noChangeArrowheads="1"/>
            </p:cNvSpPr>
            <p:nvPr/>
          </p:nvSpPr>
          <p:spPr bwMode="auto">
            <a:xfrm>
              <a:off x="5201642" y="670090"/>
              <a:ext cx="3762378" cy="58105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Calibri" pitchFamily="34" charset="0"/>
                  <a:ea typeface="宋体" charset="-122"/>
                </a:defRPr>
              </a:lvl1pPr>
              <a:lvl2pPr marL="742950" indent="-285750">
                <a:defRPr>
                  <a:solidFill>
                    <a:schemeClr val="tx1"/>
                  </a:solidFill>
                  <a:latin typeface="Calibri" pitchFamily="34" charset="0"/>
                  <a:ea typeface="宋体" charset="-122"/>
                </a:defRPr>
              </a:lvl2pPr>
              <a:lvl3pPr marL="1143000" indent="-228600">
                <a:defRPr>
                  <a:solidFill>
                    <a:schemeClr val="tx1"/>
                  </a:solidFill>
                  <a:latin typeface="Calibri" pitchFamily="34" charset="0"/>
                  <a:ea typeface="宋体" charset="-122"/>
                </a:defRPr>
              </a:lvl3pPr>
              <a:lvl4pPr marL="1600200" indent="-228600">
                <a:defRPr>
                  <a:solidFill>
                    <a:schemeClr val="tx1"/>
                  </a:solidFill>
                  <a:latin typeface="Calibri" pitchFamily="34" charset="0"/>
                  <a:ea typeface="宋体" charset="-122"/>
                </a:defRPr>
              </a:lvl4pPr>
              <a:lvl5pPr marL="2057400" indent="-228600">
                <a:defRPr>
                  <a:solidFill>
                    <a:schemeClr val="tx1"/>
                  </a:solidFill>
                  <a:latin typeface="Calibri" pitchFamily="34" charset="0"/>
                  <a:ea typeface="宋体" charset="-122"/>
                </a:defRPr>
              </a:lvl5pPr>
              <a:lvl6pPr marL="2514600" indent="-228600" eaLnBrk="0" fontAlgn="base" hangingPunct="0">
                <a:spcBef>
                  <a:spcPct val="0"/>
                </a:spcBef>
                <a:spcAft>
                  <a:spcPct val="0"/>
                </a:spcAft>
                <a:defRPr>
                  <a:solidFill>
                    <a:schemeClr val="tx1"/>
                  </a:solidFill>
                  <a:latin typeface="Calibri" pitchFamily="34" charset="0"/>
                  <a:ea typeface="宋体" charset="-122"/>
                </a:defRPr>
              </a:lvl6pPr>
              <a:lvl7pPr marL="2971800" indent="-228600" eaLnBrk="0" fontAlgn="base" hangingPunct="0">
                <a:spcBef>
                  <a:spcPct val="0"/>
                </a:spcBef>
                <a:spcAft>
                  <a:spcPct val="0"/>
                </a:spcAft>
                <a:defRPr>
                  <a:solidFill>
                    <a:schemeClr val="tx1"/>
                  </a:solidFill>
                  <a:latin typeface="Calibri" pitchFamily="34" charset="0"/>
                  <a:ea typeface="宋体" charset="-122"/>
                </a:defRPr>
              </a:lvl7pPr>
              <a:lvl8pPr marL="3429000" indent="-228600" eaLnBrk="0" fontAlgn="base" hangingPunct="0">
                <a:spcBef>
                  <a:spcPct val="0"/>
                </a:spcBef>
                <a:spcAft>
                  <a:spcPct val="0"/>
                </a:spcAft>
                <a:defRPr>
                  <a:solidFill>
                    <a:schemeClr val="tx1"/>
                  </a:solidFill>
                  <a:latin typeface="Calibri" pitchFamily="34" charset="0"/>
                  <a:ea typeface="宋体" charset="-122"/>
                </a:defRPr>
              </a:lvl8pPr>
              <a:lvl9pPr marL="3886200" indent="-228600" eaLnBrk="0" fontAlgn="base" hangingPunct="0">
                <a:spcBef>
                  <a:spcPct val="0"/>
                </a:spcBef>
                <a:spcAft>
                  <a:spcPct val="0"/>
                </a:spcAft>
                <a:defRPr>
                  <a:solidFill>
                    <a:schemeClr val="tx1"/>
                  </a:solidFill>
                  <a:latin typeface="Calibri" pitchFamily="34" charset="0"/>
                  <a:ea typeface="宋体" charset="-122"/>
                </a:defRPr>
              </a:lvl9pPr>
            </a:lstStyle>
            <a:p>
              <a:pPr>
                <a:lnSpc>
                  <a:spcPct val="150000"/>
                </a:lnSpc>
                <a:spcBef>
                  <a:spcPts val="1000"/>
                </a:spcBef>
              </a:pPr>
              <a:r>
                <a:rPr lang="en-US" altLang="zh-CN" sz="2400" dirty="0">
                  <a:solidFill>
                    <a:schemeClr val="tx1">
                      <a:lumMod val="75000"/>
                      <a:lumOff val="25000"/>
                    </a:schemeClr>
                  </a:solidFill>
                  <a:latin typeface="微软雅黑" pitchFamily="34" charset="-122"/>
                  <a:ea typeface="微软雅黑" pitchFamily="34" charset="-122"/>
                  <a:cs typeface="宋体" charset="-122"/>
                </a:rPr>
                <a:t>【 </a:t>
              </a:r>
              <a:r>
                <a:rPr lang="zh-CN" altLang="en-US" sz="2400" dirty="0">
                  <a:solidFill>
                    <a:schemeClr val="tx1">
                      <a:lumMod val="75000"/>
                      <a:lumOff val="25000"/>
                    </a:schemeClr>
                  </a:solidFill>
                  <a:latin typeface="微软雅黑" pitchFamily="34" charset="-122"/>
                  <a:ea typeface="微软雅黑" pitchFamily="34" charset="-122"/>
                  <a:cs typeface="宋体" charset="-122"/>
                </a:rPr>
                <a:t>点击添加标题文本 </a:t>
              </a:r>
              <a:r>
                <a:rPr lang="en-US" altLang="zh-CN" sz="2400" dirty="0">
                  <a:solidFill>
                    <a:schemeClr val="tx1">
                      <a:lumMod val="75000"/>
                      <a:lumOff val="25000"/>
                    </a:schemeClr>
                  </a:solidFill>
                  <a:latin typeface="微软雅黑" pitchFamily="34" charset="-122"/>
                  <a:ea typeface="微软雅黑" pitchFamily="34" charset="-122"/>
                  <a:cs typeface="宋体" charset="-122"/>
                </a:rPr>
                <a:t>】</a:t>
              </a:r>
              <a:endParaRPr lang="zh-CN" altLang="en-US" sz="2400" dirty="0">
                <a:solidFill>
                  <a:schemeClr val="tx1">
                    <a:lumMod val="75000"/>
                    <a:lumOff val="25000"/>
                  </a:schemeClr>
                </a:solidFill>
                <a:latin typeface="微软雅黑" pitchFamily="34" charset="-122"/>
                <a:ea typeface="微软雅黑" pitchFamily="34" charset="-122"/>
                <a:cs typeface="宋体" charset="-122"/>
              </a:endParaRPr>
            </a:p>
          </p:txBody>
        </p:sp>
      </p:grpSp>
      <p:grpSp>
        <p:nvGrpSpPr>
          <p:cNvPr id="167" name="组合 166"/>
          <p:cNvGrpSpPr/>
          <p:nvPr/>
        </p:nvGrpSpPr>
        <p:grpSpPr>
          <a:xfrm>
            <a:off x="5335447" y="5200395"/>
            <a:ext cx="4522931" cy="839309"/>
            <a:chOff x="4441088" y="670090"/>
            <a:chExt cx="4522932" cy="839310"/>
          </a:xfrm>
        </p:grpSpPr>
        <p:grpSp>
          <p:nvGrpSpPr>
            <p:cNvPr id="168" name="组合 167"/>
            <p:cNvGrpSpPr/>
            <p:nvPr/>
          </p:nvGrpSpPr>
          <p:grpSpPr>
            <a:xfrm>
              <a:off x="4441088" y="761746"/>
              <a:ext cx="727764" cy="747654"/>
              <a:chOff x="4339490" y="761746"/>
              <a:chExt cx="727764" cy="747654"/>
            </a:xfrm>
          </p:grpSpPr>
          <p:sp>
            <p:nvSpPr>
              <p:cNvPr id="171" name="任意多边形 82"/>
              <p:cNvSpPr/>
              <p:nvPr/>
            </p:nvSpPr>
            <p:spPr bwMode="auto">
              <a:xfrm rot="3738964">
                <a:off x="4338753" y="762483"/>
                <a:ext cx="729238" cy="727764"/>
              </a:xfrm>
              <a:custGeom>
                <a:avLst/>
                <a:gdLst>
                  <a:gd name="connsiteX0" fmla="*/ 0 w 1800200"/>
                  <a:gd name="connsiteY0" fmla="*/ 900100 h 1800200"/>
                  <a:gd name="connsiteX1" fmla="*/ 263634 w 1800200"/>
                  <a:gd name="connsiteY1" fmla="*/ 263633 h 1800200"/>
                  <a:gd name="connsiteX2" fmla="*/ 900101 w 1800200"/>
                  <a:gd name="connsiteY2" fmla="*/ 1 h 1800200"/>
                  <a:gd name="connsiteX3" fmla="*/ 1536568 w 1800200"/>
                  <a:gd name="connsiteY3" fmla="*/ 263635 h 1800200"/>
                  <a:gd name="connsiteX4" fmla="*/ 1800200 w 1800200"/>
                  <a:gd name="connsiteY4" fmla="*/ 900102 h 1800200"/>
                  <a:gd name="connsiteX5" fmla="*/ 1536567 w 1800200"/>
                  <a:gd name="connsiteY5" fmla="*/ 1536569 h 1800200"/>
                  <a:gd name="connsiteX6" fmla="*/ 900100 w 1800200"/>
                  <a:gd name="connsiteY6" fmla="*/ 1800202 h 1800200"/>
                  <a:gd name="connsiteX7" fmla="*/ 263633 w 1800200"/>
                  <a:gd name="connsiteY7" fmla="*/ 1536568 h 1800200"/>
                  <a:gd name="connsiteX8" fmla="*/ 0 w 1800200"/>
                  <a:gd name="connsiteY8" fmla="*/ 900101 h 1800200"/>
                  <a:gd name="connsiteX9" fmla="*/ 0 w 1800200"/>
                  <a:gd name="connsiteY9" fmla="*/ 900100 h 18002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800200" h="1800200">
                    <a:moveTo>
                      <a:pt x="0" y="900100"/>
                    </a:moveTo>
                    <a:cubicBezTo>
                      <a:pt x="0" y="661379"/>
                      <a:pt x="94832" y="432435"/>
                      <a:pt x="263634" y="263633"/>
                    </a:cubicBezTo>
                    <a:cubicBezTo>
                      <a:pt x="432436" y="94832"/>
                      <a:pt x="661380" y="0"/>
                      <a:pt x="900101" y="1"/>
                    </a:cubicBezTo>
                    <a:cubicBezTo>
                      <a:pt x="1138822" y="1"/>
                      <a:pt x="1367766" y="94833"/>
                      <a:pt x="1536568" y="263635"/>
                    </a:cubicBezTo>
                    <a:cubicBezTo>
                      <a:pt x="1705369" y="432437"/>
                      <a:pt x="1800201" y="661381"/>
                      <a:pt x="1800200" y="900102"/>
                    </a:cubicBezTo>
                    <a:cubicBezTo>
                      <a:pt x="1800200" y="1138823"/>
                      <a:pt x="1705368" y="1367767"/>
                      <a:pt x="1536567" y="1536569"/>
                    </a:cubicBezTo>
                    <a:cubicBezTo>
                      <a:pt x="1367765" y="1705371"/>
                      <a:pt x="1138821" y="1800202"/>
                      <a:pt x="900100" y="1800202"/>
                    </a:cubicBezTo>
                    <a:cubicBezTo>
                      <a:pt x="661379" y="1800202"/>
                      <a:pt x="432435" y="1705370"/>
                      <a:pt x="263633" y="1536568"/>
                    </a:cubicBezTo>
                    <a:cubicBezTo>
                      <a:pt x="94832" y="1367766"/>
                      <a:pt x="0" y="1138822"/>
                      <a:pt x="0" y="900101"/>
                    </a:cubicBezTo>
                    <a:lnTo>
                      <a:pt x="0" y="900100"/>
                    </a:lnTo>
                    <a:close/>
                  </a:path>
                </a:pathLst>
              </a:custGeom>
              <a:solidFill>
                <a:srgbClr val="366A97"/>
              </a:solidFill>
              <a:ln w="25400" cap="flat" cmpd="sng" algn="ctr">
                <a:noFill/>
                <a:prstDash val="solid"/>
              </a:ln>
              <a:effectLst/>
            </p:spPr>
            <p:txBody>
              <a:bodyPr anchor="ctr"/>
              <a:lstStyle/>
              <a:p>
                <a:pPr algn="ctr" fontAlgn="base">
                  <a:spcBef>
                    <a:spcPct val="0"/>
                  </a:spcBef>
                  <a:spcAft>
                    <a:spcPct val="0"/>
                  </a:spcAft>
                  <a:defRPr/>
                </a:pPr>
                <a:endParaRPr lang="zh-CN" altLang="en-US" sz="3200" kern="0">
                  <a:solidFill>
                    <a:schemeClr val="tx1">
                      <a:lumMod val="75000"/>
                      <a:lumOff val="25000"/>
                    </a:schemeClr>
                  </a:solidFill>
                  <a:latin typeface="Arial"/>
                  <a:ea typeface="宋体"/>
                </a:endParaRPr>
              </a:p>
            </p:txBody>
          </p:sp>
          <p:sp>
            <p:nvSpPr>
              <p:cNvPr id="172" name="TextBox 171"/>
              <p:cNvSpPr txBox="1"/>
              <p:nvPr/>
            </p:nvSpPr>
            <p:spPr>
              <a:xfrm>
                <a:off x="4474113" y="801513"/>
                <a:ext cx="524503" cy="707887"/>
              </a:xfrm>
              <a:prstGeom prst="rect">
                <a:avLst/>
              </a:prstGeom>
              <a:noFill/>
            </p:spPr>
            <p:txBody>
              <a:bodyPr wrap="none" rtlCol="0">
                <a:spAutoFit/>
              </a:bodyPr>
              <a:lstStyle/>
              <a:p>
                <a:pPr marL="0" lvl="1"/>
                <a:r>
                  <a:rPr lang="en-US" altLang="zh-CN" sz="4000" spc="300" dirty="0">
                    <a:solidFill>
                      <a:schemeClr val="bg1"/>
                    </a:solidFill>
                    <a:latin typeface="微软雅黑" pitchFamily="34" charset="-122"/>
                    <a:ea typeface="微软雅黑" pitchFamily="34" charset="-122"/>
                  </a:rPr>
                  <a:t>5</a:t>
                </a:r>
                <a:endParaRPr lang="zh-CN" altLang="en-US" sz="4000" spc="300" dirty="0">
                  <a:solidFill>
                    <a:schemeClr val="bg1"/>
                  </a:solidFill>
                  <a:latin typeface="微软雅黑" pitchFamily="34" charset="-122"/>
                  <a:ea typeface="微软雅黑" pitchFamily="34" charset="-122"/>
                </a:endParaRPr>
              </a:p>
            </p:txBody>
          </p:sp>
        </p:grpSp>
        <p:sp>
          <p:nvSpPr>
            <p:cNvPr id="170" name="矩形 39"/>
            <p:cNvSpPr>
              <a:spLocks noChangeArrowheads="1"/>
            </p:cNvSpPr>
            <p:nvPr/>
          </p:nvSpPr>
          <p:spPr bwMode="auto">
            <a:xfrm>
              <a:off x="5201642" y="670090"/>
              <a:ext cx="3762378" cy="58105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Calibri" pitchFamily="34" charset="0"/>
                  <a:ea typeface="宋体" charset="-122"/>
                </a:defRPr>
              </a:lvl1pPr>
              <a:lvl2pPr marL="742950" indent="-285750">
                <a:defRPr>
                  <a:solidFill>
                    <a:schemeClr val="tx1"/>
                  </a:solidFill>
                  <a:latin typeface="Calibri" pitchFamily="34" charset="0"/>
                  <a:ea typeface="宋体" charset="-122"/>
                </a:defRPr>
              </a:lvl2pPr>
              <a:lvl3pPr marL="1143000" indent="-228600">
                <a:defRPr>
                  <a:solidFill>
                    <a:schemeClr val="tx1"/>
                  </a:solidFill>
                  <a:latin typeface="Calibri" pitchFamily="34" charset="0"/>
                  <a:ea typeface="宋体" charset="-122"/>
                </a:defRPr>
              </a:lvl3pPr>
              <a:lvl4pPr marL="1600200" indent="-228600">
                <a:defRPr>
                  <a:solidFill>
                    <a:schemeClr val="tx1"/>
                  </a:solidFill>
                  <a:latin typeface="Calibri" pitchFamily="34" charset="0"/>
                  <a:ea typeface="宋体" charset="-122"/>
                </a:defRPr>
              </a:lvl4pPr>
              <a:lvl5pPr marL="2057400" indent="-228600">
                <a:defRPr>
                  <a:solidFill>
                    <a:schemeClr val="tx1"/>
                  </a:solidFill>
                  <a:latin typeface="Calibri" pitchFamily="34" charset="0"/>
                  <a:ea typeface="宋体" charset="-122"/>
                </a:defRPr>
              </a:lvl5pPr>
              <a:lvl6pPr marL="2514600" indent="-228600" eaLnBrk="0" fontAlgn="base" hangingPunct="0">
                <a:spcBef>
                  <a:spcPct val="0"/>
                </a:spcBef>
                <a:spcAft>
                  <a:spcPct val="0"/>
                </a:spcAft>
                <a:defRPr>
                  <a:solidFill>
                    <a:schemeClr val="tx1"/>
                  </a:solidFill>
                  <a:latin typeface="Calibri" pitchFamily="34" charset="0"/>
                  <a:ea typeface="宋体" charset="-122"/>
                </a:defRPr>
              </a:lvl6pPr>
              <a:lvl7pPr marL="2971800" indent="-228600" eaLnBrk="0" fontAlgn="base" hangingPunct="0">
                <a:spcBef>
                  <a:spcPct val="0"/>
                </a:spcBef>
                <a:spcAft>
                  <a:spcPct val="0"/>
                </a:spcAft>
                <a:defRPr>
                  <a:solidFill>
                    <a:schemeClr val="tx1"/>
                  </a:solidFill>
                  <a:latin typeface="Calibri" pitchFamily="34" charset="0"/>
                  <a:ea typeface="宋体" charset="-122"/>
                </a:defRPr>
              </a:lvl7pPr>
              <a:lvl8pPr marL="3429000" indent="-228600" eaLnBrk="0" fontAlgn="base" hangingPunct="0">
                <a:spcBef>
                  <a:spcPct val="0"/>
                </a:spcBef>
                <a:spcAft>
                  <a:spcPct val="0"/>
                </a:spcAft>
                <a:defRPr>
                  <a:solidFill>
                    <a:schemeClr val="tx1"/>
                  </a:solidFill>
                  <a:latin typeface="Calibri" pitchFamily="34" charset="0"/>
                  <a:ea typeface="宋体" charset="-122"/>
                </a:defRPr>
              </a:lvl8pPr>
              <a:lvl9pPr marL="3886200" indent="-228600" eaLnBrk="0" fontAlgn="base" hangingPunct="0">
                <a:spcBef>
                  <a:spcPct val="0"/>
                </a:spcBef>
                <a:spcAft>
                  <a:spcPct val="0"/>
                </a:spcAft>
                <a:defRPr>
                  <a:solidFill>
                    <a:schemeClr val="tx1"/>
                  </a:solidFill>
                  <a:latin typeface="Calibri" pitchFamily="34" charset="0"/>
                  <a:ea typeface="宋体" charset="-122"/>
                </a:defRPr>
              </a:lvl9pPr>
            </a:lstStyle>
            <a:p>
              <a:pPr>
                <a:lnSpc>
                  <a:spcPct val="150000"/>
                </a:lnSpc>
                <a:spcBef>
                  <a:spcPts val="1000"/>
                </a:spcBef>
              </a:pPr>
              <a:r>
                <a:rPr lang="en-US" altLang="zh-CN" sz="2400" dirty="0">
                  <a:solidFill>
                    <a:schemeClr val="tx1">
                      <a:lumMod val="75000"/>
                      <a:lumOff val="25000"/>
                    </a:schemeClr>
                  </a:solidFill>
                  <a:latin typeface="微软雅黑" pitchFamily="34" charset="-122"/>
                  <a:ea typeface="微软雅黑" pitchFamily="34" charset="-122"/>
                  <a:cs typeface="宋体" charset="-122"/>
                </a:rPr>
                <a:t>【 </a:t>
              </a:r>
              <a:r>
                <a:rPr lang="zh-CN" altLang="en-US" sz="2400" dirty="0">
                  <a:solidFill>
                    <a:schemeClr val="tx1">
                      <a:lumMod val="75000"/>
                      <a:lumOff val="25000"/>
                    </a:schemeClr>
                  </a:solidFill>
                  <a:latin typeface="微软雅黑" pitchFamily="34" charset="-122"/>
                  <a:ea typeface="微软雅黑" pitchFamily="34" charset="-122"/>
                  <a:cs typeface="宋体" charset="-122"/>
                </a:rPr>
                <a:t>点击添加标题文本 </a:t>
              </a:r>
              <a:r>
                <a:rPr lang="en-US" altLang="zh-CN" sz="2400" dirty="0">
                  <a:solidFill>
                    <a:schemeClr val="tx1">
                      <a:lumMod val="75000"/>
                      <a:lumOff val="25000"/>
                    </a:schemeClr>
                  </a:solidFill>
                  <a:latin typeface="微软雅黑" pitchFamily="34" charset="-122"/>
                  <a:ea typeface="微软雅黑" pitchFamily="34" charset="-122"/>
                  <a:cs typeface="宋体" charset="-122"/>
                </a:rPr>
                <a:t>】</a:t>
              </a:r>
              <a:endParaRPr lang="zh-CN" altLang="en-US" sz="2400" dirty="0">
                <a:solidFill>
                  <a:schemeClr val="tx1">
                    <a:lumMod val="75000"/>
                    <a:lumOff val="25000"/>
                  </a:schemeClr>
                </a:solidFill>
                <a:latin typeface="微软雅黑" pitchFamily="34" charset="-122"/>
                <a:ea typeface="微软雅黑" pitchFamily="34" charset="-122"/>
                <a:cs typeface="宋体" charset="-122"/>
              </a:endParaRPr>
            </a:p>
          </p:txBody>
        </p:sp>
      </p:grpSp>
    </p:spTree>
    <p:extLst>
      <p:ext uri="{BB962C8B-B14F-4D97-AF65-F5344CB8AC3E}">
        <p14:creationId xmlns:p14="http://schemas.microsoft.com/office/powerpoint/2010/main" val="645779944"/>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advClick="0" advTm="0">
        <p15:prstTrans prst="pageCurlDouble"/>
      </p:transition>
    </mc:Choice>
    <mc:Fallback xmlns="">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afterEffect">
                                  <p:stCondLst>
                                    <p:cond delay="0"/>
                                  </p:stCondLst>
                                  <p:childTnLst>
                                    <p:set>
                                      <p:cBhvr>
                                        <p:cTn id="6" dur="1" fill="hold">
                                          <p:stCondLst>
                                            <p:cond delay="0"/>
                                          </p:stCondLst>
                                        </p:cTn>
                                        <p:tgtEl>
                                          <p:spTgt spid="49"/>
                                        </p:tgtEl>
                                        <p:attrNameLst>
                                          <p:attrName>style.visibility</p:attrName>
                                        </p:attrNameLst>
                                      </p:cBhvr>
                                      <p:to>
                                        <p:strVal val="visible"/>
                                      </p:to>
                                    </p:set>
                                    <p:anim calcmode="lin" valueType="num">
                                      <p:cBhvr>
                                        <p:cTn id="7" dur="1000" fill="hold"/>
                                        <p:tgtEl>
                                          <p:spTgt spid="49"/>
                                        </p:tgtEl>
                                        <p:attrNameLst>
                                          <p:attrName>ppt_w</p:attrName>
                                        </p:attrNameLst>
                                      </p:cBhvr>
                                      <p:tavLst>
                                        <p:tav tm="0">
                                          <p:val>
                                            <p:fltVal val="0"/>
                                          </p:val>
                                        </p:tav>
                                        <p:tav tm="100000">
                                          <p:val>
                                            <p:strVal val="#ppt_w"/>
                                          </p:val>
                                        </p:tav>
                                      </p:tavLst>
                                    </p:anim>
                                    <p:anim calcmode="lin" valueType="num">
                                      <p:cBhvr>
                                        <p:cTn id="8" dur="1000" fill="hold"/>
                                        <p:tgtEl>
                                          <p:spTgt spid="49"/>
                                        </p:tgtEl>
                                        <p:attrNameLst>
                                          <p:attrName>ppt_h</p:attrName>
                                        </p:attrNameLst>
                                      </p:cBhvr>
                                      <p:tavLst>
                                        <p:tav tm="0">
                                          <p:val>
                                            <p:fltVal val="0"/>
                                          </p:val>
                                        </p:tav>
                                        <p:tav tm="100000">
                                          <p:val>
                                            <p:strVal val="#ppt_h"/>
                                          </p:val>
                                        </p:tav>
                                      </p:tavLst>
                                    </p:anim>
                                    <p:animEffect transition="in" filter="fade">
                                      <p:cBhvr>
                                        <p:cTn id="9" dur="1000"/>
                                        <p:tgtEl>
                                          <p:spTgt spid="49"/>
                                        </p:tgtEl>
                                      </p:cBhvr>
                                    </p:animEffect>
                                  </p:childTnLst>
                                </p:cTn>
                              </p:par>
                            </p:childTnLst>
                          </p:cTn>
                        </p:par>
                        <p:par>
                          <p:cTn id="10" fill="hold">
                            <p:stCondLst>
                              <p:cond delay="1000"/>
                            </p:stCondLst>
                            <p:childTnLst>
                              <p:par>
                                <p:cTn id="11" presetID="10" presetClass="entr" presetSubtype="0" fill="hold" grpId="0" nodeType="afterEffect">
                                  <p:stCondLst>
                                    <p:cond delay="0"/>
                                  </p:stCondLst>
                                  <p:childTnLst>
                                    <p:set>
                                      <p:cBhvr>
                                        <p:cTn id="12" dur="1" fill="hold">
                                          <p:stCondLst>
                                            <p:cond delay="0"/>
                                          </p:stCondLst>
                                        </p:cTn>
                                        <p:tgtEl>
                                          <p:spTgt spid="50"/>
                                        </p:tgtEl>
                                        <p:attrNameLst>
                                          <p:attrName>style.visibility</p:attrName>
                                        </p:attrNameLst>
                                      </p:cBhvr>
                                      <p:to>
                                        <p:strVal val="visible"/>
                                      </p:to>
                                    </p:set>
                                    <p:animEffect transition="in" filter="fade">
                                      <p:cBhvr>
                                        <p:cTn id="13" dur="500"/>
                                        <p:tgtEl>
                                          <p:spTgt spid="50"/>
                                        </p:tgtEl>
                                      </p:cBhvr>
                                    </p:animEffect>
                                  </p:childTnLst>
                                </p:cTn>
                              </p:par>
                            </p:childTnLst>
                          </p:cTn>
                        </p:par>
                        <p:par>
                          <p:cTn id="14" fill="hold">
                            <p:stCondLst>
                              <p:cond delay="1500"/>
                            </p:stCondLst>
                            <p:childTnLst>
                              <p:par>
                                <p:cTn id="15" presetID="22" presetClass="entr" presetSubtype="1" fill="hold" grpId="0" nodeType="afterEffect">
                                  <p:stCondLst>
                                    <p:cond delay="0"/>
                                  </p:stCondLst>
                                  <p:childTnLst>
                                    <p:set>
                                      <p:cBhvr>
                                        <p:cTn id="16" dur="1" fill="hold">
                                          <p:stCondLst>
                                            <p:cond delay="0"/>
                                          </p:stCondLst>
                                        </p:cTn>
                                        <p:tgtEl>
                                          <p:spTgt spid="142"/>
                                        </p:tgtEl>
                                        <p:attrNameLst>
                                          <p:attrName>style.visibility</p:attrName>
                                        </p:attrNameLst>
                                      </p:cBhvr>
                                      <p:to>
                                        <p:strVal val="visible"/>
                                      </p:to>
                                    </p:set>
                                    <p:animEffect transition="in" filter="wipe(up)">
                                      <p:cBhvr>
                                        <p:cTn id="17" dur="500"/>
                                        <p:tgtEl>
                                          <p:spTgt spid="142"/>
                                        </p:tgtEl>
                                      </p:cBhvr>
                                    </p:animEffect>
                                  </p:childTnLst>
                                </p:cTn>
                              </p:par>
                            </p:childTnLst>
                          </p:cTn>
                        </p:par>
                        <p:par>
                          <p:cTn id="18" fill="hold">
                            <p:stCondLst>
                              <p:cond delay="2000"/>
                            </p:stCondLst>
                            <p:childTnLst>
                              <p:par>
                                <p:cTn id="19" presetID="2" presetClass="entr" presetSubtype="2" fill="hold" nodeType="afterEffect">
                                  <p:stCondLst>
                                    <p:cond delay="0"/>
                                  </p:stCondLst>
                                  <p:childTnLst>
                                    <p:set>
                                      <p:cBhvr>
                                        <p:cTn id="20" dur="1" fill="hold">
                                          <p:stCondLst>
                                            <p:cond delay="0"/>
                                          </p:stCondLst>
                                        </p:cTn>
                                        <p:tgtEl>
                                          <p:spTgt spid="143"/>
                                        </p:tgtEl>
                                        <p:attrNameLst>
                                          <p:attrName>style.visibility</p:attrName>
                                        </p:attrNameLst>
                                      </p:cBhvr>
                                      <p:to>
                                        <p:strVal val="visible"/>
                                      </p:to>
                                    </p:set>
                                    <p:anim calcmode="lin" valueType="num">
                                      <p:cBhvr additive="base">
                                        <p:cTn id="21" dur="500" fill="hold"/>
                                        <p:tgtEl>
                                          <p:spTgt spid="143"/>
                                        </p:tgtEl>
                                        <p:attrNameLst>
                                          <p:attrName>ppt_x</p:attrName>
                                        </p:attrNameLst>
                                      </p:cBhvr>
                                      <p:tavLst>
                                        <p:tav tm="0">
                                          <p:val>
                                            <p:strVal val="1+#ppt_w/2"/>
                                          </p:val>
                                        </p:tav>
                                        <p:tav tm="100000">
                                          <p:val>
                                            <p:strVal val="#ppt_x"/>
                                          </p:val>
                                        </p:tav>
                                      </p:tavLst>
                                    </p:anim>
                                    <p:anim calcmode="lin" valueType="num">
                                      <p:cBhvr additive="base">
                                        <p:cTn id="22" dur="500" fill="hold"/>
                                        <p:tgtEl>
                                          <p:spTgt spid="143"/>
                                        </p:tgtEl>
                                        <p:attrNameLst>
                                          <p:attrName>ppt_y</p:attrName>
                                        </p:attrNameLst>
                                      </p:cBhvr>
                                      <p:tavLst>
                                        <p:tav tm="0">
                                          <p:val>
                                            <p:strVal val="#ppt_y"/>
                                          </p:val>
                                        </p:tav>
                                        <p:tav tm="100000">
                                          <p:val>
                                            <p:strVal val="#ppt_y"/>
                                          </p:val>
                                        </p:tav>
                                      </p:tavLst>
                                    </p:anim>
                                  </p:childTnLst>
                                </p:cTn>
                              </p:par>
                            </p:childTnLst>
                          </p:cTn>
                        </p:par>
                        <p:par>
                          <p:cTn id="23" fill="hold">
                            <p:stCondLst>
                              <p:cond delay="2500"/>
                            </p:stCondLst>
                            <p:childTnLst>
                              <p:par>
                                <p:cTn id="24" presetID="2" presetClass="entr" presetSubtype="2" fill="hold" nodeType="afterEffect">
                                  <p:stCondLst>
                                    <p:cond delay="0"/>
                                  </p:stCondLst>
                                  <p:childTnLst>
                                    <p:set>
                                      <p:cBhvr>
                                        <p:cTn id="25" dur="1" fill="hold">
                                          <p:stCondLst>
                                            <p:cond delay="0"/>
                                          </p:stCondLst>
                                        </p:cTn>
                                        <p:tgtEl>
                                          <p:spTgt spid="149"/>
                                        </p:tgtEl>
                                        <p:attrNameLst>
                                          <p:attrName>style.visibility</p:attrName>
                                        </p:attrNameLst>
                                      </p:cBhvr>
                                      <p:to>
                                        <p:strVal val="visible"/>
                                      </p:to>
                                    </p:set>
                                    <p:anim calcmode="lin" valueType="num">
                                      <p:cBhvr additive="base">
                                        <p:cTn id="26" dur="500" fill="hold"/>
                                        <p:tgtEl>
                                          <p:spTgt spid="149"/>
                                        </p:tgtEl>
                                        <p:attrNameLst>
                                          <p:attrName>ppt_x</p:attrName>
                                        </p:attrNameLst>
                                      </p:cBhvr>
                                      <p:tavLst>
                                        <p:tav tm="0">
                                          <p:val>
                                            <p:strVal val="1+#ppt_w/2"/>
                                          </p:val>
                                        </p:tav>
                                        <p:tav tm="100000">
                                          <p:val>
                                            <p:strVal val="#ppt_x"/>
                                          </p:val>
                                        </p:tav>
                                      </p:tavLst>
                                    </p:anim>
                                    <p:anim calcmode="lin" valueType="num">
                                      <p:cBhvr additive="base">
                                        <p:cTn id="27" dur="500" fill="hold"/>
                                        <p:tgtEl>
                                          <p:spTgt spid="149"/>
                                        </p:tgtEl>
                                        <p:attrNameLst>
                                          <p:attrName>ppt_y</p:attrName>
                                        </p:attrNameLst>
                                      </p:cBhvr>
                                      <p:tavLst>
                                        <p:tav tm="0">
                                          <p:val>
                                            <p:strVal val="#ppt_y"/>
                                          </p:val>
                                        </p:tav>
                                        <p:tav tm="100000">
                                          <p:val>
                                            <p:strVal val="#ppt_y"/>
                                          </p:val>
                                        </p:tav>
                                      </p:tavLst>
                                    </p:anim>
                                  </p:childTnLst>
                                </p:cTn>
                              </p:par>
                            </p:childTnLst>
                          </p:cTn>
                        </p:par>
                        <p:par>
                          <p:cTn id="28" fill="hold">
                            <p:stCondLst>
                              <p:cond delay="3000"/>
                            </p:stCondLst>
                            <p:childTnLst>
                              <p:par>
                                <p:cTn id="29" presetID="2" presetClass="entr" presetSubtype="2" fill="hold" nodeType="afterEffect">
                                  <p:stCondLst>
                                    <p:cond delay="0"/>
                                  </p:stCondLst>
                                  <p:childTnLst>
                                    <p:set>
                                      <p:cBhvr>
                                        <p:cTn id="30" dur="1" fill="hold">
                                          <p:stCondLst>
                                            <p:cond delay="0"/>
                                          </p:stCondLst>
                                        </p:cTn>
                                        <p:tgtEl>
                                          <p:spTgt spid="155"/>
                                        </p:tgtEl>
                                        <p:attrNameLst>
                                          <p:attrName>style.visibility</p:attrName>
                                        </p:attrNameLst>
                                      </p:cBhvr>
                                      <p:to>
                                        <p:strVal val="visible"/>
                                      </p:to>
                                    </p:set>
                                    <p:anim calcmode="lin" valueType="num">
                                      <p:cBhvr additive="base">
                                        <p:cTn id="31" dur="500" fill="hold"/>
                                        <p:tgtEl>
                                          <p:spTgt spid="155"/>
                                        </p:tgtEl>
                                        <p:attrNameLst>
                                          <p:attrName>ppt_x</p:attrName>
                                        </p:attrNameLst>
                                      </p:cBhvr>
                                      <p:tavLst>
                                        <p:tav tm="0">
                                          <p:val>
                                            <p:strVal val="1+#ppt_w/2"/>
                                          </p:val>
                                        </p:tav>
                                        <p:tav tm="100000">
                                          <p:val>
                                            <p:strVal val="#ppt_x"/>
                                          </p:val>
                                        </p:tav>
                                      </p:tavLst>
                                    </p:anim>
                                    <p:anim calcmode="lin" valueType="num">
                                      <p:cBhvr additive="base">
                                        <p:cTn id="32" dur="500" fill="hold"/>
                                        <p:tgtEl>
                                          <p:spTgt spid="155"/>
                                        </p:tgtEl>
                                        <p:attrNameLst>
                                          <p:attrName>ppt_y</p:attrName>
                                        </p:attrNameLst>
                                      </p:cBhvr>
                                      <p:tavLst>
                                        <p:tav tm="0">
                                          <p:val>
                                            <p:strVal val="#ppt_y"/>
                                          </p:val>
                                        </p:tav>
                                        <p:tav tm="100000">
                                          <p:val>
                                            <p:strVal val="#ppt_y"/>
                                          </p:val>
                                        </p:tav>
                                      </p:tavLst>
                                    </p:anim>
                                  </p:childTnLst>
                                </p:cTn>
                              </p:par>
                            </p:childTnLst>
                          </p:cTn>
                        </p:par>
                        <p:par>
                          <p:cTn id="33" fill="hold">
                            <p:stCondLst>
                              <p:cond delay="3500"/>
                            </p:stCondLst>
                            <p:childTnLst>
                              <p:par>
                                <p:cTn id="34" presetID="2" presetClass="entr" presetSubtype="2" fill="hold" nodeType="afterEffect">
                                  <p:stCondLst>
                                    <p:cond delay="0"/>
                                  </p:stCondLst>
                                  <p:childTnLst>
                                    <p:set>
                                      <p:cBhvr>
                                        <p:cTn id="35" dur="1" fill="hold">
                                          <p:stCondLst>
                                            <p:cond delay="0"/>
                                          </p:stCondLst>
                                        </p:cTn>
                                        <p:tgtEl>
                                          <p:spTgt spid="161"/>
                                        </p:tgtEl>
                                        <p:attrNameLst>
                                          <p:attrName>style.visibility</p:attrName>
                                        </p:attrNameLst>
                                      </p:cBhvr>
                                      <p:to>
                                        <p:strVal val="visible"/>
                                      </p:to>
                                    </p:set>
                                    <p:anim calcmode="lin" valueType="num">
                                      <p:cBhvr additive="base">
                                        <p:cTn id="36" dur="500" fill="hold"/>
                                        <p:tgtEl>
                                          <p:spTgt spid="161"/>
                                        </p:tgtEl>
                                        <p:attrNameLst>
                                          <p:attrName>ppt_x</p:attrName>
                                        </p:attrNameLst>
                                      </p:cBhvr>
                                      <p:tavLst>
                                        <p:tav tm="0">
                                          <p:val>
                                            <p:strVal val="1+#ppt_w/2"/>
                                          </p:val>
                                        </p:tav>
                                        <p:tav tm="100000">
                                          <p:val>
                                            <p:strVal val="#ppt_x"/>
                                          </p:val>
                                        </p:tav>
                                      </p:tavLst>
                                    </p:anim>
                                    <p:anim calcmode="lin" valueType="num">
                                      <p:cBhvr additive="base">
                                        <p:cTn id="37" dur="500" fill="hold"/>
                                        <p:tgtEl>
                                          <p:spTgt spid="161"/>
                                        </p:tgtEl>
                                        <p:attrNameLst>
                                          <p:attrName>ppt_y</p:attrName>
                                        </p:attrNameLst>
                                      </p:cBhvr>
                                      <p:tavLst>
                                        <p:tav tm="0">
                                          <p:val>
                                            <p:strVal val="#ppt_y"/>
                                          </p:val>
                                        </p:tav>
                                        <p:tav tm="100000">
                                          <p:val>
                                            <p:strVal val="#ppt_y"/>
                                          </p:val>
                                        </p:tav>
                                      </p:tavLst>
                                    </p:anim>
                                  </p:childTnLst>
                                </p:cTn>
                              </p:par>
                            </p:childTnLst>
                          </p:cTn>
                        </p:par>
                        <p:par>
                          <p:cTn id="38" fill="hold">
                            <p:stCondLst>
                              <p:cond delay="4000"/>
                            </p:stCondLst>
                            <p:childTnLst>
                              <p:par>
                                <p:cTn id="39" presetID="2" presetClass="entr" presetSubtype="2" fill="hold" nodeType="afterEffect">
                                  <p:stCondLst>
                                    <p:cond delay="0"/>
                                  </p:stCondLst>
                                  <p:childTnLst>
                                    <p:set>
                                      <p:cBhvr>
                                        <p:cTn id="40" dur="1" fill="hold">
                                          <p:stCondLst>
                                            <p:cond delay="0"/>
                                          </p:stCondLst>
                                        </p:cTn>
                                        <p:tgtEl>
                                          <p:spTgt spid="167"/>
                                        </p:tgtEl>
                                        <p:attrNameLst>
                                          <p:attrName>style.visibility</p:attrName>
                                        </p:attrNameLst>
                                      </p:cBhvr>
                                      <p:to>
                                        <p:strVal val="visible"/>
                                      </p:to>
                                    </p:set>
                                    <p:anim calcmode="lin" valueType="num">
                                      <p:cBhvr additive="base">
                                        <p:cTn id="41" dur="500" fill="hold"/>
                                        <p:tgtEl>
                                          <p:spTgt spid="167"/>
                                        </p:tgtEl>
                                        <p:attrNameLst>
                                          <p:attrName>ppt_x</p:attrName>
                                        </p:attrNameLst>
                                      </p:cBhvr>
                                      <p:tavLst>
                                        <p:tav tm="0">
                                          <p:val>
                                            <p:strVal val="1+#ppt_w/2"/>
                                          </p:val>
                                        </p:tav>
                                        <p:tav tm="100000">
                                          <p:val>
                                            <p:strVal val="#ppt_x"/>
                                          </p:val>
                                        </p:tav>
                                      </p:tavLst>
                                    </p:anim>
                                    <p:anim calcmode="lin" valueType="num">
                                      <p:cBhvr additive="base">
                                        <p:cTn id="42" dur="500" fill="hold"/>
                                        <p:tgtEl>
                                          <p:spTgt spid="167"/>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0" grpId="0"/>
      <p:bldP spid="142" grpId="0" animBg="1"/>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2" name="组合 11"/>
          <p:cNvGrpSpPr/>
          <p:nvPr/>
        </p:nvGrpSpPr>
        <p:grpSpPr>
          <a:xfrm flipH="1">
            <a:off x="4544851" y="916923"/>
            <a:ext cx="2844800" cy="2844800"/>
            <a:chOff x="6324600" y="271462"/>
            <a:chExt cx="2133600" cy="2133600"/>
          </a:xfrm>
          <a:solidFill>
            <a:srgbClr val="FFC000"/>
          </a:solidFill>
        </p:grpSpPr>
        <p:sp>
          <p:nvSpPr>
            <p:cNvPr id="17" name="泪滴形 16"/>
            <p:cNvSpPr/>
            <p:nvPr/>
          </p:nvSpPr>
          <p:spPr bwMode="auto">
            <a:xfrm rot="10800000">
              <a:off x="6324600" y="271462"/>
              <a:ext cx="2133600" cy="2133600"/>
            </a:xfrm>
            <a:prstGeom prst="teardrop">
              <a:avLst/>
            </a:prstGeom>
            <a:solidFill>
              <a:srgbClr val="FD7B8B"/>
            </a:solidFill>
            <a:ln w="38100" cap="flat" cmpd="sng" algn="ctr">
              <a:solidFill>
                <a:srgbClr val="FD7B8B"/>
              </a:solidFill>
              <a:prstDash val="solid"/>
              <a:round/>
              <a:headEnd type="none" w="med" len="med"/>
              <a:tailEnd type="none" w="med" len="med"/>
            </a:ln>
            <a:effectLst/>
          </p:spPr>
          <p:txBody>
            <a:bodyPr vert="horz" wrap="square" lIns="121920" tIns="60960" rIns="121920" bIns="60960" numCol="1" rtlCol="0" anchor="t" anchorCtr="0" compatLnSpc="1">
              <a:prstTxWarp prst="textNoShape">
                <a:avLst/>
              </a:prstTxWarp>
            </a:bodyPr>
            <a:lstStyle/>
            <a:p>
              <a:pPr defTabSz="1219170" fontAlgn="base">
                <a:spcBef>
                  <a:spcPct val="0"/>
                </a:spcBef>
                <a:spcAft>
                  <a:spcPct val="0"/>
                </a:spcAft>
              </a:pPr>
              <a:endParaRPr lang="zh-CN" altLang="en-US" sz="2400" b="1" dirty="0">
                <a:latin typeface="Arial" charset="0"/>
              </a:endParaRPr>
            </a:p>
          </p:txBody>
        </p:sp>
        <p:sp>
          <p:nvSpPr>
            <p:cNvPr id="18" name="TextBox 17"/>
            <p:cNvSpPr txBox="1"/>
            <p:nvPr/>
          </p:nvSpPr>
          <p:spPr>
            <a:xfrm>
              <a:off x="6448425" y="1015096"/>
              <a:ext cx="1924084" cy="746407"/>
            </a:xfrm>
            <a:prstGeom prst="rect">
              <a:avLst/>
            </a:prstGeom>
            <a:noFill/>
          </p:spPr>
          <p:txBody>
            <a:bodyPr wrap="none" rtlCol="0">
              <a:spAutoFit/>
            </a:bodyPr>
            <a:lstStyle/>
            <a:p>
              <a:r>
                <a:rPr lang="zh-CN" altLang="en-US" sz="4267" b="1" dirty="0">
                  <a:solidFill>
                    <a:schemeClr val="bg1"/>
                  </a:solidFill>
                  <a:latin typeface="微软雅黑" pitchFamily="34" charset="-122"/>
                  <a:ea typeface="微软雅黑" pitchFamily="34" charset="-122"/>
                </a:rPr>
                <a:t>标题内容</a:t>
              </a:r>
              <a:endParaRPr lang="en-US" altLang="zh-CN" sz="4267" b="1" dirty="0">
                <a:solidFill>
                  <a:schemeClr val="bg1"/>
                </a:solidFill>
                <a:latin typeface="微软雅黑" pitchFamily="34" charset="-122"/>
                <a:ea typeface="微软雅黑" pitchFamily="34" charset="-122"/>
              </a:endParaRPr>
            </a:p>
            <a:p>
              <a:pPr algn="ctr"/>
              <a:r>
                <a:rPr lang="en-US" altLang="zh-CN" sz="1600" dirty="0">
                  <a:solidFill>
                    <a:schemeClr val="bg1"/>
                  </a:solidFill>
                  <a:latin typeface="微软雅黑" pitchFamily="34" charset="-122"/>
                  <a:ea typeface="微软雅黑" pitchFamily="34" charset="-122"/>
                </a:rPr>
                <a:t>Preface Introduction</a:t>
              </a:r>
              <a:endParaRPr lang="zh-CN" altLang="en-US" sz="1600" dirty="0">
                <a:solidFill>
                  <a:schemeClr val="bg1"/>
                </a:solidFill>
                <a:latin typeface="微软雅黑" pitchFamily="34" charset="-122"/>
                <a:ea typeface="微软雅黑" pitchFamily="34" charset="-122"/>
              </a:endParaRPr>
            </a:p>
          </p:txBody>
        </p:sp>
      </p:grpSp>
      <p:sp>
        <p:nvSpPr>
          <p:cNvPr id="19" name="TextBox 18"/>
          <p:cNvSpPr txBox="1"/>
          <p:nvPr/>
        </p:nvSpPr>
        <p:spPr>
          <a:xfrm>
            <a:off x="711200" y="3909054"/>
            <a:ext cx="10879765" cy="2144433"/>
          </a:xfrm>
          <a:prstGeom prst="rect">
            <a:avLst/>
          </a:prstGeom>
          <a:noFill/>
        </p:spPr>
        <p:txBody>
          <a:bodyPr wrap="square" rtlCol="0">
            <a:spAutoFit/>
          </a:bodyPr>
          <a:lstStyle/>
          <a:p>
            <a:pPr>
              <a:lnSpc>
                <a:spcPct val="150000"/>
              </a:lnSpc>
            </a:pPr>
            <a:r>
              <a:rPr lang="zh-CN" altLang="en-US" sz="2667" baseline="-25000" dirty="0">
                <a:solidFill>
                  <a:srgbClr val="000000"/>
                </a:solidFill>
                <a:latin typeface="黑体" pitchFamily="49" charset="-122"/>
                <a:ea typeface="黑体" pitchFamily="49" charset="-122"/>
              </a:rPr>
              <a:t>    点击输入你想输入的文字内容点击输入你想输入的文字内容点击输入你想输入的文字内容！</a:t>
            </a:r>
            <a:endParaRPr lang="en-US" altLang="zh-CN" sz="2667" baseline="-25000" dirty="0">
              <a:solidFill>
                <a:srgbClr val="000000"/>
              </a:solidFill>
              <a:latin typeface="黑体" pitchFamily="49" charset="-122"/>
              <a:ea typeface="黑体" pitchFamily="49" charset="-122"/>
            </a:endParaRPr>
          </a:p>
          <a:p>
            <a:pPr>
              <a:lnSpc>
                <a:spcPct val="150000"/>
              </a:lnSpc>
            </a:pPr>
            <a:r>
              <a:rPr lang="zh-CN" altLang="en-US" sz="2667" baseline="-25000" dirty="0">
                <a:solidFill>
                  <a:srgbClr val="000000"/>
                </a:solidFill>
                <a:latin typeface="黑体" pitchFamily="49" charset="-122"/>
                <a:ea typeface="黑体" pitchFamily="49" charset="-122"/>
              </a:rPr>
              <a:t>    点击输入你想输入的文字内容点击输入你想输入的文字内容点击输入你想输入的文字内容击输入你想输入的文字内容点击输入你想输入！</a:t>
            </a:r>
            <a:endParaRPr lang="en-US" altLang="zh-CN" sz="2667" baseline="-25000" dirty="0">
              <a:solidFill>
                <a:srgbClr val="000000"/>
              </a:solidFill>
              <a:latin typeface="黑体" pitchFamily="49" charset="-122"/>
              <a:ea typeface="黑体" pitchFamily="49" charset="-122"/>
            </a:endParaRPr>
          </a:p>
          <a:p>
            <a:endParaRPr lang="en-US" altLang="zh-CN" sz="2667" baseline="-25000" dirty="0">
              <a:solidFill>
                <a:srgbClr val="000000"/>
              </a:solidFill>
              <a:latin typeface="Arial" charset="0"/>
              <a:ea typeface="宋体" charset="-122"/>
            </a:endParaRPr>
          </a:p>
          <a:p>
            <a:r>
              <a:rPr lang="en-US" altLang="zh-CN" sz="2667" baseline="-25000" dirty="0"/>
              <a:t>       Click to enter the text you want to enter click input text you want to enter the input you want to click on text input</a:t>
            </a:r>
            <a:endParaRPr lang="zh-CN" altLang="en-US" sz="2667" baseline="-25000" dirty="0"/>
          </a:p>
        </p:txBody>
      </p:sp>
    </p:spTree>
    <p:extLst>
      <p:ext uri="{BB962C8B-B14F-4D97-AF65-F5344CB8AC3E}">
        <p14:creationId xmlns:p14="http://schemas.microsoft.com/office/powerpoint/2010/main" val="565704738"/>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advClick="0" advTm="0">
        <p15:prstTrans prst="pageCurlDouble"/>
      </p:transition>
    </mc:Choice>
    <mc:Fallback xmlns="">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afterEffect">
                                  <p:stCondLst>
                                    <p:cond delay="0"/>
                                  </p:stCondLst>
                                  <p:childTnLst>
                                    <p:set>
                                      <p:cBhvr>
                                        <p:cTn id="6" dur="1" fill="hold">
                                          <p:stCondLst>
                                            <p:cond delay="0"/>
                                          </p:stCondLst>
                                        </p:cTn>
                                        <p:tgtEl>
                                          <p:spTgt spid="12"/>
                                        </p:tgtEl>
                                        <p:attrNameLst>
                                          <p:attrName>style.visibility</p:attrName>
                                        </p:attrNameLst>
                                      </p:cBhvr>
                                      <p:to>
                                        <p:strVal val="visible"/>
                                      </p:to>
                                    </p:set>
                                    <p:anim calcmode="lin" valueType="num">
                                      <p:cBhvr>
                                        <p:cTn id="7" dur="500" fill="hold"/>
                                        <p:tgtEl>
                                          <p:spTgt spid="12"/>
                                        </p:tgtEl>
                                        <p:attrNameLst>
                                          <p:attrName>ppt_w</p:attrName>
                                        </p:attrNameLst>
                                      </p:cBhvr>
                                      <p:tavLst>
                                        <p:tav tm="0">
                                          <p:val>
                                            <p:fltVal val="0"/>
                                          </p:val>
                                        </p:tav>
                                        <p:tav tm="100000">
                                          <p:val>
                                            <p:strVal val="#ppt_w"/>
                                          </p:val>
                                        </p:tav>
                                      </p:tavLst>
                                    </p:anim>
                                    <p:anim calcmode="lin" valueType="num">
                                      <p:cBhvr>
                                        <p:cTn id="8" dur="500" fill="hold"/>
                                        <p:tgtEl>
                                          <p:spTgt spid="12"/>
                                        </p:tgtEl>
                                        <p:attrNameLst>
                                          <p:attrName>ppt_h</p:attrName>
                                        </p:attrNameLst>
                                      </p:cBhvr>
                                      <p:tavLst>
                                        <p:tav tm="0">
                                          <p:val>
                                            <p:fltVal val="0"/>
                                          </p:val>
                                        </p:tav>
                                        <p:tav tm="100000">
                                          <p:val>
                                            <p:strVal val="#ppt_h"/>
                                          </p:val>
                                        </p:tav>
                                      </p:tavLst>
                                    </p:anim>
                                    <p:animEffect transition="in" filter="fade">
                                      <p:cBhvr>
                                        <p:cTn id="9" dur="500"/>
                                        <p:tgtEl>
                                          <p:spTgt spid="12"/>
                                        </p:tgtEl>
                                      </p:cBhvr>
                                    </p:animEffect>
                                  </p:childTnLst>
                                </p:cTn>
                              </p:par>
                            </p:childTnLst>
                          </p:cTn>
                        </p:par>
                        <p:par>
                          <p:cTn id="10" fill="hold">
                            <p:stCondLst>
                              <p:cond delay="500"/>
                            </p:stCondLst>
                            <p:childTnLst>
                              <p:par>
                                <p:cTn id="11" presetID="22" presetClass="entr" presetSubtype="1" fill="hold" grpId="0" nodeType="afterEffect">
                                  <p:stCondLst>
                                    <p:cond delay="0"/>
                                  </p:stCondLst>
                                  <p:childTnLst>
                                    <p:set>
                                      <p:cBhvr>
                                        <p:cTn id="12" dur="1" fill="hold">
                                          <p:stCondLst>
                                            <p:cond delay="0"/>
                                          </p:stCondLst>
                                        </p:cTn>
                                        <p:tgtEl>
                                          <p:spTgt spid="19"/>
                                        </p:tgtEl>
                                        <p:attrNameLst>
                                          <p:attrName>style.visibility</p:attrName>
                                        </p:attrNameLst>
                                      </p:cBhvr>
                                      <p:to>
                                        <p:strVal val="visible"/>
                                      </p:to>
                                    </p:set>
                                    <p:animEffect transition="in" filter="wipe(up)">
                                      <p:cBhvr>
                                        <p:cTn id="13" dur="1500"/>
                                        <p:tgtEl>
                                          <p:spTgt spid="1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9" grpId="0"/>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5"/>
          <p:cNvSpPr>
            <a:spLocks noChangeArrowheads="1"/>
          </p:cNvSpPr>
          <p:nvPr/>
        </p:nvSpPr>
        <p:spPr bwMode="auto">
          <a:xfrm>
            <a:off x="9346257" y="2066925"/>
            <a:ext cx="33867" cy="215900"/>
          </a:xfrm>
          <a:prstGeom prst="rect">
            <a:avLst/>
          </a:prstGeom>
          <a:solidFill>
            <a:schemeClr val="accent2"/>
          </a:solidFill>
          <a:ln>
            <a:noFill/>
          </a:ln>
          <a:extLst/>
        </p:spPr>
        <p:txBody>
          <a:bodyPr/>
          <a:lstStyle>
            <a:defPPr>
              <a:defRPr lang="zh-CN"/>
            </a:defPPr>
            <a:lvl1pPr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1pPr>
            <a:lvl2pPr marL="4572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2pPr>
            <a:lvl3pPr marL="9144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3pPr>
            <a:lvl4pPr marL="13716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4pPr>
            <a:lvl5pPr marL="18288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5pPr>
            <a:lvl6pPr marL="2286000" algn="l" defTabSz="914400" rtl="0" eaLnBrk="1" latinLnBrk="0" hangingPunct="1">
              <a:defRPr kern="1200">
                <a:solidFill>
                  <a:schemeClr val="tx1"/>
                </a:solidFill>
                <a:latin typeface="Calibri" pitchFamily="34" charset="0"/>
                <a:ea typeface="宋体" pitchFamily="2" charset="-122"/>
                <a:cs typeface="+mn-cs"/>
              </a:defRPr>
            </a:lvl6pPr>
            <a:lvl7pPr marL="2743200" algn="l" defTabSz="914400" rtl="0" eaLnBrk="1" latinLnBrk="0" hangingPunct="1">
              <a:defRPr kern="1200">
                <a:solidFill>
                  <a:schemeClr val="tx1"/>
                </a:solidFill>
                <a:latin typeface="Calibri" pitchFamily="34" charset="0"/>
                <a:ea typeface="宋体" pitchFamily="2" charset="-122"/>
                <a:cs typeface="+mn-cs"/>
              </a:defRPr>
            </a:lvl7pPr>
            <a:lvl8pPr marL="3200400" algn="l" defTabSz="914400" rtl="0" eaLnBrk="1" latinLnBrk="0" hangingPunct="1">
              <a:defRPr kern="1200">
                <a:solidFill>
                  <a:schemeClr val="tx1"/>
                </a:solidFill>
                <a:latin typeface="Calibri" pitchFamily="34" charset="0"/>
                <a:ea typeface="宋体" pitchFamily="2" charset="-122"/>
                <a:cs typeface="+mn-cs"/>
              </a:defRPr>
            </a:lvl8pPr>
            <a:lvl9pPr marL="3657600" algn="l" defTabSz="914400" rtl="0" eaLnBrk="1" latinLnBrk="0" hangingPunct="1">
              <a:defRPr kern="1200">
                <a:solidFill>
                  <a:schemeClr val="tx1"/>
                </a:solidFill>
                <a:latin typeface="Calibri" pitchFamily="34" charset="0"/>
                <a:ea typeface="宋体" pitchFamily="2" charset="-122"/>
                <a:cs typeface="+mn-cs"/>
              </a:defRPr>
            </a:lvl9pPr>
          </a:lstStyle>
          <a:p>
            <a:endParaRPr lang="zh-CN" altLang="zh-CN" sz="2400">
              <a:solidFill>
                <a:srgbClr val="000000"/>
              </a:solidFill>
              <a:sym typeface="宋体" pitchFamily="2" charset="-122"/>
            </a:endParaRPr>
          </a:p>
        </p:txBody>
      </p:sp>
      <p:sp>
        <p:nvSpPr>
          <p:cNvPr id="5" name="Freeform 6"/>
          <p:cNvSpPr>
            <a:spLocks noChangeArrowheads="1"/>
          </p:cNvSpPr>
          <p:nvPr/>
        </p:nvSpPr>
        <p:spPr bwMode="auto">
          <a:xfrm>
            <a:off x="9329324" y="2049992"/>
            <a:ext cx="332317" cy="283633"/>
          </a:xfrm>
          <a:custGeom>
            <a:avLst/>
            <a:gdLst>
              <a:gd name="T0" fmla="*/ 157 w 157"/>
              <a:gd name="T1" fmla="*/ 8 h 134"/>
              <a:gd name="T2" fmla="*/ 126 w 157"/>
              <a:gd name="T3" fmla="*/ 8 h 134"/>
              <a:gd name="T4" fmla="*/ 126 w 157"/>
              <a:gd name="T5" fmla="*/ 0 h 134"/>
              <a:gd name="T6" fmla="*/ 32 w 157"/>
              <a:gd name="T7" fmla="*/ 0 h 134"/>
              <a:gd name="T8" fmla="*/ 32 w 157"/>
              <a:gd name="T9" fmla="*/ 8 h 134"/>
              <a:gd name="T10" fmla="*/ 0 w 157"/>
              <a:gd name="T11" fmla="*/ 8 h 134"/>
              <a:gd name="T12" fmla="*/ 0 w 157"/>
              <a:gd name="T13" fmla="*/ 16 h 134"/>
              <a:gd name="T14" fmla="*/ 134 w 157"/>
              <a:gd name="T15" fmla="*/ 16 h 134"/>
              <a:gd name="T16" fmla="*/ 134 w 157"/>
              <a:gd name="T17" fmla="*/ 95 h 134"/>
              <a:gd name="T18" fmla="*/ 8 w 157"/>
              <a:gd name="T19" fmla="*/ 95 h 134"/>
              <a:gd name="T20" fmla="*/ 8 w 157"/>
              <a:gd name="T21" fmla="*/ 110 h 134"/>
              <a:gd name="T22" fmla="*/ 63 w 157"/>
              <a:gd name="T23" fmla="*/ 110 h 134"/>
              <a:gd name="T24" fmla="*/ 32 w 157"/>
              <a:gd name="T25" fmla="*/ 134 h 134"/>
              <a:gd name="T26" fmla="*/ 40 w 157"/>
              <a:gd name="T27" fmla="*/ 134 h 134"/>
              <a:gd name="T28" fmla="*/ 79 w 157"/>
              <a:gd name="T29" fmla="*/ 110 h 134"/>
              <a:gd name="T30" fmla="*/ 118 w 157"/>
              <a:gd name="T31" fmla="*/ 134 h 134"/>
              <a:gd name="T32" fmla="*/ 126 w 157"/>
              <a:gd name="T33" fmla="*/ 134 h 134"/>
              <a:gd name="T34" fmla="*/ 87 w 157"/>
              <a:gd name="T35" fmla="*/ 110 h 134"/>
              <a:gd name="T36" fmla="*/ 149 w 157"/>
              <a:gd name="T37" fmla="*/ 110 h 134"/>
              <a:gd name="T38" fmla="*/ 149 w 157"/>
              <a:gd name="T39" fmla="*/ 110 h 134"/>
              <a:gd name="T40" fmla="*/ 149 w 157"/>
              <a:gd name="T41" fmla="*/ 110 h 134"/>
              <a:gd name="T42" fmla="*/ 149 w 157"/>
              <a:gd name="T43" fmla="*/ 16 h 134"/>
              <a:gd name="T44" fmla="*/ 157 w 157"/>
              <a:gd name="T45" fmla="*/ 16 h 134"/>
              <a:gd name="T46" fmla="*/ 157 w 157"/>
              <a:gd name="T47" fmla="*/ 8 h 134"/>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w 157"/>
              <a:gd name="T73" fmla="*/ 0 h 134"/>
              <a:gd name="T74" fmla="*/ 157 w 157"/>
              <a:gd name="T75" fmla="*/ 134 h 134"/>
            </a:gdLst>
            <a:ahLst/>
            <a:cxnLst>
              <a:cxn ang="T48">
                <a:pos x="T0" y="T1"/>
              </a:cxn>
              <a:cxn ang="T49">
                <a:pos x="T2" y="T3"/>
              </a:cxn>
              <a:cxn ang="T50">
                <a:pos x="T4" y="T5"/>
              </a:cxn>
              <a:cxn ang="T51">
                <a:pos x="T6" y="T7"/>
              </a:cxn>
              <a:cxn ang="T52">
                <a:pos x="T8" y="T9"/>
              </a:cxn>
              <a:cxn ang="T53">
                <a:pos x="T10" y="T11"/>
              </a:cxn>
              <a:cxn ang="T54">
                <a:pos x="T12" y="T13"/>
              </a:cxn>
              <a:cxn ang="T55">
                <a:pos x="T14" y="T15"/>
              </a:cxn>
              <a:cxn ang="T56">
                <a:pos x="T16" y="T17"/>
              </a:cxn>
              <a:cxn ang="T57">
                <a:pos x="T18" y="T19"/>
              </a:cxn>
              <a:cxn ang="T58">
                <a:pos x="T20" y="T21"/>
              </a:cxn>
              <a:cxn ang="T59">
                <a:pos x="T22" y="T23"/>
              </a:cxn>
              <a:cxn ang="T60">
                <a:pos x="T24" y="T25"/>
              </a:cxn>
              <a:cxn ang="T61">
                <a:pos x="T26" y="T27"/>
              </a:cxn>
              <a:cxn ang="T62">
                <a:pos x="T28" y="T29"/>
              </a:cxn>
              <a:cxn ang="T63">
                <a:pos x="T30" y="T31"/>
              </a:cxn>
              <a:cxn ang="T64">
                <a:pos x="T32" y="T33"/>
              </a:cxn>
              <a:cxn ang="T65">
                <a:pos x="T34" y="T35"/>
              </a:cxn>
              <a:cxn ang="T66">
                <a:pos x="T36" y="T37"/>
              </a:cxn>
              <a:cxn ang="T67">
                <a:pos x="T38" y="T39"/>
              </a:cxn>
              <a:cxn ang="T68">
                <a:pos x="T40" y="T41"/>
              </a:cxn>
              <a:cxn ang="T69">
                <a:pos x="T42" y="T43"/>
              </a:cxn>
              <a:cxn ang="T70">
                <a:pos x="T44" y="T45"/>
              </a:cxn>
              <a:cxn ang="T71">
                <a:pos x="T46" y="T47"/>
              </a:cxn>
            </a:cxnLst>
            <a:rect l="T72" t="T73" r="T74" b="T75"/>
            <a:pathLst>
              <a:path w="157" h="134">
                <a:moveTo>
                  <a:pt x="157" y="8"/>
                </a:moveTo>
                <a:lnTo>
                  <a:pt x="126" y="8"/>
                </a:lnTo>
                <a:lnTo>
                  <a:pt x="126" y="0"/>
                </a:lnTo>
                <a:lnTo>
                  <a:pt x="32" y="0"/>
                </a:lnTo>
                <a:lnTo>
                  <a:pt x="32" y="8"/>
                </a:lnTo>
                <a:lnTo>
                  <a:pt x="0" y="8"/>
                </a:lnTo>
                <a:lnTo>
                  <a:pt x="0" y="16"/>
                </a:lnTo>
                <a:lnTo>
                  <a:pt x="134" y="16"/>
                </a:lnTo>
                <a:lnTo>
                  <a:pt x="134" y="95"/>
                </a:lnTo>
                <a:lnTo>
                  <a:pt x="8" y="95"/>
                </a:lnTo>
                <a:lnTo>
                  <a:pt x="8" y="110"/>
                </a:lnTo>
                <a:lnTo>
                  <a:pt x="63" y="110"/>
                </a:lnTo>
                <a:lnTo>
                  <a:pt x="32" y="134"/>
                </a:lnTo>
                <a:lnTo>
                  <a:pt x="40" y="134"/>
                </a:lnTo>
                <a:lnTo>
                  <a:pt x="79" y="110"/>
                </a:lnTo>
                <a:lnTo>
                  <a:pt x="118" y="134"/>
                </a:lnTo>
                <a:lnTo>
                  <a:pt x="126" y="134"/>
                </a:lnTo>
                <a:lnTo>
                  <a:pt x="87" y="110"/>
                </a:lnTo>
                <a:lnTo>
                  <a:pt x="149" y="110"/>
                </a:lnTo>
                <a:lnTo>
                  <a:pt x="149" y="110"/>
                </a:lnTo>
                <a:lnTo>
                  <a:pt x="149" y="110"/>
                </a:lnTo>
                <a:lnTo>
                  <a:pt x="149" y="16"/>
                </a:lnTo>
                <a:lnTo>
                  <a:pt x="157" y="16"/>
                </a:lnTo>
                <a:lnTo>
                  <a:pt x="157" y="8"/>
                </a:lnTo>
                <a:close/>
              </a:path>
            </a:pathLst>
          </a:custGeom>
          <a:solidFill>
            <a:schemeClr val="accent2"/>
          </a:solidFill>
          <a:ln>
            <a:noFill/>
          </a:ln>
          <a:extLst/>
        </p:spPr>
        <p:txBody>
          <a:bodyPr/>
          <a:lstStyle>
            <a:defPPr>
              <a:defRPr lang="zh-CN"/>
            </a:defPPr>
            <a:lvl1pPr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1pPr>
            <a:lvl2pPr marL="4572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2pPr>
            <a:lvl3pPr marL="9144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3pPr>
            <a:lvl4pPr marL="13716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4pPr>
            <a:lvl5pPr marL="18288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5pPr>
            <a:lvl6pPr marL="2286000" algn="l" defTabSz="914400" rtl="0" eaLnBrk="1" latinLnBrk="0" hangingPunct="1">
              <a:defRPr kern="1200">
                <a:solidFill>
                  <a:schemeClr val="tx1"/>
                </a:solidFill>
                <a:latin typeface="Calibri" pitchFamily="34" charset="0"/>
                <a:ea typeface="宋体" pitchFamily="2" charset="-122"/>
                <a:cs typeface="+mn-cs"/>
              </a:defRPr>
            </a:lvl6pPr>
            <a:lvl7pPr marL="2743200" algn="l" defTabSz="914400" rtl="0" eaLnBrk="1" latinLnBrk="0" hangingPunct="1">
              <a:defRPr kern="1200">
                <a:solidFill>
                  <a:schemeClr val="tx1"/>
                </a:solidFill>
                <a:latin typeface="Calibri" pitchFamily="34" charset="0"/>
                <a:ea typeface="宋体" pitchFamily="2" charset="-122"/>
                <a:cs typeface="+mn-cs"/>
              </a:defRPr>
            </a:lvl7pPr>
            <a:lvl8pPr marL="3200400" algn="l" defTabSz="914400" rtl="0" eaLnBrk="1" latinLnBrk="0" hangingPunct="1">
              <a:defRPr kern="1200">
                <a:solidFill>
                  <a:schemeClr val="tx1"/>
                </a:solidFill>
                <a:latin typeface="Calibri" pitchFamily="34" charset="0"/>
                <a:ea typeface="宋体" pitchFamily="2" charset="-122"/>
                <a:cs typeface="+mn-cs"/>
              </a:defRPr>
            </a:lvl8pPr>
            <a:lvl9pPr marL="3657600" algn="l" defTabSz="914400" rtl="0" eaLnBrk="1" latinLnBrk="0" hangingPunct="1">
              <a:defRPr kern="1200">
                <a:solidFill>
                  <a:schemeClr val="tx1"/>
                </a:solidFill>
                <a:latin typeface="Calibri" pitchFamily="34" charset="0"/>
                <a:ea typeface="宋体" pitchFamily="2" charset="-122"/>
                <a:cs typeface="+mn-cs"/>
              </a:defRPr>
            </a:lvl9pPr>
          </a:lstStyle>
          <a:p>
            <a:endParaRPr lang="zh-CN" altLang="zh-CN" sz="2400">
              <a:solidFill>
                <a:srgbClr val="000000"/>
              </a:solidFill>
              <a:sym typeface="宋体" pitchFamily="2" charset="-122"/>
            </a:endParaRPr>
          </a:p>
        </p:txBody>
      </p:sp>
      <p:sp>
        <p:nvSpPr>
          <p:cNvPr id="6" name="Rectangle 7"/>
          <p:cNvSpPr>
            <a:spLocks noChangeArrowheads="1"/>
          </p:cNvSpPr>
          <p:nvPr/>
        </p:nvSpPr>
        <p:spPr bwMode="auto">
          <a:xfrm>
            <a:off x="9428808" y="2183341"/>
            <a:ext cx="33867" cy="50800"/>
          </a:xfrm>
          <a:prstGeom prst="rect">
            <a:avLst/>
          </a:prstGeom>
          <a:solidFill>
            <a:schemeClr val="accent2"/>
          </a:solidFill>
          <a:ln>
            <a:noFill/>
          </a:ln>
          <a:extLst/>
        </p:spPr>
        <p:txBody>
          <a:bodyPr/>
          <a:lstStyle>
            <a:defPPr>
              <a:defRPr lang="zh-CN"/>
            </a:defPPr>
            <a:lvl1pPr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1pPr>
            <a:lvl2pPr marL="4572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2pPr>
            <a:lvl3pPr marL="9144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3pPr>
            <a:lvl4pPr marL="13716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4pPr>
            <a:lvl5pPr marL="18288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5pPr>
            <a:lvl6pPr marL="2286000" algn="l" defTabSz="914400" rtl="0" eaLnBrk="1" latinLnBrk="0" hangingPunct="1">
              <a:defRPr kern="1200">
                <a:solidFill>
                  <a:schemeClr val="tx1"/>
                </a:solidFill>
                <a:latin typeface="Calibri" pitchFamily="34" charset="0"/>
                <a:ea typeface="宋体" pitchFamily="2" charset="-122"/>
                <a:cs typeface="+mn-cs"/>
              </a:defRPr>
            </a:lvl6pPr>
            <a:lvl7pPr marL="2743200" algn="l" defTabSz="914400" rtl="0" eaLnBrk="1" latinLnBrk="0" hangingPunct="1">
              <a:defRPr kern="1200">
                <a:solidFill>
                  <a:schemeClr val="tx1"/>
                </a:solidFill>
                <a:latin typeface="Calibri" pitchFamily="34" charset="0"/>
                <a:ea typeface="宋体" pitchFamily="2" charset="-122"/>
                <a:cs typeface="+mn-cs"/>
              </a:defRPr>
            </a:lvl7pPr>
            <a:lvl8pPr marL="3200400" algn="l" defTabSz="914400" rtl="0" eaLnBrk="1" latinLnBrk="0" hangingPunct="1">
              <a:defRPr kern="1200">
                <a:solidFill>
                  <a:schemeClr val="tx1"/>
                </a:solidFill>
                <a:latin typeface="Calibri" pitchFamily="34" charset="0"/>
                <a:ea typeface="宋体" pitchFamily="2" charset="-122"/>
                <a:cs typeface="+mn-cs"/>
              </a:defRPr>
            </a:lvl8pPr>
            <a:lvl9pPr marL="3657600" algn="l" defTabSz="914400" rtl="0" eaLnBrk="1" latinLnBrk="0" hangingPunct="1">
              <a:defRPr kern="1200">
                <a:solidFill>
                  <a:schemeClr val="tx1"/>
                </a:solidFill>
                <a:latin typeface="Calibri" pitchFamily="34" charset="0"/>
                <a:ea typeface="宋体" pitchFamily="2" charset="-122"/>
                <a:cs typeface="+mn-cs"/>
              </a:defRPr>
            </a:lvl9pPr>
          </a:lstStyle>
          <a:p>
            <a:endParaRPr lang="zh-CN" altLang="zh-CN" sz="2400">
              <a:solidFill>
                <a:srgbClr val="000000"/>
              </a:solidFill>
              <a:sym typeface="宋体" pitchFamily="2" charset="-122"/>
            </a:endParaRPr>
          </a:p>
        </p:txBody>
      </p:sp>
      <p:sp>
        <p:nvSpPr>
          <p:cNvPr id="7" name="Rectangle 8"/>
          <p:cNvSpPr>
            <a:spLocks noChangeArrowheads="1"/>
          </p:cNvSpPr>
          <p:nvPr/>
        </p:nvSpPr>
        <p:spPr bwMode="auto">
          <a:xfrm>
            <a:off x="9479608" y="2117725"/>
            <a:ext cx="33867" cy="116417"/>
          </a:xfrm>
          <a:prstGeom prst="rect">
            <a:avLst/>
          </a:prstGeom>
          <a:solidFill>
            <a:schemeClr val="accent2"/>
          </a:solidFill>
          <a:ln>
            <a:noFill/>
          </a:ln>
          <a:extLst/>
        </p:spPr>
        <p:txBody>
          <a:bodyPr/>
          <a:lstStyle>
            <a:defPPr>
              <a:defRPr lang="zh-CN"/>
            </a:defPPr>
            <a:lvl1pPr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1pPr>
            <a:lvl2pPr marL="4572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2pPr>
            <a:lvl3pPr marL="9144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3pPr>
            <a:lvl4pPr marL="13716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4pPr>
            <a:lvl5pPr marL="18288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5pPr>
            <a:lvl6pPr marL="2286000" algn="l" defTabSz="914400" rtl="0" eaLnBrk="1" latinLnBrk="0" hangingPunct="1">
              <a:defRPr kern="1200">
                <a:solidFill>
                  <a:schemeClr val="tx1"/>
                </a:solidFill>
                <a:latin typeface="Calibri" pitchFamily="34" charset="0"/>
                <a:ea typeface="宋体" pitchFamily="2" charset="-122"/>
                <a:cs typeface="+mn-cs"/>
              </a:defRPr>
            </a:lvl6pPr>
            <a:lvl7pPr marL="2743200" algn="l" defTabSz="914400" rtl="0" eaLnBrk="1" latinLnBrk="0" hangingPunct="1">
              <a:defRPr kern="1200">
                <a:solidFill>
                  <a:schemeClr val="tx1"/>
                </a:solidFill>
                <a:latin typeface="Calibri" pitchFamily="34" charset="0"/>
                <a:ea typeface="宋体" pitchFamily="2" charset="-122"/>
                <a:cs typeface="+mn-cs"/>
              </a:defRPr>
            </a:lvl7pPr>
            <a:lvl8pPr marL="3200400" algn="l" defTabSz="914400" rtl="0" eaLnBrk="1" latinLnBrk="0" hangingPunct="1">
              <a:defRPr kern="1200">
                <a:solidFill>
                  <a:schemeClr val="tx1"/>
                </a:solidFill>
                <a:latin typeface="Calibri" pitchFamily="34" charset="0"/>
                <a:ea typeface="宋体" pitchFamily="2" charset="-122"/>
                <a:cs typeface="+mn-cs"/>
              </a:defRPr>
            </a:lvl8pPr>
            <a:lvl9pPr marL="3657600" algn="l" defTabSz="914400" rtl="0" eaLnBrk="1" latinLnBrk="0" hangingPunct="1">
              <a:defRPr kern="1200">
                <a:solidFill>
                  <a:schemeClr val="tx1"/>
                </a:solidFill>
                <a:latin typeface="Calibri" pitchFamily="34" charset="0"/>
                <a:ea typeface="宋体" pitchFamily="2" charset="-122"/>
                <a:cs typeface="+mn-cs"/>
              </a:defRPr>
            </a:lvl9pPr>
          </a:lstStyle>
          <a:p>
            <a:endParaRPr lang="zh-CN" altLang="zh-CN" sz="2400">
              <a:solidFill>
                <a:srgbClr val="000000"/>
              </a:solidFill>
              <a:sym typeface="宋体" pitchFamily="2" charset="-122"/>
            </a:endParaRPr>
          </a:p>
        </p:txBody>
      </p:sp>
      <p:sp>
        <p:nvSpPr>
          <p:cNvPr id="8" name="Rectangle 9"/>
          <p:cNvSpPr>
            <a:spLocks noChangeArrowheads="1"/>
          </p:cNvSpPr>
          <p:nvPr/>
        </p:nvSpPr>
        <p:spPr bwMode="auto">
          <a:xfrm>
            <a:off x="9513475" y="2134658"/>
            <a:ext cx="31749" cy="99484"/>
          </a:xfrm>
          <a:prstGeom prst="rect">
            <a:avLst/>
          </a:prstGeom>
          <a:solidFill>
            <a:schemeClr val="accent2"/>
          </a:solidFill>
          <a:ln>
            <a:noFill/>
          </a:ln>
          <a:extLst/>
        </p:spPr>
        <p:txBody>
          <a:bodyPr/>
          <a:lstStyle>
            <a:defPPr>
              <a:defRPr lang="zh-CN"/>
            </a:defPPr>
            <a:lvl1pPr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1pPr>
            <a:lvl2pPr marL="4572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2pPr>
            <a:lvl3pPr marL="9144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3pPr>
            <a:lvl4pPr marL="13716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4pPr>
            <a:lvl5pPr marL="18288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5pPr>
            <a:lvl6pPr marL="2286000" algn="l" defTabSz="914400" rtl="0" eaLnBrk="1" latinLnBrk="0" hangingPunct="1">
              <a:defRPr kern="1200">
                <a:solidFill>
                  <a:schemeClr val="tx1"/>
                </a:solidFill>
                <a:latin typeface="Calibri" pitchFamily="34" charset="0"/>
                <a:ea typeface="宋体" pitchFamily="2" charset="-122"/>
                <a:cs typeface="+mn-cs"/>
              </a:defRPr>
            </a:lvl6pPr>
            <a:lvl7pPr marL="2743200" algn="l" defTabSz="914400" rtl="0" eaLnBrk="1" latinLnBrk="0" hangingPunct="1">
              <a:defRPr kern="1200">
                <a:solidFill>
                  <a:schemeClr val="tx1"/>
                </a:solidFill>
                <a:latin typeface="Calibri" pitchFamily="34" charset="0"/>
                <a:ea typeface="宋体" pitchFamily="2" charset="-122"/>
                <a:cs typeface="+mn-cs"/>
              </a:defRPr>
            </a:lvl7pPr>
            <a:lvl8pPr marL="3200400" algn="l" defTabSz="914400" rtl="0" eaLnBrk="1" latinLnBrk="0" hangingPunct="1">
              <a:defRPr kern="1200">
                <a:solidFill>
                  <a:schemeClr val="tx1"/>
                </a:solidFill>
                <a:latin typeface="Calibri" pitchFamily="34" charset="0"/>
                <a:ea typeface="宋体" pitchFamily="2" charset="-122"/>
                <a:cs typeface="+mn-cs"/>
              </a:defRPr>
            </a:lvl8pPr>
            <a:lvl9pPr marL="3657600" algn="l" defTabSz="914400" rtl="0" eaLnBrk="1" latinLnBrk="0" hangingPunct="1">
              <a:defRPr kern="1200">
                <a:solidFill>
                  <a:schemeClr val="tx1"/>
                </a:solidFill>
                <a:latin typeface="Calibri" pitchFamily="34" charset="0"/>
                <a:ea typeface="宋体" pitchFamily="2" charset="-122"/>
                <a:cs typeface="+mn-cs"/>
              </a:defRPr>
            </a:lvl9pPr>
          </a:lstStyle>
          <a:p>
            <a:endParaRPr lang="zh-CN" altLang="zh-CN" sz="2400">
              <a:solidFill>
                <a:srgbClr val="000000"/>
              </a:solidFill>
              <a:sym typeface="宋体" pitchFamily="2" charset="-122"/>
            </a:endParaRPr>
          </a:p>
        </p:txBody>
      </p:sp>
      <p:sp>
        <p:nvSpPr>
          <p:cNvPr id="9" name="Freeform 10"/>
          <p:cNvSpPr>
            <a:spLocks noChangeArrowheads="1"/>
          </p:cNvSpPr>
          <p:nvPr/>
        </p:nvSpPr>
        <p:spPr bwMode="auto">
          <a:xfrm>
            <a:off x="8050857" y="5172075"/>
            <a:ext cx="465667" cy="150283"/>
          </a:xfrm>
          <a:custGeom>
            <a:avLst/>
            <a:gdLst>
              <a:gd name="T0" fmla="*/ 220 w 220"/>
              <a:gd name="T1" fmla="*/ 55 h 71"/>
              <a:gd name="T2" fmla="*/ 220 w 220"/>
              <a:gd name="T3" fmla="*/ 0 h 71"/>
              <a:gd name="T4" fmla="*/ 196 w 220"/>
              <a:gd name="T5" fmla="*/ 0 h 71"/>
              <a:gd name="T6" fmla="*/ 196 w 220"/>
              <a:gd name="T7" fmla="*/ 55 h 71"/>
              <a:gd name="T8" fmla="*/ 24 w 220"/>
              <a:gd name="T9" fmla="*/ 55 h 71"/>
              <a:gd name="T10" fmla="*/ 24 w 220"/>
              <a:gd name="T11" fmla="*/ 0 h 71"/>
              <a:gd name="T12" fmla="*/ 0 w 220"/>
              <a:gd name="T13" fmla="*/ 0 h 71"/>
              <a:gd name="T14" fmla="*/ 0 w 220"/>
              <a:gd name="T15" fmla="*/ 71 h 71"/>
              <a:gd name="T16" fmla="*/ 0 w 220"/>
              <a:gd name="T17" fmla="*/ 71 h 71"/>
              <a:gd name="T18" fmla="*/ 0 w 220"/>
              <a:gd name="T19" fmla="*/ 71 h 71"/>
              <a:gd name="T20" fmla="*/ 220 w 220"/>
              <a:gd name="T21" fmla="*/ 71 h 71"/>
              <a:gd name="T22" fmla="*/ 220 w 220"/>
              <a:gd name="T23" fmla="*/ 55 h 71"/>
              <a:gd name="T24" fmla="*/ 220 w 220"/>
              <a:gd name="T25" fmla="*/ 55 h 71"/>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w 220"/>
              <a:gd name="T40" fmla="*/ 0 h 71"/>
              <a:gd name="T41" fmla="*/ 220 w 220"/>
              <a:gd name="T42" fmla="*/ 71 h 71"/>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T39" t="T40" r="T41" b="T42"/>
            <a:pathLst>
              <a:path w="220" h="71">
                <a:moveTo>
                  <a:pt x="220" y="55"/>
                </a:moveTo>
                <a:lnTo>
                  <a:pt x="220" y="0"/>
                </a:lnTo>
                <a:lnTo>
                  <a:pt x="196" y="0"/>
                </a:lnTo>
                <a:lnTo>
                  <a:pt x="196" y="55"/>
                </a:lnTo>
                <a:lnTo>
                  <a:pt x="24" y="55"/>
                </a:lnTo>
                <a:lnTo>
                  <a:pt x="24" y="0"/>
                </a:lnTo>
                <a:lnTo>
                  <a:pt x="0" y="0"/>
                </a:lnTo>
                <a:lnTo>
                  <a:pt x="0" y="71"/>
                </a:lnTo>
                <a:lnTo>
                  <a:pt x="0" y="71"/>
                </a:lnTo>
                <a:lnTo>
                  <a:pt x="0" y="71"/>
                </a:lnTo>
                <a:lnTo>
                  <a:pt x="220" y="71"/>
                </a:lnTo>
                <a:lnTo>
                  <a:pt x="220" y="55"/>
                </a:lnTo>
                <a:lnTo>
                  <a:pt x="220" y="55"/>
                </a:lnTo>
                <a:close/>
              </a:path>
            </a:pathLst>
          </a:custGeom>
          <a:solidFill>
            <a:schemeClr val="accent3"/>
          </a:solidFill>
          <a:ln>
            <a:noFill/>
          </a:ln>
          <a:extLst/>
        </p:spPr>
        <p:txBody>
          <a:bodyPr/>
          <a:lstStyle>
            <a:defPPr>
              <a:defRPr lang="zh-CN"/>
            </a:defPPr>
            <a:lvl1pPr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1pPr>
            <a:lvl2pPr marL="4572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2pPr>
            <a:lvl3pPr marL="9144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3pPr>
            <a:lvl4pPr marL="13716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4pPr>
            <a:lvl5pPr marL="18288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5pPr>
            <a:lvl6pPr marL="2286000" algn="l" defTabSz="914400" rtl="0" eaLnBrk="1" latinLnBrk="0" hangingPunct="1">
              <a:defRPr kern="1200">
                <a:solidFill>
                  <a:schemeClr val="tx1"/>
                </a:solidFill>
                <a:latin typeface="Calibri" pitchFamily="34" charset="0"/>
                <a:ea typeface="宋体" pitchFamily="2" charset="-122"/>
                <a:cs typeface="+mn-cs"/>
              </a:defRPr>
            </a:lvl6pPr>
            <a:lvl7pPr marL="2743200" algn="l" defTabSz="914400" rtl="0" eaLnBrk="1" latinLnBrk="0" hangingPunct="1">
              <a:defRPr kern="1200">
                <a:solidFill>
                  <a:schemeClr val="tx1"/>
                </a:solidFill>
                <a:latin typeface="Calibri" pitchFamily="34" charset="0"/>
                <a:ea typeface="宋体" pitchFamily="2" charset="-122"/>
                <a:cs typeface="+mn-cs"/>
              </a:defRPr>
            </a:lvl7pPr>
            <a:lvl8pPr marL="3200400" algn="l" defTabSz="914400" rtl="0" eaLnBrk="1" latinLnBrk="0" hangingPunct="1">
              <a:defRPr kern="1200">
                <a:solidFill>
                  <a:schemeClr val="tx1"/>
                </a:solidFill>
                <a:latin typeface="Calibri" pitchFamily="34" charset="0"/>
                <a:ea typeface="宋体" pitchFamily="2" charset="-122"/>
                <a:cs typeface="+mn-cs"/>
              </a:defRPr>
            </a:lvl8pPr>
            <a:lvl9pPr marL="3657600" algn="l" defTabSz="914400" rtl="0" eaLnBrk="1" latinLnBrk="0" hangingPunct="1">
              <a:defRPr kern="1200">
                <a:solidFill>
                  <a:schemeClr val="tx1"/>
                </a:solidFill>
                <a:latin typeface="Calibri" pitchFamily="34" charset="0"/>
                <a:ea typeface="宋体" pitchFamily="2" charset="-122"/>
                <a:cs typeface="+mn-cs"/>
              </a:defRPr>
            </a:lvl9pPr>
          </a:lstStyle>
          <a:p>
            <a:endParaRPr lang="zh-CN" altLang="zh-CN" sz="2133">
              <a:solidFill>
                <a:srgbClr val="000000"/>
              </a:solidFill>
              <a:sym typeface="宋体" pitchFamily="2" charset="-122"/>
            </a:endParaRPr>
          </a:p>
        </p:txBody>
      </p:sp>
      <p:sp>
        <p:nvSpPr>
          <p:cNvPr id="10" name="Freeform 11"/>
          <p:cNvSpPr>
            <a:spLocks noChangeArrowheads="1"/>
          </p:cNvSpPr>
          <p:nvPr/>
        </p:nvSpPr>
        <p:spPr bwMode="auto">
          <a:xfrm>
            <a:off x="8118591" y="4791075"/>
            <a:ext cx="315384" cy="381000"/>
          </a:xfrm>
          <a:custGeom>
            <a:avLst/>
            <a:gdLst>
              <a:gd name="T0" fmla="*/ 4 w 19"/>
              <a:gd name="T1" fmla="*/ 9 h 23"/>
              <a:gd name="T2" fmla="*/ 5 w 19"/>
              <a:gd name="T3" fmla="*/ 9 h 23"/>
              <a:gd name="T4" fmla="*/ 5 w 19"/>
              <a:gd name="T5" fmla="*/ 19 h 23"/>
              <a:gd name="T6" fmla="*/ 8 w 19"/>
              <a:gd name="T7" fmla="*/ 23 h 23"/>
              <a:gd name="T8" fmla="*/ 10 w 19"/>
              <a:gd name="T9" fmla="*/ 23 h 23"/>
              <a:gd name="T10" fmla="*/ 14 w 19"/>
              <a:gd name="T11" fmla="*/ 19 h 23"/>
              <a:gd name="T12" fmla="*/ 14 w 19"/>
              <a:gd name="T13" fmla="*/ 9 h 23"/>
              <a:gd name="T14" fmla="*/ 15 w 19"/>
              <a:gd name="T15" fmla="*/ 9 h 23"/>
              <a:gd name="T16" fmla="*/ 17 w 19"/>
              <a:gd name="T17" fmla="*/ 7 h 23"/>
              <a:gd name="T18" fmla="*/ 12 w 19"/>
              <a:gd name="T19" fmla="*/ 1 h 23"/>
              <a:gd name="T20" fmla="*/ 7 w 19"/>
              <a:gd name="T21" fmla="*/ 1 h 23"/>
              <a:gd name="T22" fmla="*/ 1 w 19"/>
              <a:gd name="T23" fmla="*/ 7 h 23"/>
              <a:gd name="T24" fmla="*/ 4 w 19"/>
              <a:gd name="T25" fmla="*/ 9 h 23"/>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w 19"/>
              <a:gd name="T40" fmla="*/ 0 h 23"/>
              <a:gd name="T41" fmla="*/ 19 w 19"/>
              <a:gd name="T42" fmla="*/ 23 h 23"/>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T39" t="T40" r="T41" b="T42"/>
            <a:pathLst>
              <a:path w="19" h="23">
                <a:moveTo>
                  <a:pt x="4" y="9"/>
                </a:moveTo>
                <a:cubicBezTo>
                  <a:pt x="4" y="9"/>
                  <a:pt x="4" y="9"/>
                  <a:pt x="5" y="9"/>
                </a:cubicBezTo>
                <a:cubicBezTo>
                  <a:pt x="5" y="19"/>
                  <a:pt x="5" y="19"/>
                  <a:pt x="5" y="19"/>
                </a:cubicBezTo>
                <a:cubicBezTo>
                  <a:pt x="5" y="21"/>
                  <a:pt x="6" y="23"/>
                  <a:pt x="8" y="23"/>
                </a:cubicBezTo>
                <a:cubicBezTo>
                  <a:pt x="10" y="23"/>
                  <a:pt x="10" y="23"/>
                  <a:pt x="10" y="23"/>
                </a:cubicBezTo>
                <a:cubicBezTo>
                  <a:pt x="12" y="23"/>
                  <a:pt x="14" y="21"/>
                  <a:pt x="14" y="19"/>
                </a:cubicBezTo>
                <a:cubicBezTo>
                  <a:pt x="14" y="9"/>
                  <a:pt x="14" y="9"/>
                  <a:pt x="14" y="9"/>
                </a:cubicBezTo>
                <a:cubicBezTo>
                  <a:pt x="14" y="9"/>
                  <a:pt x="14" y="9"/>
                  <a:pt x="15" y="9"/>
                </a:cubicBezTo>
                <a:cubicBezTo>
                  <a:pt x="18" y="9"/>
                  <a:pt x="19" y="8"/>
                  <a:pt x="17" y="7"/>
                </a:cubicBezTo>
                <a:cubicBezTo>
                  <a:pt x="16" y="5"/>
                  <a:pt x="13" y="3"/>
                  <a:pt x="12" y="1"/>
                </a:cubicBezTo>
                <a:cubicBezTo>
                  <a:pt x="11" y="0"/>
                  <a:pt x="8" y="0"/>
                  <a:pt x="7" y="1"/>
                </a:cubicBezTo>
                <a:cubicBezTo>
                  <a:pt x="5" y="3"/>
                  <a:pt x="3" y="5"/>
                  <a:pt x="1" y="7"/>
                </a:cubicBezTo>
                <a:cubicBezTo>
                  <a:pt x="0" y="8"/>
                  <a:pt x="1" y="9"/>
                  <a:pt x="4" y="9"/>
                </a:cubicBezTo>
                <a:close/>
              </a:path>
            </a:pathLst>
          </a:custGeom>
          <a:solidFill>
            <a:schemeClr val="accent3"/>
          </a:solidFill>
          <a:ln>
            <a:noFill/>
          </a:ln>
          <a:extLst/>
        </p:spPr>
        <p:txBody>
          <a:bodyPr/>
          <a:lstStyle>
            <a:defPPr>
              <a:defRPr lang="zh-CN"/>
            </a:defPPr>
            <a:lvl1pPr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1pPr>
            <a:lvl2pPr marL="4572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2pPr>
            <a:lvl3pPr marL="9144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3pPr>
            <a:lvl4pPr marL="13716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4pPr>
            <a:lvl5pPr marL="18288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5pPr>
            <a:lvl6pPr marL="2286000" algn="l" defTabSz="914400" rtl="0" eaLnBrk="1" latinLnBrk="0" hangingPunct="1">
              <a:defRPr kern="1200">
                <a:solidFill>
                  <a:schemeClr val="tx1"/>
                </a:solidFill>
                <a:latin typeface="Calibri" pitchFamily="34" charset="0"/>
                <a:ea typeface="宋体" pitchFamily="2" charset="-122"/>
                <a:cs typeface="+mn-cs"/>
              </a:defRPr>
            </a:lvl6pPr>
            <a:lvl7pPr marL="2743200" algn="l" defTabSz="914400" rtl="0" eaLnBrk="1" latinLnBrk="0" hangingPunct="1">
              <a:defRPr kern="1200">
                <a:solidFill>
                  <a:schemeClr val="tx1"/>
                </a:solidFill>
                <a:latin typeface="Calibri" pitchFamily="34" charset="0"/>
                <a:ea typeface="宋体" pitchFamily="2" charset="-122"/>
                <a:cs typeface="+mn-cs"/>
              </a:defRPr>
            </a:lvl7pPr>
            <a:lvl8pPr marL="3200400" algn="l" defTabSz="914400" rtl="0" eaLnBrk="1" latinLnBrk="0" hangingPunct="1">
              <a:defRPr kern="1200">
                <a:solidFill>
                  <a:schemeClr val="tx1"/>
                </a:solidFill>
                <a:latin typeface="Calibri" pitchFamily="34" charset="0"/>
                <a:ea typeface="宋体" pitchFamily="2" charset="-122"/>
                <a:cs typeface="+mn-cs"/>
              </a:defRPr>
            </a:lvl8pPr>
            <a:lvl9pPr marL="3657600" algn="l" defTabSz="914400" rtl="0" eaLnBrk="1" latinLnBrk="0" hangingPunct="1">
              <a:defRPr kern="1200">
                <a:solidFill>
                  <a:schemeClr val="tx1"/>
                </a:solidFill>
                <a:latin typeface="Calibri" pitchFamily="34" charset="0"/>
                <a:ea typeface="宋体" pitchFamily="2" charset="-122"/>
                <a:cs typeface="+mn-cs"/>
              </a:defRPr>
            </a:lvl9pPr>
          </a:lstStyle>
          <a:p>
            <a:endParaRPr lang="zh-CN" altLang="zh-CN" sz="2133">
              <a:solidFill>
                <a:srgbClr val="000000"/>
              </a:solidFill>
              <a:sym typeface="宋体" pitchFamily="2" charset="-122"/>
            </a:endParaRPr>
          </a:p>
        </p:txBody>
      </p:sp>
      <p:sp>
        <p:nvSpPr>
          <p:cNvPr id="11" name="Oval 12"/>
          <p:cNvSpPr>
            <a:spLocks noChangeArrowheads="1"/>
          </p:cNvSpPr>
          <p:nvPr/>
        </p:nvSpPr>
        <p:spPr bwMode="auto">
          <a:xfrm>
            <a:off x="9229842" y="3745442"/>
            <a:ext cx="266700" cy="131233"/>
          </a:xfrm>
          <a:prstGeom prst="ellipse">
            <a:avLst/>
          </a:prstGeom>
          <a:solidFill>
            <a:schemeClr val="accent4"/>
          </a:solidFill>
          <a:ln>
            <a:noFill/>
          </a:ln>
          <a:extLst/>
        </p:spPr>
        <p:txBody>
          <a:bodyPr/>
          <a:lstStyle>
            <a:defPPr>
              <a:defRPr lang="zh-CN"/>
            </a:defPPr>
            <a:lvl1pPr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1pPr>
            <a:lvl2pPr marL="4572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2pPr>
            <a:lvl3pPr marL="9144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3pPr>
            <a:lvl4pPr marL="13716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4pPr>
            <a:lvl5pPr marL="18288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5pPr>
            <a:lvl6pPr marL="2286000" algn="l" defTabSz="914400" rtl="0" eaLnBrk="1" latinLnBrk="0" hangingPunct="1">
              <a:defRPr kern="1200">
                <a:solidFill>
                  <a:schemeClr val="tx1"/>
                </a:solidFill>
                <a:latin typeface="Calibri" pitchFamily="34" charset="0"/>
                <a:ea typeface="宋体" pitchFamily="2" charset="-122"/>
                <a:cs typeface="+mn-cs"/>
              </a:defRPr>
            </a:lvl6pPr>
            <a:lvl7pPr marL="2743200" algn="l" defTabSz="914400" rtl="0" eaLnBrk="1" latinLnBrk="0" hangingPunct="1">
              <a:defRPr kern="1200">
                <a:solidFill>
                  <a:schemeClr val="tx1"/>
                </a:solidFill>
                <a:latin typeface="Calibri" pitchFamily="34" charset="0"/>
                <a:ea typeface="宋体" pitchFamily="2" charset="-122"/>
                <a:cs typeface="+mn-cs"/>
              </a:defRPr>
            </a:lvl7pPr>
            <a:lvl8pPr marL="3200400" algn="l" defTabSz="914400" rtl="0" eaLnBrk="1" latinLnBrk="0" hangingPunct="1">
              <a:defRPr kern="1200">
                <a:solidFill>
                  <a:schemeClr val="tx1"/>
                </a:solidFill>
                <a:latin typeface="Calibri" pitchFamily="34" charset="0"/>
                <a:ea typeface="宋体" pitchFamily="2" charset="-122"/>
                <a:cs typeface="+mn-cs"/>
              </a:defRPr>
            </a:lvl8pPr>
            <a:lvl9pPr marL="3657600" algn="l" defTabSz="914400" rtl="0" eaLnBrk="1" latinLnBrk="0" hangingPunct="1">
              <a:defRPr kern="1200">
                <a:solidFill>
                  <a:schemeClr val="tx1"/>
                </a:solidFill>
                <a:latin typeface="Calibri" pitchFamily="34" charset="0"/>
                <a:ea typeface="宋体" pitchFamily="2" charset="-122"/>
                <a:cs typeface="+mn-cs"/>
              </a:defRPr>
            </a:lvl9pPr>
          </a:lstStyle>
          <a:p>
            <a:endParaRPr lang="zh-CN" altLang="zh-CN" sz="2133">
              <a:solidFill>
                <a:srgbClr val="000000"/>
              </a:solidFill>
              <a:sym typeface="宋体" pitchFamily="2" charset="-122"/>
            </a:endParaRPr>
          </a:p>
        </p:txBody>
      </p:sp>
      <p:sp>
        <p:nvSpPr>
          <p:cNvPr id="12" name="Freeform 13"/>
          <p:cNvSpPr>
            <a:spLocks noChangeArrowheads="1"/>
          </p:cNvSpPr>
          <p:nvPr/>
        </p:nvSpPr>
        <p:spPr bwMode="auto">
          <a:xfrm>
            <a:off x="9229842" y="3893608"/>
            <a:ext cx="266700" cy="84667"/>
          </a:xfrm>
          <a:custGeom>
            <a:avLst/>
            <a:gdLst>
              <a:gd name="T0" fmla="*/ 8 w 16"/>
              <a:gd name="T1" fmla="*/ 2 h 5"/>
              <a:gd name="T2" fmla="*/ 1 w 16"/>
              <a:gd name="T3" fmla="*/ 0 h 5"/>
              <a:gd name="T4" fmla="*/ 0 w 16"/>
              <a:gd name="T5" fmla="*/ 1 h 5"/>
              <a:gd name="T6" fmla="*/ 8 w 16"/>
              <a:gd name="T7" fmla="*/ 5 h 5"/>
              <a:gd name="T8" fmla="*/ 16 w 16"/>
              <a:gd name="T9" fmla="*/ 1 h 5"/>
              <a:gd name="T10" fmla="*/ 16 w 16"/>
              <a:gd name="T11" fmla="*/ 0 h 5"/>
              <a:gd name="T12" fmla="*/ 8 w 16"/>
              <a:gd name="T13" fmla="*/ 2 h 5"/>
              <a:gd name="T14" fmla="*/ 0 60000 65536"/>
              <a:gd name="T15" fmla="*/ 0 60000 65536"/>
              <a:gd name="T16" fmla="*/ 0 60000 65536"/>
              <a:gd name="T17" fmla="*/ 0 60000 65536"/>
              <a:gd name="T18" fmla="*/ 0 60000 65536"/>
              <a:gd name="T19" fmla="*/ 0 60000 65536"/>
              <a:gd name="T20" fmla="*/ 0 60000 65536"/>
              <a:gd name="T21" fmla="*/ 0 w 16"/>
              <a:gd name="T22" fmla="*/ 0 h 5"/>
              <a:gd name="T23" fmla="*/ 16 w 16"/>
              <a:gd name="T24" fmla="*/ 5 h 5"/>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16" h="5">
                <a:moveTo>
                  <a:pt x="8" y="2"/>
                </a:moveTo>
                <a:cubicBezTo>
                  <a:pt x="5" y="2"/>
                  <a:pt x="2" y="1"/>
                  <a:pt x="1" y="0"/>
                </a:cubicBezTo>
                <a:cubicBezTo>
                  <a:pt x="0" y="0"/>
                  <a:pt x="0" y="1"/>
                  <a:pt x="0" y="1"/>
                </a:cubicBezTo>
                <a:cubicBezTo>
                  <a:pt x="0" y="3"/>
                  <a:pt x="4" y="5"/>
                  <a:pt x="8" y="5"/>
                </a:cubicBezTo>
                <a:cubicBezTo>
                  <a:pt x="13" y="5"/>
                  <a:pt x="16" y="3"/>
                  <a:pt x="16" y="1"/>
                </a:cubicBezTo>
                <a:cubicBezTo>
                  <a:pt x="16" y="1"/>
                  <a:pt x="16" y="0"/>
                  <a:pt x="16" y="0"/>
                </a:cubicBezTo>
                <a:cubicBezTo>
                  <a:pt x="14" y="1"/>
                  <a:pt x="12" y="2"/>
                  <a:pt x="8" y="2"/>
                </a:cubicBezTo>
                <a:close/>
              </a:path>
            </a:pathLst>
          </a:custGeom>
          <a:solidFill>
            <a:schemeClr val="accent4"/>
          </a:solidFill>
          <a:ln>
            <a:noFill/>
          </a:ln>
          <a:extLst/>
        </p:spPr>
        <p:txBody>
          <a:bodyPr/>
          <a:lstStyle>
            <a:defPPr>
              <a:defRPr lang="zh-CN"/>
            </a:defPPr>
            <a:lvl1pPr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1pPr>
            <a:lvl2pPr marL="4572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2pPr>
            <a:lvl3pPr marL="9144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3pPr>
            <a:lvl4pPr marL="13716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4pPr>
            <a:lvl5pPr marL="18288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5pPr>
            <a:lvl6pPr marL="2286000" algn="l" defTabSz="914400" rtl="0" eaLnBrk="1" latinLnBrk="0" hangingPunct="1">
              <a:defRPr kern="1200">
                <a:solidFill>
                  <a:schemeClr val="tx1"/>
                </a:solidFill>
                <a:latin typeface="Calibri" pitchFamily="34" charset="0"/>
                <a:ea typeface="宋体" pitchFamily="2" charset="-122"/>
                <a:cs typeface="+mn-cs"/>
              </a:defRPr>
            </a:lvl6pPr>
            <a:lvl7pPr marL="2743200" algn="l" defTabSz="914400" rtl="0" eaLnBrk="1" latinLnBrk="0" hangingPunct="1">
              <a:defRPr kern="1200">
                <a:solidFill>
                  <a:schemeClr val="tx1"/>
                </a:solidFill>
                <a:latin typeface="Calibri" pitchFamily="34" charset="0"/>
                <a:ea typeface="宋体" pitchFamily="2" charset="-122"/>
                <a:cs typeface="+mn-cs"/>
              </a:defRPr>
            </a:lvl7pPr>
            <a:lvl8pPr marL="3200400" algn="l" defTabSz="914400" rtl="0" eaLnBrk="1" latinLnBrk="0" hangingPunct="1">
              <a:defRPr kern="1200">
                <a:solidFill>
                  <a:schemeClr val="tx1"/>
                </a:solidFill>
                <a:latin typeface="Calibri" pitchFamily="34" charset="0"/>
                <a:ea typeface="宋体" pitchFamily="2" charset="-122"/>
                <a:cs typeface="+mn-cs"/>
              </a:defRPr>
            </a:lvl8pPr>
            <a:lvl9pPr marL="3657600" algn="l" defTabSz="914400" rtl="0" eaLnBrk="1" latinLnBrk="0" hangingPunct="1">
              <a:defRPr kern="1200">
                <a:solidFill>
                  <a:schemeClr val="tx1"/>
                </a:solidFill>
                <a:latin typeface="Calibri" pitchFamily="34" charset="0"/>
                <a:ea typeface="宋体" pitchFamily="2" charset="-122"/>
                <a:cs typeface="+mn-cs"/>
              </a:defRPr>
            </a:lvl9pPr>
          </a:lstStyle>
          <a:p>
            <a:endParaRPr lang="zh-CN" altLang="zh-CN" sz="2133">
              <a:solidFill>
                <a:srgbClr val="000000"/>
              </a:solidFill>
              <a:sym typeface="宋体" pitchFamily="2" charset="-122"/>
            </a:endParaRPr>
          </a:p>
        </p:txBody>
      </p:sp>
      <p:sp>
        <p:nvSpPr>
          <p:cNvPr id="13" name="Freeform 14"/>
          <p:cNvSpPr>
            <a:spLocks noChangeArrowheads="1"/>
          </p:cNvSpPr>
          <p:nvPr/>
        </p:nvSpPr>
        <p:spPr bwMode="auto">
          <a:xfrm>
            <a:off x="9229842" y="3961341"/>
            <a:ext cx="266700" cy="99483"/>
          </a:xfrm>
          <a:custGeom>
            <a:avLst/>
            <a:gdLst>
              <a:gd name="T0" fmla="*/ 8 w 16"/>
              <a:gd name="T1" fmla="*/ 3 h 6"/>
              <a:gd name="T2" fmla="*/ 1 w 16"/>
              <a:gd name="T3" fmla="*/ 0 h 6"/>
              <a:gd name="T4" fmla="*/ 0 w 16"/>
              <a:gd name="T5" fmla="*/ 2 h 6"/>
              <a:gd name="T6" fmla="*/ 8 w 16"/>
              <a:gd name="T7" fmla="*/ 6 h 6"/>
              <a:gd name="T8" fmla="*/ 16 w 16"/>
              <a:gd name="T9" fmla="*/ 2 h 6"/>
              <a:gd name="T10" fmla="*/ 16 w 16"/>
              <a:gd name="T11" fmla="*/ 0 h 6"/>
              <a:gd name="T12" fmla="*/ 8 w 16"/>
              <a:gd name="T13" fmla="*/ 3 h 6"/>
              <a:gd name="T14" fmla="*/ 0 60000 65536"/>
              <a:gd name="T15" fmla="*/ 0 60000 65536"/>
              <a:gd name="T16" fmla="*/ 0 60000 65536"/>
              <a:gd name="T17" fmla="*/ 0 60000 65536"/>
              <a:gd name="T18" fmla="*/ 0 60000 65536"/>
              <a:gd name="T19" fmla="*/ 0 60000 65536"/>
              <a:gd name="T20" fmla="*/ 0 60000 65536"/>
              <a:gd name="T21" fmla="*/ 0 w 16"/>
              <a:gd name="T22" fmla="*/ 0 h 6"/>
              <a:gd name="T23" fmla="*/ 16 w 16"/>
              <a:gd name="T24" fmla="*/ 6 h 6"/>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16" h="6">
                <a:moveTo>
                  <a:pt x="8" y="3"/>
                </a:moveTo>
                <a:cubicBezTo>
                  <a:pt x="5" y="3"/>
                  <a:pt x="2" y="2"/>
                  <a:pt x="1" y="0"/>
                </a:cubicBezTo>
                <a:cubicBezTo>
                  <a:pt x="0" y="1"/>
                  <a:pt x="0" y="1"/>
                  <a:pt x="0" y="2"/>
                </a:cubicBezTo>
                <a:cubicBezTo>
                  <a:pt x="0" y="4"/>
                  <a:pt x="4" y="6"/>
                  <a:pt x="8" y="6"/>
                </a:cubicBezTo>
                <a:cubicBezTo>
                  <a:pt x="13" y="6"/>
                  <a:pt x="16" y="4"/>
                  <a:pt x="16" y="2"/>
                </a:cubicBezTo>
                <a:cubicBezTo>
                  <a:pt x="16" y="1"/>
                  <a:pt x="16" y="1"/>
                  <a:pt x="16" y="0"/>
                </a:cubicBezTo>
                <a:cubicBezTo>
                  <a:pt x="14" y="2"/>
                  <a:pt x="12" y="3"/>
                  <a:pt x="8" y="3"/>
                </a:cubicBezTo>
                <a:close/>
              </a:path>
            </a:pathLst>
          </a:custGeom>
          <a:solidFill>
            <a:schemeClr val="accent4"/>
          </a:solidFill>
          <a:ln>
            <a:noFill/>
          </a:ln>
          <a:extLst/>
        </p:spPr>
        <p:txBody>
          <a:bodyPr/>
          <a:lstStyle>
            <a:defPPr>
              <a:defRPr lang="zh-CN"/>
            </a:defPPr>
            <a:lvl1pPr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1pPr>
            <a:lvl2pPr marL="4572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2pPr>
            <a:lvl3pPr marL="9144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3pPr>
            <a:lvl4pPr marL="13716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4pPr>
            <a:lvl5pPr marL="18288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5pPr>
            <a:lvl6pPr marL="2286000" algn="l" defTabSz="914400" rtl="0" eaLnBrk="1" latinLnBrk="0" hangingPunct="1">
              <a:defRPr kern="1200">
                <a:solidFill>
                  <a:schemeClr val="tx1"/>
                </a:solidFill>
                <a:latin typeface="Calibri" pitchFamily="34" charset="0"/>
                <a:ea typeface="宋体" pitchFamily="2" charset="-122"/>
                <a:cs typeface="+mn-cs"/>
              </a:defRPr>
            </a:lvl6pPr>
            <a:lvl7pPr marL="2743200" algn="l" defTabSz="914400" rtl="0" eaLnBrk="1" latinLnBrk="0" hangingPunct="1">
              <a:defRPr kern="1200">
                <a:solidFill>
                  <a:schemeClr val="tx1"/>
                </a:solidFill>
                <a:latin typeface="Calibri" pitchFamily="34" charset="0"/>
                <a:ea typeface="宋体" pitchFamily="2" charset="-122"/>
                <a:cs typeface="+mn-cs"/>
              </a:defRPr>
            </a:lvl7pPr>
            <a:lvl8pPr marL="3200400" algn="l" defTabSz="914400" rtl="0" eaLnBrk="1" latinLnBrk="0" hangingPunct="1">
              <a:defRPr kern="1200">
                <a:solidFill>
                  <a:schemeClr val="tx1"/>
                </a:solidFill>
                <a:latin typeface="Calibri" pitchFamily="34" charset="0"/>
                <a:ea typeface="宋体" pitchFamily="2" charset="-122"/>
                <a:cs typeface="+mn-cs"/>
              </a:defRPr>
            </a:lvl8pPr>
            <a:lvl9pPr marL="3657600" algn="l" defTabSz="914400" rtl="0" eaLnBrk="1" latinLnBrk="0" hangingPunct="1">
              <a:defRPr kern="1200">
                <a:solidFill>
                  <a:schemeClr val="tx1"/>
                </a:solidFill>
                <a:latin typeface="Calibri" pitchFamily="34" charset="0"/>
                <a:ea typeface="宋体" pitchFamily="2" charset="-122"/>
                <a:cs typeface="+mn-cs"/>
              </a:defRPr>
            </a:lvl9pPr>
          </a:lstStyle>
          <a:p>
            <a:endParaRPr lang="zh-CN" altLang="zh-CN" sz="2133">
              <a:solidFill>
                <a:srgbClr val="000000"/>
              </a:solidFill>
              <a:sym typeface="宋体" pitchFamily="2" charset="-122"/>
            </a:endParaRPr>
          </a:p>
        </p:txBody>
      </p:sp>
      <p:sp>
        <p:nvSpPr>
          <p:cNvPr id="14" name="Freeform 15"/>
          <p:cNvSpPr>
            <a:spLocks noEditPoints="1" noChangeArrowheads="1"/>
          </p:cNvSpPr>
          <p:nvPr/>
        </p:nvSpPr>
        <p:spPr bwMode="auto">
          <a:xfrm>
            <a:off x="2187691" y="4160309"/>
            <a:ext cx="249767" cy="315383"/>
          </a:xfrm>
          <a:custGeom>
            <a:avLst/>
            <a:gdLst>
              <a:gd name="T0" fmla="*/ 15 w 15"/>
              <a:gd name="T1" fmla="*/ 7 h 19"/>
              <a:gd name="T2" fmla="*/ 7 w 15"/>
              <a:gd name="T3" fmla="*/ 0 h 19"/>
              <a:gd name="T4" fmla="*/ 0 w 15"/>
              <a:gd name="T5" fmla="*/ 7 h 19"/>
              <a:gd name="T6" fmla="*/ 3 w 15"/>
              <a:gd name="T7" fmla="*/ 13 h 19"/>
              <a:gd name="T8" fmla="*/ 3 w 15"/>
              <a:gd name="T9" fmla="*/ 13 h 19"/>
              <a:gd name="T10" fmla="*/ 5 w 15"/>
              <a:gd name="T11" fmla="*/ 16 h 19"/>
              <a:gd name="T12" fmla="*/ 7 w 15"/>
              <a:gd name="T13" fmla="*/ 19 h 19"/>
              <a:gd name="T14" fmla="*/ 9 w 15"/>
              <a:gd name="T15" fmla="*/ 16 h 19"/>
              <a:gd name="T16" fmla="*/ 12 w 15"/>
              <a:gd name="T17" fmla="*/ 13 h 19"/>
              <a:gd name="T18" fmla="*/ 12 w 15"/>
              <a:gd name="T19" fmla="*/ 13 h 19"/>
              <a:gd name="T20" fmla="*/ 15 w 15"/>
              <a:gd name="T21" fmla="*/ 7 h 19"/>
              <a:gd name="T22" fmla="*/ 7 w 15"/>
              <a:gd name="T23" fmla="*/ 13 h 19"/>
              <a:gd name="T24" fmla="*/ 1 w 15"/>
              <a:gd name="T25" fmla="*/ 7 h 19"/>
              <a:gd name="T26" fmla="*/ 7 w 15"/>
              <a:gd name="T27" fmla="*/ 1 h 19"/>
              <a:gd name="T28" fmla="*/ 14 w 15"/>
              <a:gd name="T29" fmla="*/ 7 h 19"/>
              <a:gd name="T30" fmla="*/ 7 w 15"/>
              <a:gd name="T31" fmla="*/ 13 h 19"/>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w 15"/>
              <a:gd name="T49" fmla="*/ 0 h 19"/>
              <a:gd name="T50" fmla="*/ 15 w 15"/>
              <a:gd name="T51" fmla="*/ 19 h 19"/>
            </a:gdLst>
            <a:ahLst/>
            <a:cxnLst>
              <a:cxn ang="T32">
                <a:pos x="T0" y="T1"/>
              </a:cxn>
              <a:cxn ang="T33">
                <a:pos x="T2" y="T3"/>
              </a:cxn>
              <a:cxn ang="T34">
                <a:pos x="T4" y="T5"/>
              </a:cxn>
              <a:cxn ang="T35">
                <a:pos x="T6" y="T7"/>
              </a:cxn>
              <a:cxn ang="T36">
                <a:pos x="T8" y="T9"/>
              </a:cxn>
              <a:cxn ang="T37">
                <a:pos x="T10" y="T11"/>
              </a:cxn>
              <a:cxn ang="T38">
                <a:pos x="T12" y="T13"/>
              </a:cxn>
              <a:cxn ang="T39">
                <a:pos x="T14" y="T15"/>
              </a:cxn>
              <a:cxn ang="T40">
                <a:pos x="T16" y="T17"/>
              </a:cxn>
              <a:cxn ang="T41">
                <a:pos x="T18" y="T19"/>
              </a:cxn>
              <a:cxn ang="T42">
                <a:pos x="T20" y="T21"/>
              </a:cxn>
              <a:cxn ang="T43">
                <a:pos x="T22" y="T23"/>
              </a:cxn>
              <a:cxn ang="T44">
                <a:pos x="T24" y="T25"/>
              </a:cxn>
              <a:cxn ang="T45">
                <a:pos x="T26" y="T27"/>
              </a:cxn>
              <a:cxn ang="T46">
                <a:pos x="T28" y="T29"/>
              </a:cxn>
              <a:cxn ang="T47">
                <a:pos x="T30" y="T31"/>
              </a:cxn>
            </a:cxnLst>
            <a:rect l="T48" t="T49" r="T50" b="T51"/>
            <a:pathLst>
              <a:path w="15" h="19">
                <a:moveTo>
                  <a:pt x="15" y="7"/>
                </a:moveTo>
                <a:cubicBezTo>
                  <a:pt x="15" y="3"/>
                  <a:pt x="11" y="0"/>
                  <a:pt x="7" y="0"/>
                </a:cubicBezTo>
                <a:cubicBezTo>
                  <a:pt x="3" y="0"/>
                  <a:pt x="0" y="3"/>
                  <a:pt x="0" y="7"/>
                </a:cubicBezTo>
                <a:cubicBezTo>
                  <a:pt x="0" y="10"/>
                  <a:pt x="1" y="12"/>
                  <a:pt x="3" y="13"/>
                </a:cubicBezTo>
                <a:cubicBezTo>
                  <a:pt x="3" y="13"/>
                  <a:pt x="3" y="13"/>
                  <a:pt x="3" y="13"/>
                </a:cubicBezTo>
                <a:cubicBezTo>
                  <a:pt x="5" y="16"/>
                  <a:pt x="5" y="16"/>
                  <a:pt x="5" y="16"/>
                </a:cubicBezTo>
                <a:cubicBezTo>
                  <a:pt x="7" y="19"/>
                  <a:pt x="7" y="19"/>
                  <a:pt x="7" y="19"/>
                </a:cubicBezTo>
                <a:cubicBezTo>
                  <a:pt x="9" y="16"/>
                  <a:pt x="9" y="16"/>
                  <a:pt x="9" y="16"/>
                </a:cubicBezTo>
                <a:cubicBezTo>
                  <a:pt x="12" y="13"/>
                  <a:pt x="12" y="13"/>
                  <a:pt x="12" y="13"/>
                </a:cubicBezTo>
                <a:cubicBezTo>
                  <a:pt x="12" y="13"/>
                  <a:pt x="12" y="13"/>
                  <a:pt x="12" y="13"/>
                </a:cubicBezTo>
                <a:cubicBezTo>
                  <a:pt x="14" y="12"/>
                  <a:pt x="15" y="10"/>
                  <a:pt x="15" y="7"/>
                </a:cubicBezTo>
                <a:close/>
                <a:moveTo>
                  <a:pt x="7" y="13"/>
                </a:moveTo>
                <a:cubicBezTo>
                  <a:pt x="4" y="13"/>
                  <a:pt x="1" y="11"/>
                  <a:pt x="1" y="7"/>
                </a:cubicBezTo>
                <a:cubicBezTo>
                  <a:pt x="1" y="4"/>
                  <a:pt x="4" y="1"/>
                  <a:pt x="7" y="1"/>
                </a:cubicBezTo>
                <a:cubicBezTo>
                  <a:pt x="11" y="1"/>
                  <a:pt x="14" y="4"/>
                  <a:pt x="14" y="7"/>
                </a:cubicBezTo>
                <a:cubicBezTo>
                  <a:pt x="14" y="11"/>
                  <a:pt x="11" y="13"/>
                  <a:pt x="7" y="13"/>
                </a:cubicBezTo>
                <a:close/>
              </a:path>
            </a:pathLst>
          </a:custGeom>
          <a:solidFill>
            <a:schemeClr val="accent1"/>
          </a:solidFill>
          <a:ln>
            <a:noFill/>
          </a:ln>
          <a:extLst/>
        </p:spPr>
        <p:txBody>
          <a:bodyPr/>
          <a:lstStyle>
            <a:defPPr>
              <a:defRPr lang="zh-CN"/>
            </a:defPPr>
            <a:lvl1pPr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1pPr>
            <a:lvl2pPr marL="4572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2pPr>
            <a:lvl3pPr marL="9144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3pPr>
            <a:lvl4pPr marL="13716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4pPr>
            <a:lvl5pPr marL="18288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5pPr>
            <a:lvl6pPr marL="2286000" algn="l" defTabSz="914400" rtl="0" eaLnBrk="1" latinLnBrk="0" hangingPunct="1">
              <a:defRPr kern="1200">
                <a:solidFill>
                  <a:schemeClr val="tx1"/>
                </a:solidFill>
                <a:latin typeface="Calibri" pitchFamily="34" charset="0"/>
                <a:ea typeface="宋体" pitchFamily="2" charset="-122"/>
                <a:cs typeface="+mn-cs"/>
              </a:defRPr>
            </a:lvl6pPr>
            <a:lvl7pPr marL="2743200" algn="l" defTabSz="914400" rtl="0" eaLnBrk="1" latinLnBrk="0" hangingPunct="1">
              <a:defRPr kern="1200">
                <a:solidFill>
                  <a:schemeClr val="tx1"/>
                </a:solidFill>
                <a:latin typeface="Calibri" pitchFamily="34" charset="0"/>
                <a:ea typeface="宋体" pitchFamily="2" charset="-122"/>
                <a:cs typeface="+mn-cs"/>
              </a:defRPr>
            </a:lvl7pPr>
            <a:lvl8pPr marL="3200400" algn="l" defTabSz="914400" rtl="0" eaLnBrk="1" latinLnBrk="0" hangingPunct="1">
              <a:defRPr kern="1200">
                <a:solidFill>
                  <a:schemeClr val="tx1"/>
                </a:solidFill>
                <a:latin typeface="Calibri" pitchFamily="34" charset="0"/>
                <a:ea typeface="宋体" pitchFamily="2" charset="-122"/>
                <a:cs typeface="+mn-cs"/>
              </a:defRPr>
            </a:lvl8pPr>
            <a:lvl9pPr marL="3657600" algn="l" defTabSz="914400" rtl="0" eaLnBrk="1" latinLnBrk="0" hangingPunct="1">
              <a:defRPr kern="1200">
                <a:solidFill>
                  <a:schemeClr val="tx1"/>
                </a:solidFill>
                <a:latin typeface="Calibri" pitchFamily="34" charset="0"/>
                <a:ea typeface="宋体" pitchFamily="2" charset="-122"/>
                <a:cs typeface="+mn-cs"/>
              </a:defRPr>
            </a:lvl9pPr>
          </a:lstStyle>
          <a:p>
            <a:endParaRPr lang="zh-CN" altLang="zh-CN" sz="2133">
              <a:solidFill>
                <a:srgbClr val="000000"/>
              </a:solidFill>
              <a:sym typeface="宋体" pitchFamily="2" charset="-122"/>
            </a:endParaRPr>
          </a:p>
        </p:txBody>
      </p:sp>
      <p:sp>
        <p:nvSpPr>
          <p:cNvPr id="15" name="Freeform 16"/>
          <p:cNvSpPr>
            <a:spLocks noChangeArrowheads="1"/>
          </p:cNvSpPr>
          <p:nvPr/>
        </p:nvSpPr>
        <p:spPr bwMode="auto">
          <a:xfrm>
            <a:off x="2886191" y="1984375"/>
            <a:ext cx="414867" cy="397933"/>
          </a:xfrm>
          <a:custGeom>
            <a:avLst/>
            <a:gdLst>
              <a:gd name="T0" fmla="*/ 23 w 196"/>
              <a:gd name="T1" fmla="*/ 165 h 188"/>
              <a:gd name="T2" fmla="*/ 23 w 196"/>
              <a:gd name="T3" fmla="*/ 0 h 188"/>
              <a:gd name="T4" fmla="*/ 0 w 196"/>
              <a:gd name="T5" fmla="*/ 0 h 188"/>
              <a:gd name="T6" fmla="*/ 0 w 196"/>
              <a:gd name="T7" fmla="*/ 188 h 188"/>
              <a:gd name="T8" fmla="*/ 0 w 196"/>
              <a:gd name="T9" fmla="*/ 188 h 188"/>
              <a:gd name="T10" fmla="*/ 23 w 196"/>
              <a:gd name="T11" fmla="*/ 188 h 188"/>
              <a:gd name="T12" fmla="*/ 196 w 196"/>
              <a:gd name="T13" fmla="*/ 188 h 188"/>
              <a:gd name="T14" fmla="*/ 196 w 196"/>
              <a:gd name="T15" fmla="*/ 165 h 188"/>
              <a:gd name="T16" fmla="*/ 23 w 196"/>
              <a:gd name="T17" fmla="*/ 165 h 188"/>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196"/>
              <a:gd name="T28" fmla="*/ 0 h 188"/>
              <a:gd name="T29" fmla="*/ 196 w 196"/>
              <a:gd name="T30" fmla="*/ 188 h 188"/>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196" h="188">
                <a:moveTo>
                  <a:pt x="23" y="165"/>
                </a:moveTo>
                <a:lnTo>
                  <a:pt x="23" y="0"/>
                </a:lnTo>
                <a:lnTo>
                  <a:pt x="0" y="0"/>
                </a:lnTo>
                <a:lnTo>
                  <a:pt x="0" y="188"/>
                </a:lnTo>
                <a:lnTo>
                  <a:pt x="0" y="188"/>
                </a:lnTo>
                <a:lnTo>
                  <a:pt x="23" y="188"/>
                </a:lnTo>
                <a:lnTo>
                  <a:pt x="196" y="188"/>
                </a:lnTo>
                <a:lnTo>
                  <a:pt x="196" y="165"/>
                </a:lnTo>
                <a:lnTo>
                  <a:pt x="23" y="165"/>
                </a:lnTo>
                <a:close/>
              </a:path>
            </a:pathLst>
          </a:custGeom>
          <a:solidFill>
            <a:schemeClr val="accent3"/>
          </a:solidFill>
          <a:ln>
            <a:noFill/>
          </a:ln>
          <a:extLst/>
        </p:spPr>
        <p:txBody>
          <a:bodyPr/>
          <a:lstStyle>
            <a:defPPr>
              <a:defRPr lang="zh-CN"/>
            </a:defPPr>
            <a:lvl1pPr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1pPr>
            <a:lvl2pPr marL="4572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2pPr>
            <a:lvl3pPr marL="9144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3pPr>
            <a:lvl4pPr marL="13716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4pPr>
            <a:lvl5pPr marL="18288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5pPr>
            <a:lvl6pPr marL="2286000" algn="l" defTabSz="914400" rtl="0" eaLnBrk="1" latinLnBrk="0" hangingPunct="1">
              <a:defRPr kern="1200">
                <a:solidFill>
                  <a:schemeClr val="tx1"/>
                </a:solidFill>
                <a:latin typeface="Calibri" pitchFamily="34" charset="0"/>
                <a:ea typeface="宋体" pitchFamily="2" charset="-122"/>
                <a:cs typeface="+mn-cs"/>
              </a:defRPr>
            </a:lvl6pPr>
            <a:lvl7pPr marL="2743200" algn="l" defTabSz="914400" rtl="0" eaLnBrk="1" latinLnBrk="0" hangingPunct="1">
              <a:defRPr kern="1200">
                <a:solidFill>
                  <a:schemeClr val="tx1"/>
                </a:solidFill>
                <a:latin typeface="Calibri" pitchFamily="34" charset="0"/>
                <a:ea typeface="宋体" pitchFamily="2" charset="-122"/>
                <a:cs typeface="+mn-cs"/>
              </a:defRPr>
            </a:lvl7pPr>
            <a:lvl8pPr marL="3200400" algn="l" defTabSz="914400" rtl="0" eaLnBrk="1" latinLnBrk="0" hangingPunct="1">
              <a:defRPr kern="1200">
                <a:solidFill>
                  <a:schemeClr val="tx1"/>
                </a:solidFill>
                <a:latin typeface="Calibri" pitchFamily="34" charset="0"/>
                <a:ea typeface="宋体" pitchFamily="2" charset="-122"/>
                <a:cs typeface="+mn-cs"/>
              </a:defRPr>
            </a:lvl8pPr>
            <a:lvl9pPr marL="3657600" algn="l" defTabSz="914400" rtl="0" eaLnBrk="1" latinLnBrk="0" hangingPunct="1">
              <a:defRPr kern="1200">
                <a:solidFill>
                  <a:schemeClr val="tx1"/>
                </a:solidFill>
                <a:latin typeface="Calibri" pitchFamily="34" charset="0"/>
                <a:ea typeface="宋体" pitchFamily="2" charset="-122"/>
                <a:cs typeface="+mn-cs"/>
              </a:defRPr>
            </a:lvl9pPr>
          </a:lstStyle>
          <a:p>
            <a:endParaRPr lang="zh-CN" altLang="zh-CN" sz="2133">
              <a:solidFill>
                <a:srgbClr val="000000"/>
              </a:solidFill>
              <a:sym typeface="宋体" pitchFamily="2" charset="-122"/>
            </a:endParaRPr>
          </a:p>
        </p:txBody>
      </p:sp>
      <p:sp>
        <p:nvSpPr>
          <p:cNvPr id="16" name="Freeform 17"/>
          <p:cNvSpPr>
            <a:spLocks noChangeArrowheads="1"/>
          </p:cNvSpPr>
          <p:nvPr/>
        </p:nvSpPr>
        <p:spPr bwMode="auto">
          <a:xfrm>
            <a:off x="2951809" y="2035175"/>
            <a:ext cx="332316" cy="264583"/>
          </a:xfrm>
          <a:custGeom>
            <a:avLst/>
            <a:gdLst>
              <a:gd name="T0" fmla="*/ 63 w 157"/>
              <a:gd name="T1" fmla="*/ 70 h 125"/>
              <a:gd name="T2" fmla="*/ 79 w 157"/>
              <a:gd name="T3" fmla="*/ 86 h 125"/>
              <a:gd name="T4" fmla="*/ 141 w 157"/>
              <a:gd name="T5" fmla="*/ 31 h 125"/>
              <a:gd name="T6" fmla="*/ 149 w 157"/>
              <a:gd name="T7" fmla="*/ 39 h 125"/>
              <a:gd name="T8" fmla="*/ 149 w 157"/>
              <a:gd name="T9" fmla="*/ 15 h 125"/>
              <a:gd name="T10" fmla="*/ 157 w 157"/>
              <a:gd name="T11" fmla="*/ 0 h 125"/>
              <a:gd name="T12" fmla="*/ 141 w 157"/>
              <a:gd name="T13" fmla="*/ 0 h 125"/>
              <a:gd name="T14" fmla="*/ 118 w 157"/>
              <a:gd name="T15" fmla="*/ 7 h 125"/>
              <a:gd name="T16" fmla="*/ 126 w 157"/>
              <a:gd name="T17" fmla="*/ 23 h 125"/>
              <a:gd name="T18" fmla="*/ 79 w 157"/>
              <a:gd name="T19" fmla="*/ 70 h 125"/>
              <a:gd name="T20" fmla="*/ 63 w 157"/>
              <a:gd name="T21" fmla="*/ 54 h 125"/>
              <a:gd name="T22" fmla="*/ 0 w 157"/>
              <a:gd name="T23" fmla="*/ 117 h 125"/>
              <a:gd name="T24" fmla="*/ 8 w 157"/>
              <a:gd name="T25" fmla="*/ 125 h 125"/>
              <a:gd name="T26" fmla="*/ 63 w 157"/>
              <a:gd name="T27" fmla="*/ 70 h 125"/>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w 157"/>
              <a:gd name="T43" fmla="*/ 0 h 125"/>
              <a:gd name="T44" fmla="*/ 157 w 157"/>
              <a:gd name="T45" fmla="*/ 125 h 125"/>
            </a:gdLst>
            <a:ahLst/>
            <a:cxnLst>
              <a:cxn ang="T28">
                <a:pos x="T0" y="T1"/>
              </a:cxn>
              <a:cxn ang="T29">
                <a:pos x="T2" y="T3"/>
              </a:cxn>
              <a:cxn ang="T30">
                <a:pos x="T4" y="T5"/>
              </a:cxn>
              <a:cxn ang="T31">
                <a:pos x="T6" y="T7"/>
              </a:cxn>
              <a:cxn ang="T32">
                <a:pos x="T8" y="T9"/>
              </a:cxn>
              <a:cxn ang="T33">
                <a:pos x="T10" y="T11"/>
              </a:cxn>
              <a:cxn ang="T34">
                <a:pos x="T12" y="T13"/>
              </a:cxn>
              <a:cxn ang="T35">
                <a:pos x="T14" y="T15"/>
              </a:cxn>
              <a:cxn ang="T36">
                <a:pos x="T16" y="T17"/>
              </a:cxn>
              <a:cxn ang="T37">
                <a:pos x="T18" y="T19"/>
              </a:cxn>
              <a:cxn ang="T38">
                <a:pos x="T20" y="T21"/>
              </a:cxn>
              <a:cxn ang="T39">
                <a:pos x="T22" y="T23"/>
              </a:cxn>
              <a:cxn ang="T40">
                <a:pos x="T24" y="T25"/>
              </a:cxn>
              <a:cxn ang="T41">
                <a:pos x="T26" y="T27"/>
              </a:cxn>
            </a:cxnLst>
            <a:rect l="T42" t="T43" r="T44" b="T45"/>
            <a:pathLst>
              <a:path w="157" h="125">
                <a:moveTo>
                  <a:pt x="63" y="70"/>
                </a:moveTo>
                <a:lnTo>
                  <a:pt x="79" y="86"/>
                </a:lnTo>
                <a:lnTo>
                  <a:pt x="141" y="31"/>
                </a:lnTo>
                <a:lnTo>
                  <a:pt x="149" y="39"/>
                </a:lnTo>
                <a:lnTo>
                  <a:pt x="149" y="15"/>
                </a:lnTo>
                <a:lnTo>
                  <a:pt x="157" y="0"/>
                </a:lnTo>
                <a:lnTo>
                  <a:pt x="141" y="0"/>
                </a:lnTo>
                <a:lnTo>
                  <a:pt x="118" y="7"/>
                </a:lnTo>
                <a:lnTo>
                  <a:pt x="126" y="23"/>
                </a:lnTo>
                <a:lnTo>
                  <a:pt x="79" y="70"/>
                </a:lnTo>
                <a:lnTo>
                  <a:pt x="63" y="54"/>
                </a:lnTo>
                <a:lnTo>
                  <a:pt x="0" y="117"/>
                </a:lnTo>
                <a:lnTo>
                  <a:pt x="8" y="125"/>
                </a:lnTo>
                <a:lnTo>
                  <a:pt x="63" y="70"/>
                </a:lnTo>
                <a:close/>
              </a:path>
            </a:pathLst>
          </a:custGeom>
          <a:solidFill>
            <a:schemeClr val="accent3"/>
          </a:solidFill>
          <a:ln>
            <a:noFill/>
          </a:ln>
          <a:extLst/>
        </p:spPr>
        <p:txBody>
          <a:bodyPr/>
          <a:lstStyle>
            <a:defPPr>
              <a:defRPr lang="zh-CN"/>
            </a:defPPr>
            <a:lvl1pPr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1pPr>
            <a:lvl2pPr marL="4572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2pPr>
            <a:lvl3pPr marL="9144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3pPr>
            <a:lvl4pPr marL="13716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4pPr>
            <a:lvl5pPr marL="18288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5pPr>
            <a:lvl6pPr marL="2286000" algn="l" defTabSz="914400" rtl="0" eaLnBrk="1" latinLnBrk="0" hangingPunct="1">
              <a:defRPr kern="1200">
                <a:solidFill>
                  <a:schemeClr val="tx1"/>
                </a:solidFill>
                <a:latin typeface="Calibri" pitchFamily="34" charset="0"/>
                <a:ea typeface="宋体" pitchFamily="2" charset="-122"/>
                <a:cs typeface="+mn-cs"/>
              </a:defRPr>
            </a:lvl6pPr>
            <a:lvl7pPr marL="2743200" algn="l" defTabSz="914400" rtl="0" eaLnBrk="1" latinLnBrk="0" hangingPunct="1">
              <a:defRPr kern="1200">
                <a:solidFill>
                  <a:schemeClr val="tx1"/>
                </a:solidFill>
                <a:latin typeface="Calibri" pitchFamily="34" charset="0"/>
                <a:ea typeface="宋体" pitchFamily="2" charset="-122"/>
                <a:cs typeface="+mn-cs"/>
              </a:defRPr>
            </a:lvl7pPr>
            <a:lvl8pPr marL="3200400" algn="l" defTabSz="914400" rtl="0" eaLnBrk="1" latinLnBrk="0" hangingPunct="1">
              <a:defRPr kern="1200">
                <a:solidFill>
                  <a:schemeClr val="tx1"/>
                </a:solidFill>
                <a:latin typeface="Calibri" pitchFamily="34" charset="0"/>
                <a:ea typeface="宋体" pitchFamily="2" charset="-122"/>
                <a:cs typeface="+mn-cs"/>
              </a:defRPr>
            </a:lvl8pPr>
            <a:lvl9pPr marL="3657600" algn="l" defTabSz="914400" rtl="0" eaLnBrk="1" latinLnBrk="0" hangingPunct="1">
              <a:defRPr kern="1200">
                <a:solidFill>
                  <a:schemeClr val="tx1"/>
                </a:solidFill>
                <a:latin typeface="Calibri" pitchFamily="34" charset="0"/>
                <a:ea typeface="宋体" pitchFamily="2" charset="-122"/>
                <a:cs typeface="+mn-cs"/>
              </a:defRPr>
            </a:lvl9pPr>
          </a:lstStyle>
          <a:p>
            <a:endParaRPr lang="zh-CN" altLang="zh-CN" sz="2133">
              <a:solidFill>
                <a:srgbClr val="000000"/>
              </a:solidFill>
              <a:sym typeface="宋体" pitchFamily="2" charset="-122"/>
            </a:endParaRPr>
          </a:p>
        </p:txBody>
      </p:sp>
      <p:sp>
        <p:nvSpPr>
          <p:cNvPr id="17" name="Freeform 18"/>
          <p:cNvSpPr>
            <a:spLocks noChangeArrowheads="1"/>
          </p:cNvSpPr>
          <p:nvPr/>
        </p:nvSpPr>
        <p:spPr bwMode="auto">
          <a:xfrm>
            <a:off x="3019541" y="4808008"/>
            <a:ext cx="480483" cy="514349"/>
          </a:xfrm>
          <a:custGeom>
            <a:avLst/>
            <a:gdLst>
              <a:gd name="T0" fmla="*/ 19 w 29"/>
              <a:gd name="T1" fmla="*/ 14 h 31"/>
              <a:gd name="T2" fmla="*/ 22 w 29"/>
              <a:gd name="T3" fmla="*/ 8 h 31"/>
              <a:gd name="T4" fmla="*/ 15 w 29"/>
              <a:gd name="T5" fmla="*/ 0 h 31"/>
              <a:gd name="T6" fmla="*/ 7 w 29"/>
              <a:gd name="T7" fmla="*/ 8 h 31"/>
              <a:gd name="T8" fmla="*/ 11 w 29"/>
              <a:gd name="T9" fmla="*/ 14 h 31"/>
              <a:gd name="T10" fmla="*/ 0 w 29"/>
              <a:gd name="T11" fmla="*/ 31 h 31"/>
              <a:gd name="T12" fmla="*/ 29 w 29"/>
              <a:gd name="T13" fmla="*/ 31 h 31"/>
              <a:gd name="T14" fmla="*/ 19 w 29"/>
              <a:gd name="T15" fmla="*/ 14 h 31"/>
              <a:gd name="T16" fmla="*/ 0 60000 65536"/>
              <a:gd name="T17" fmla="*/ 0 60000 65536"/>
              <a:gd name="T18" fmla="*/ 0 60000 65536"/>
              <a:gd name="T19" fmla="*/ 0 60000 65536"/>
              <a:gd name="T20" fmla="*/ 0 60000 65536"/>
              <a:gd name="T21" fmla="*/ 0 60000 65536"/>
              <a:gd name="T22" fmla="*/ 0 60000 65536"/>
              <a:gd name="T23" fmla="*/ 0 60000 65536"/>
              <a:gd name="T24" fmla="*/ 0 w 29"/>
              <a:gd name="T25" fmla="*/ 0 h 31"/>
              <a:gd name="T26" fmla="*/ 29 w 29"/>
              <a:gd name="T27" fmla="*/ 31 h 31"/>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29" h="31">
                <a:moveTo>
                  <a:pt x="19" y="14"/>
                </a:moveTo>
                <a:cubicBezTo>
                  <a:pt x="21" y="12"/>
                  <a:pt x="22" y="10"/>
                  <a:pt x="22" y="8"/>
                </a:cubicBezTo>
                <a:cubicBezTo>
                  <a:pt x="22" y="4"/>
                  <a:pt x="19" y="0"/>
                  <a:pt x="15" y="0"/>
                </a:cubicBezTo>
                <a:cubicBezTo>
                  <a:pt x="11" y="0"/>
                  <a:pt x="7" y="4"/>
                  <a:pt x="7" y="8"/>
                </a:cubicBezTo>
                <a:cubicBezTo>
                  <a:pt x="7" y="10"/>
                  <a:pt x="9" y="12"/>
                  <a:pt x="11" y="14"/>
                </a:cubicBezTo>
                <a:cubicBezTo>
                  <a:pt x="5" y="16"/>
                  <a:pt x="1" y="23"/>
                  <a:pt x="0" y="31"/>
                </a:cubicBezTo>
                <a:cubicBezTo>
                  <a:pt x="29" y="31"/>
                  <a:pt x="29" y="31"/>
                  <a:pt x="29" y="31"/>
                </a:cubicBezTo>
                <a:cubicBezTo>
                  <a:pt x="28" y="23"/>
                  <a:pt x="24" y="16"/>
                  <a:pt x="19" y="14"/>
                </a:cubicBezTo>
                <a:close/>
              </a:path>
            </a:pathLst>
          </a:custGeom>
          <a:solidFill>
            <a:schemeClr val="accent2"/>
          </a:solidFill>
          <a:ln>
            <a:noFill/>
          </a:ln>
          <a:extLst/>
        </p:spPr>
        <p:txBody>
          <a:bodyPr/>
          <a:lstStyle>
            <a:defPPr>
              <a:defRPr lang="zh-CN"/>
            </a:defPPr>
            <a:lvl1pPr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1pPr>
            <a:lvl2pPr marL="4572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2pPr>
            <a:lvl3pPr marL="9144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3pPr>
            <a:lvl4pPr marL="13716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4pPr>
            <a:lvl5pPr marL="18288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5pPr>
            <a:lvl6pPr marL="2286000" algn="l" defTabSz="914400" rtl="0" eaLnBrk="1" latinLnBrk="0" hangingPunct="1">
              <a:defRPr kern="1200">
                <a:solidFill>
                  <a:schemeClr val="tx1"/>
                </a:solidFill>
                <a:latin typeface="Calibri" pitchFamily="34" charset="0"/>
                <a:ea typeface="宋体" pitchFamily="2" charset="-122"/>
                <a:cs typeface="+mn-cs"/>
              </a:defRPr>
            </a:lvl6pPr>
            <a:lvl7pPr marL="2743200" algn="l" defTabSz="914400" rtl="0" eaLnBrk="1" latinLnBrk="0" hangingPunct="1">
              <a:defRPr kern="1200">
                <a:solidFill>
                  <a:schemeClr val="tx1"/>
                </a:solidFill>
                <a:latin typeface="Calibri" pitchFamily="34" charset="0"/>
                <a:ea typeface="宋体" pitchFamily="2" charset="-122"/>
                <a:cs typeface="+mn-cs"/>
              </a:defRPr>
            </a:lvl7pPr>
            <a:lvl8pPr marL="3200400" algn="l" defTabSz="914400" rtl="0" eaLnBrk="1" latinLnBrk="0" hangingPunct="1">
              <a:defRPr kern="1200">
                <a:solidFill>
                  <a:schemeClr val="tx1"/>
                </a:solidFill>
                <a:latin typeface="Calibri" pitchFamily="34" charset="0"/>
                <a:ea typeface="宋体" pitchFamily="2" charset="-122"/>
                <a:cs typeface="+mn-cs"/>
              </a:defRPr>
            </a:lvl8pPr>
            <a:lvl9pPr marL="3657600" algn="l" defTabSz="914400" rtl="0" eaLnBrk="1" latinLnBrk="0" hangingPunct="1">
              <a:defRPr kern="1200">
                <a:solidFill>
                  <a:schemeClr val="tx1"/>
                </a:solidFill>
                <a:latin typeface="Calibri" pitchFamily="34" charset="0"/>
                <a:ea typeface="宋体" pitchFamily="2" charset="-122"/>
                <a:cs typeface="+mn-cs"/>
              </a:defRPr>
            </a:lvl9pPr>
          </a:lstStyle>
          <a:p>
            <a:endParaRPr lang="zh-CN" altLang="zh-CN" sz="2133">
              <a:solidFill>
                <a:srgbClr val="000000"/>
              </a:solidFill>
              <a:sym typeface="宋体" pitchFamily="2" charset="-122"/>
            </a:endParaRPr>
          </a:p>
        </p:txBody>
      </p:sp>
      <p:sp>
        <p:nvSpPr>
          <p:cNvPr id="18" name="Freeform 19"/>
          <p:cNvSpPr>
            <a:spLocks noEditPoints="1" noChangeArrowheads="1"/>
          </p:cNvSpPr>
          <p:nvPr/>
        </p:nvSpPr>
        <p:spPr bwMode="auto">
          <a:xfrm>
            <a:off x="6008276" y="1918758"/>
            <a:ext cx="232833" cy="332317"/>
          </a:xfrm>
          <a:custGeom>
            <a:avLst/>
            <a:gdLst>
              <a:gd name="T0" fmla="*/ 13 w 14"/>
              <a:gd name="T1" fmla="*/ 0 h 20"/>
              <a:gd name="T2" fmla="*/ 1 w 14"/>
              <a:gd name="T3" fmla="*/ 0 h 20"/>
              <a:gd name="T4" fmla="*/ 0 w 14"/>
              <a:gd name="T5" fmla="*/ 1 h 20"/>
              <a:gd name="T6" fmla="*/ 0 w 14"/>
              <a:gd name="T7" fmla="*/ 19 h 20"/>
              <a:gd name="T8" fmla="*/ 1 w 14"/>
              <a:gd name="T9" fmla="*/ 20 h 20"/>
              <a:gd name="T10" fmla="*/ 13 w 14"/>
              <a:gd name="T11" fmla="*/ 20 h 20"/>
              <a:gd name="T12" fmla="*/ 14 w 14"/>
              <a:gd name="T13" fmla="*/ 19 h 20"/>
              <a:gd name="T14" fmla="*/ 14 w 14"/>
              <a:gd name="T15" fmla="*/ 1 h 20"/>
              <a:gd name="T16" fmla="*/ 13 w 14"/>
              <a:gd name="T17" fmla="*/ 0 h 20"/>
              <a:gd name="T18" fmla="*/ 7 w 14"/>
              <a:gd name="T19" fmla="*/ 19 h 20"/>
              <a:gd name="T20" fmla="*/ 6 w 14"/>
              <a:gd name="T21" fmla="*/ 19 h 20"/>
              <a:gd name="T22" fmla="*/ 7 w 14"/>
              <a:gd name="T23" fmla="*/ 18 h 20"/>
              <a:gd name="T24" fmla="*/ 7 w 14"/>
              <a:gd name="T25" fmla="*/ 19 h 20"/>
              <a:gd name="T26" fmla="*/ 7 w 14"/>
              <a:gd name="T27" fmla="*/ 19 h 20"/>
              <a:gd name="T28" fmla="*/ 13 w 14"/>
              <a:gd name="T29" fmla="*/ 18 h 20"/>
              <a:gd name="T30" fmla="*/ 1 w 14"/>
              <a:gd name="T31" fmla="*/ 18 h 20"/>
              <a:gd name="T32" fmla="*/ 1 w 14"/>
              <a:gd name="T33" fmla="*/ 2 h 20"/>
              <a:gd name="T34" fmla="*/ 13 w 14"/>
              <a:gd name="T35" fmla="*/ 2 h 20"/>
              <a:gd name="T36" fmla="*/ 13 w 14"/>
              <a:gd name="T37" fmla="*/ 18 h 20"/>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w 14"/>
              <a:gd name="T58" fmla="*/ 0 h 20"/>
              <a:gd name="T59" fmla="*/ 14 w 14"/>
              <a:gd name="T60" fmla="*/ 20 h 20"/>
            </a:gdLst>
            <a:ahLst/>
            <a:cxnLst>
              <a:cxn ang="T38">
                <a:pos x="T0" y="T1"/>
              </a:cxn>
              <a:cxn ang="T39">
                <a:pos x="T2" y="T3"/>
              </a:cxn>
              <a:cxn ang="T40">
                <a:pos x="T4" y="T5"/>
              </a:cxn>
              <a:cxn ang="T41">
                <a:pos x="T6" y="T7"/>
              </a:cxn>
              <a:cxn ang="T42">
                <a:pos x="T8" y="T9"/>
              </a:cxn>
              <a:cxn ang="T43">
                <a:pos x="T10" y="T11"/>
              </a:cxn>
              <a:cxn ang="T44">
                <a:pos x="T12" y="T13"/>
              </a:cxn>
              <a:cxn ang="T45">
                <a:pos x="T14" y="T15"/>
              </a:cxn>
              <a:cxn ang="T46">
                <a:pos x="T16" y="T17"/>
              </a:cxn>
              <a:cxn ang="T47">
                <a:pos x="T18" y="T19"/>
              </a:cxn>
              <a:cxn ang="T48">
                <a:pos x="T20" y="T21"/>
              </a:cxn>
              <a:cxn ang="T49">
                <a:pos x="T22" y="T23"/>
              </a:cxn>
              <a:cxn ang="T50">
                <a:pos x="T24" y="T25"/>
              </a:cxn>
              <a:cxn ang="T51">
                <a:pos x="T26" y="T27"/>
              </a:cxn>
              <a:cxn ang="T52">
                <a:pos x="T28" y="T29"/>
              </a:cxn>
              <a:cxn ang="T53">
                <a:pos x="T30" y="T31"/>
              </a:cxn>
              <a:cxn ang="T54">
                <a:pos x="T32" y="T33"/>
              </a:cxn>
              <a:cxn ang="T55">
                <a:pos x="T34" y="T35"/>
              </a:cxn>
              <a:cxn ang="T56">
                <a:pos x="T36" y="T37"/>
              </a:cxn>
            </a:cxnLst>
            <a:rect l="T57" t="T58" r="T59" b="T60"/>
            <a:pathLst>
              <a:path w="14" h="20">
                <a:moveTo>
                  <a:pt x="13" y="0"/>
                </a:moveTo>
                <a:cubicBezTo>
                  <a:pt x="1" y="0"/>
                  <a:pt x="1" y="0"/>
                  <a:pt x="1" y="0"/>
                </a:cubicBezTo>
                <a:cubicBezTo>
                  <a:pt x="0" y="0"/>
                  <a:pt x="0" y="1"/>
                  <a:pt x="0" y="1"/>
                </a:cubicBezTo>
                <a:cubicBezTo>
                  <a:pt x="0" y="19"/>
                  <a:pt x="0" y="19"/>
                  <a:pt x="0" y="19"/>
                </a:cubicBezTo>
                <a:cubicBezTo>
                  <a:pt x="0" y="19"/>
                  <a:pt x="0" y="20"/>
                  <a:pt x="1" y="20"/>
                </a:cubicBezTo>
                <a:cubicBezTo>
                  <a:pt x="13" y="20"/>
                  <a:pt x="13" y="20"/>
                  <a:pt x="13" y="20"/>
                </a:cubicBezTo>
                <a:cubicBezTo>
                  <a:pt x="14" y="20"/>
                  <a:pt x="14" y="19"/>
                  <a:pt x="14" y="19"/>
                </a:cubicBezTo>
                <a:cubicBezTo>
                  <a:pt x="14" y="1"/>
                  <a:pt x="14" y="1"/>
                  <a:pt x="14" y="1"/>
                </a:cubicBezTo>
                <a:cubicBezTo>
                  <a:pt x="14" y="1"/>
                  <a:pt x="14" y="0"/>
                  <a:pt x="13" y="0"/>
                </a:cubicBezTo>
                <a:close/>
                <a:moveTo>
                  <a:pt x="7" y="19"/>
                </a:moveTo>
                <a:cubicBezTo>
                  <a:pt x="7" y="19"/>
                  <a:pt x="6" y="19"/>
                  <a:pt x="6" y="19"/>
                </a:cubicBezTo>
                <a:cubicBezTo>
                  <a:pt x="6" y="19"/>
                  <a:pt x="7" y="18"/>
                  <a:pt x="7" y="18"/>
                </a:cubicBezTo>
                <a:cubicBezTo>
                  <a:pt x="7" y="18"/>
                  <a:pt x="7" y="19"/>
                  <a:pt x="7" y="19"/>
                </a:cubicBezTo>
                <a:cubicBezTo>
                  <a:pt x="7" y="19"/>
                  <a:pt x="7" y="19"/>
                  <a:pt x="7" y="19"/>
                </a:cubicBezTo>
                <a:close/>
                <a:moveTo>
                  <a:pt x="13" y="18"/>
                </a:moveTo>
                <a:cubicBezTo>
                  <a:pt x="1" y="18"/>
                  <a:pt x="1" y="18"/>
                  <a:pt x="1" y="18"/>
                </a:cubicBezTo>
                <a:cubicBezTo>
                  <a:pt x="1" y="2"/>
                  <a:pt x="1" y="2"/>
                  <a:pt x="1" y="2"/>
                </a:cubicBezTo>
                <a:cubicBezTo>
                  <a:pt x="13" y="2"/>
                  <a:pt x="13" y="2"/>
                  <a:pt x="13" y="2"/>
                </a:cubicBezTo>
                <a:lnTo>
                  <a:pt x="13" y="18"/>
                </a:lnTo>
                <a:close/>
              </a:path>
            </a:pathLst>
          </a:custGeom>
          <a:solidFill>
            <a:schemeClr val="accent1"/>
          </a:solidFill>
          <a:ln>
            <a:noFill/>
          </a:ln>
          <a:extLst/>
        </p:spPr>
        <p:txBody>
          <a:bodyPr/>
          <a:lstStyle>
            <a:defPPr>
              <a:defRPr lang="zh-CN"/>
            </a:defPPr>
            <a:lvl1pPr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1pPr>
            <a:lvl2pPr marL="4572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2pPr>
            <a:lvl3pPr marL="9144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3pPr>
            <a:lvl4pPr marL="13716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4pPr>
            <a:lvl5pPr marL="18288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5pPr>
            <a:lvl6pPr marL="2286000" algn="l" defTabSz="914400" rtl="0" eaLnBrk="1" latinLnBrk="0" hangingPunct="1">
              <a:defRPr kern="1200">
                <a:solidFill>
                  <a:schemeClr val="tx1"/>
                </a:solidFill>
                <a:latin typeface="Calibri" pitchFamily="34" charset="0"/>
                <a:ea typeface="宋体" pitchFamily="2" charset="-122"/>
                <a:cs typeface="+mn-cs"/>
              </a:defRPr>
            </a:lvl6pPr>
            <a:lvl7pPr marL="2743200" algn="l" defTabSz="914400" rtl="0" eaLnBrk="1" latinLnBrk="0" hangingPunct="1">
              <a:defRPr kern="1200">
                <a:solidFill>
                  <a:schemeClr val="tx1"/>
                </a:solidFill>
                <a:latin typeface="Calibri" pitchFamily="34" charset="0"/>
                <a:ea typeface="宋体" pitchFamily="2" charset="-122"/>
                <a:cs typeface="+mn-cs"/>
              </a:defRPr>
            </a:lvl7pPr>
            <a:lvl8pPr marL="3200400" algn="l" defTabSz="914400" rtl="0" eaLnBrk="1" latinLnBrk="0" hangingPunct="1">
              <a:defRPr kern="1200">
                <a:solidFill>
                  <a:schemeClr val="tx1"/>
                </a:solidFill>
                <a:latin typeface="Calibri" pitchFamily="34" charset="0"/>
                <a:ea typeface="宋体" pitchFamily="2" charset="-122"/>
                <a:cs typeface="+mn-cs"/>
              </a:defRPr>
            </a:lvl8pPr>
            <a:lvl9pPr marL="3657600" algn="l" defTabSz="914400" rtl="0" eaLnBrk="1" latinLnBrk="0" hangingPunct="1">
              <a:defRPr kern="1200">
                <a:solidFill>
                  <a:schemeClr val="tx1"/>
                </a:solidFill>
                <a:latin typeface="Calibri" pitchFamily="34" charset="0"/>
                <a:ea typeface="宋体" pitchFamily="2" charset="-122"/>
                <a:cs typeface="+mn-cs"/>
              </a:defRPr>
            </a:lvl9pPr>
          </a:lstStyle>
          <a:p>
            <a:endParaRPr lang="zh-CN" altLang="zh-CN" sz="2133">
              <a:solidFill>
                <a:srgbClr val="000000"/>
              </a:solidFill>
              <a:sym typeface="宋体" pitchFamily="2" charset="-122"/>
            </a:endParaRPr>
          </a:p>
        </p:txBody>
      </p:sp>
      <p:grpSp>
        <p:nvGrpSpPr>
          <p:cNvPr id="46" name="组合 45"/>
          <p:cNvGrpSpPr/>
          <p:nvPr/>
        </p:nvGrpSpPr>
        <p:grpSpPr>
          <a:xfrm>
            <a:off x="5525675" y="2731558"/>
            <a:ext cx="1661583" cy="1678517"/>
            <a:chOff x="4144256" y="2048668"/>
            <a:chExt cx="1246187" cy="1258888"/>
          </a:xfrm>
          <a:solidFill>
            <a:schemeClr val="accent1"/>
          </a:solidFill>
        </p:grpSpPr>
        <p:sp>
          <p:nvSpPr>
            <p:cNvPr id="19" name="Freeform 20"/>
            <p:cNvSpPr>
              <a:spLocks noChangeArrowheads="1"/>
            </p:cNvSpPr>
            <p:nvPr/>
          </p:nvSpPr>
          <p:spPr bwMode="auto">
            <a:xfrm>
              <a:off x="4593518" y="2434431"/>
              <a:ext cx="349250" cy="423862"/>
            </a:xfrm>
            <a:custGeom>
              <a:avLst/>
              <a:gdLst>
                <a:gd name="T0" fmla="*/ 28 w 28"/>
                <a:gd name="T1" fmla="*/ 13 h 34"/>
                <a:gd name="T2" fmla="*/ 14 w 28"/>
                <a:gd name="T3" fmla="*/ 0 h 34"/>
                <a:gd name="T4" fmla="*/ 0 w 28"/>
                <a:gd name="T5" fmla="*/ 13 h 34"/>
                <a:gd name="T6" fmla="*/ 1 w 28"/>
                <a:gd name="T7" fmla="*/ 18 h 34"/>
                <a:gd name="T8" fmla="*/ 1 w 28"/>
                <a:gd name="T9" fmla="*/ 18 h 34"/>
                <a:gd name="T10" fmla="*/ 3 w 28"/>
                <a:gd name="T11" fmla="*/ 21 h 34"/>
                <a:gd name="T12" fmla="*/ 7 w 28"/>
                <a:gd name="T13" fmla="*/ 33 h 34"/>
                <a:gd name="T14" fmla="*/ 9 w 28"/>
                <a:gd name="T15" fmla="*/ 34 h 34"/>
                <a:gd name="T16" fmla="*/ 19 w 28"/>
                <a:gd name="T17" fmla="*/ 34 h 34"/>
                <a:gd name="T18" fmla="*/ 21 w 28"/>
                <a:gd name="T19" fmla="*/ 33 h 34"/>
                <a:gd name="T20" fmla="*/ 26 w 28"/>
                <a:gd name="T21" fmla="*/ 21 h 34"/>
                <a:gd name="T22" fmla="*/ 27 w 28"/>
                <a:gd name="T23" fmla="*/ 18 h 34"/>
                <a:gd name="T24" fmla="*/ 27 w 28"/>
                <a:gd name="T25" fmla="*/ 18 h 34"/>
                <a:gd name="T26" fmla="*/ 27 w 28"/>
                <a:gd name="T27" fmla="*/ 18 h 34"/>
                <a:gd name="T28" fmla="*/ 28 w 28"/>
                <a:gd name="T29" fmla="*/ 13 h 34"/>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w 28"/>
                <a:gd name="T46" fmla="*/ 0 h 34"/>
                <a:gd name="T47" fmla="*/ 28 w 28"/>
                <a:gd name="T48" fmla="*/ 34 h 34"/>
              </a:gdLst>
              <a:ahLst/>
              <a:cxnLst>
                <a:cxn ang="T30">
                  <a:pos x="T0" y="T1"/>
                </a:cxn>
                <a:cxn ang="T31">
                  <a:pos x="T2" y="T3"/>
                </a:cxn>
                <a:cxn ang="T32">
                  <a:pos x="T4" y="T5"/>
                </a:cxn>
                <a:cxn ang="T33">
                  <a:pos x="T6" y="T7"/>
                </a:cxn>
                <a:cxn ang="T34">
                  <a:pos x="T8" y="T9"/>
                </a:cxn>
                <a:cxn ang="T35">
                  <a:pos x="T10" y="T11"/>
                </a:cxn>
                <a:cxn ang="T36">
                  <a:pos x="T12" y="T13"/>
                </a:cxn>
                <a:cxn ang="T37">
                  <a:pos x="T14" y="T15"/>
                </a:cxn>
                <a:cxn ang="T38">
                  <a:pos x="T16" y="T17"/>
                </a:cxn>
                <a:cxn ang="T39">
                  <a:pos x="T18" y="T19"/>
                </a:cxn>
                <a:cxn ang="T40">
                  <a:pos x="T20" y="T21"/>
                </a:cxn>
                <a:cxn ang="T41">
                  <a:pos x="T22" y="T23"/>
                </a:cxn>
                <a:cxn ang="T42">
                  <a:pos x="T24" y="T25"/>
                </a:cxn>
                <a:cxn ang="T43">
                  <a:pos x="T26" y="T27"/>
                </a:cxn>
                <a:cxn ang="T44">
                  <a:pos x="T28" y="T29"/>
                </a:cxn>
              </a:cxnLst>
              <a:rect l="T45" t="T46" r="T47" b="T48"/>
              <a:pathLst>
                <a:path w="28" h="34">
                  <a:moveTo>
                    <a:pt x="28" y="13"/>
                  </a:moveTo>
                  <a:cubicBezTo>
                    <a:pt x="28" y="6"/>
                    <a:pt x="22" y="0"/>
                    <a:pt x="14" y="0"/>
                  </a:cubicBezTo>
                  <a:cubicBezTo>
                    <a:pt x="6" y="0"/>
                    <a:pt x="0" y="6"/>
                    <a:pt x="0" y="13"/>
                  </a:cubicBezTo>
                  <a:cubicBezTo>
                    <a:pt x="0" y="15"/>
                    <a:pt x="0" y="17"/>
                    <a:pt x="1" y="18"/>
                  </a:cubicBezTo>
                  <a:cubicBezTo>
                    <a:pt x="1" y="18"/>
                    <a:pt x="1" y="18"/>
                    <a:pt x="1" y="18"/>
                  </a:cubicBezTo>
                  <a:cubicBezTo>
                    <a:pt x="1" y="19"/>
                    <a:pt x="2" y="20"/>
                    <a:pt x="3" y="21"/>
                  </a:cubicBezTo>
                  <a:cubicBezTo>
                    <a:pt x="5" y="24"/>
                    <a:pt x="7" y="31"/>
                    <a:pt x="7" y="33"/>
                  </a:cubicBezTo>
                  <a:cubicBezTo>
                    <a:pt x="7" y="34"/>
                    <a:pt x="8" y="34"/>
                    <a:pt x="9" y="34"/>
                  </a:cubicBezTo>
                  <a:cubicBezTo>
                    <a:pt x="19" y="34"/>
                    <a:pt x="19" y="34"/>
                    <a:pt x="19" y="34"/>
                  </a:cubicBezTo>
                  <a:cubicBezTo>
                    <a:pt x="20" y="34"/>
                    <a:pt x="21" y="34"/>
                    <a:pt x="21" y="33"/>
                  </a:cubicBezTo>
                  <a:cubicBezTo>
                    <a:pt x="21" y="31"/>
                    <a:pt x="23" y="24"/>
                    <a:pt x="26" y="21"/>
                  </a:cubicBezTo>
                  <a:cubicBezTo>
                    <a:pt x="26" y="20"/>
                    <a:pt x="27" y="19"/>
                    <a:pt x="27" y="18"/>
                  </a:cubicBezTo>
                  <a:cubicBezTo>
                    <a:pt x="27" y="18"/>
                    <a:pt x="27" y="18"/>
                    <a:pt x="27" y="18"/>
                  </a:cubicBezTo>
                  <a:cubicBezTo>
                    <a:pt x="27" y="18"/>
                    <a:pt x="27" y="18"/>
                    <a:pt x="27" y="18"/>
                  </a:cubicBezTo>
                  <a:cubicBezTo>
                    <a:pt x="28" y="17"/>
                    <a:pt x="28" y="15"/>
                    <a:pt x="28" y="13"/>
                  </a:cubicBezTo>
                  <a:close/>
                </a:path>
              </a:pathLst>
            </a:custGeom>
            <a:grpFill/>
            <a:ln>
              <a:noFill/>
            </a:ln>
            <a:extLst>
              <a:ext uri="{91240B29-F687-4F45-9708-019B960494DF}">
                <a14:hiddenLine xmlns:a14="http://schemas.microsoft.com/office/drawing/2010/main" w="9525" cmpd="sng">
                  <a:solidFill>
                    <a:srgbClr val="000000"/>
                  </a:solidFill>
                  <a:bevel/>
                  <a:headEnd/>
                  <a:tailEnd/>
                </a14:hiddenLine>
              </a:ext>
            </a:extLst>
          </p:spPr>
          <p:txBody>
            <a:bodyPr/>
            <a:lstStyle>
              <a:defPPr>
                <a:defRPr lang="zh-CN"/>
              </a:defPPr>
              <a:lvl1pPr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1pPr>
              <a:lvl2pPr marL="4572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2pPr>
              <a:lvl3pPr marL="9144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3pPr>
              <a:lvl4pPr marL="13716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4pPr>
              <a:lvl5pPr marL="18288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5pPr>
              <a:lvl6pPr marL="2286000" algn="l" defTabSz="914400" rtl="0" eaLnBrk="1" latinLnBrk="0" hangingPunct="1">
                <a:defRPr kern="1200">
                  <a:solidFill>
                    <a:schemeClr val="tx1"/>
                  </a:solidFill>
                  <a:latin typeface="Calibri" pitchFamily="34" charset="0"/>
                  <a:ea typeface="宋体" pitchFamily="2" charset="-122"/>
                  <a:cs typeface="+mn-cs"/>
                </a:defRPr>
              </a:lvl6pPr>
              <a:lvl7pPr marL="2743200" algn="l" defTabSz="914400" rtl="0" eaLnBrk="1" latinLnBrk="0" hangingPunct="1">
                <a:defRPr kern="1200">
                  <a:solidFill>
                    <a:schemeClr val="tx1"/>
                  </a:solidFill>
                  <a:latin typeface="Calibri" pitchFamily="34" charset="0"/>
                  <a:ea typeface="宋体" pitchFamily="2" charset="-122"/>
                  <a:cs typeface="+mn-cs"/>
                </a:defRPr>
              </a:lvl7pPr>
              <a:lvl8pPr marL="3200400" algn="l" defTabSz="914400" rtl="0" eaLnBrk="1" latinLnBrk="0" hangingPunct="1">
                <a:defRPr kern="1200">
                  <a:solidFill>
                    <a:schemeClr val="tx1"/>
                  </a:solidFill>
                  <a:latin typeface="Calibri" pitchFamily="34" charset="0"/>
                  <a:ea typeface="宋体" pitchFamily="2" charset="-122"/>
                  <a:cs typeface="+mn-cs"/>
                </a:defRPr>
              </a:lvl8pPr>
              <a:lvl9pPr marL="3657600" algn="l" defTabSz="914400" rtl="0" eaLnBrk="1" latinLnBrk="0" hangingPunct="1">
                <a:defRPr kern="1200">
                  <a:solidFill>
                    <a:schemeClr val="tx1"/>
                  </a:solidFill>
                  <a:latin typeface="Calibri" pitchFamily="34" charset="0"/>
                  <a:ea typeface="宋体" pitchFamily="2" charset="-122"/>
                  <a:cs typeface="+mn-cs"/>
                </a:defRPr>
              </a:lvl9pPr>
            </a:lstStyle>
            <a:p>
              <a:endParaRPr lang="zh-CN" altLang="zh-CN" sz="2400">
                <a:solidFill>
                  <a:srgbClr val="000000"/>
                </a:solidFill>
                <a:sym typeface="宋体" pitchFamily="2" charset="-122"/>
              </a:endParaRPr>
            </a:p>
          </p:txBody>
        </p:sp>
        <p:sp>
          <p:nvSpPr>
            <p:cNvPr id="20" name="Freeform 21"/>
            <p:cNvSpPr>
              <a:spLocks noChangeArrowheads="1"/>
            </p:cNvSpPr>
            <p:nvPr/>
          </p:nvSpPr>
          <p:spPr bwMode="auto">
            <a:xfrm>
              <a:off x="4680831" y="2883693"/>
              <a:ext cx="174625" cy="36513"/>
            </a:xfrm>
            <a:custGeom>
              <a:avLst/>
              <a:gdLst>
                <a:gd name="T0" fmla="*/ 14 w 14"/>
                <a:gd name="T1" fmla="*/ 2 h 3"/>
                <a:gd name="T2" fmla="*/ 12 w 14"/>
                <a:gd name="T3" fmla="*/ 0 h 3"/>
                <a:gd name="T4" fmla="*/ 2 w 14"/>
                <a:gd name="T5" fmla="*/ 0 h 3"/>
                <a:gd name="T6" fmla="*/ 0 w 14"/>
                <a:gd name="T7" fmla="*/ 2 h 3"/>
                <a:gd name="T8" fmla="*/ 0 w 14"/>
                <a:gd name="T9" fmla="*/ 2 h 3"/>
                <a:gd name="T10" fmla="*/ 2 w 14"/>
                <a:gd name="T11" fmla="*/ 3 h 3"/>
                <a:gd name="T12" fmla="*/ 12 w 14"/>
                <a:gd name="T13" fmla="*/ 3 h 3"/>
                <a:gd name="T14" fmla="*/ 14 w 14"/>
                <a:gd name="T15" fmla="*/ 2 h 3"/>
                <a:gd name="T16" fmla="*/ 0 60000 65536"/>
                <a:gd name="T17" fmla="*/ 0 60000 65536"/>
                <a:gd name="T18" fmla="*/ 0 60000 65536"/>
                <a:gd name="T19" fmla="*/ 0 60000 65536"/>
                <a:gd name="T20" fmla="*/ 0 60000 65536"/>
                <a:gd name="T21" fmla="*/ 0 60000 65536"/>
                <a:gd name="T22" fmla="*/ 0 60000 65536"/>
                <a:gd name="T23" fmla="*/ 0 60000 65536"/>
                <a:gd name="T24" fmla="*/ 0 w 14"/>
                <a:gd name="T25" fmla="*/ 0 h 3"/>
                <a:gd name="T26" fmla="*/ 14 w 14"/>
                <a:gd name="T27" fmla="*/ 3 h 3"/>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14" h="3">
                  <a:moveTo>
                    <a:pt x="14" y="2"/>
                  </a:moveTo>
                  <a:cubicBezTo>
                    <a:pt x="14" y="1"/>
                    <a:pt x="13" y="0"/>
                    <a:pt x="12" y="0"/>
                  </a:cubicBezTo>
                  <a:cubicBezTo>
                    <a:pt x="2" y="0"/>
                    <a:pt x="2" y="0"/>
                    <a:pt x="2" y="0"/>
                  </a:cubicBezTo>
                  <a:cubicBezTo>
                    <a:pt x="1" y="0"/>
                    <a:pt x="0" y="1"/>
                    <a:pt x="0" y="2"/>
                  </a:cubicBezTo>
                  <a:cubicBezTo>
                    <a:pt x="0" y="2"/>
                    <a:pt x="0" y="2"/>
                    <a:pt x="0" y="2"/>
                  </a:cubicBezTo>
                  <a:cubicBezTo>
                    <a:pt x="0" y="2"/>
                    <a:pt x="1" y="3"/>
                    <a:pt x="2" y="3"/>
                  </a:cubicBezTo>
                  <a:cubicBezTo>
                    <a:pt x="12" y="3"/>
                    <a:pt x="12" y="3"/>
                    <a:pt x="12" y="3"/>
                  </a:cubicBezTo>
                  <a:cubicBezTo>
                    <a:pt x="13" y="3"/>
                    <a:pt x="14" y="2"/>
                    <a:pt x="14" y="2"/>
                  </a:cubicBezTo>
                  <a:close/>
                </a:path>
              </a:pathLst>
            </a:custGeom>
            <a:grpFill/>
            <a:ln>
              <a:noFill/>
            </a:ln>
            <a:extLst>
              <a:ext uri="{91240B29-F687-4F45-9708-019B960494DF}">
                <a14:hiddenLine xmlns:a14="http://schemas.microsoft.com/office/drawing/2010/main" w="9525" cmpd="sng">
                  <a:solidFill>
                    <a:srgbClr val="000000"/>
                  </a:solidFill>
                  <a:bevel/>
                  <a:headEnd/>
                  <a:tailEnd/>
                </a14:hiddenLine>
              </a:ext>
            </a:extLst>
          </p:spPr>
          <p:txBody>
            <a:bodyPr/>
            <a:lstStyle>
              <a:defPPr>
                <a:defRPr lang="zh-CN"/>
              </a:defPPr>
              <a:lvl1pPr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1pPr>
              <a:lvl2pPr marL="4572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2pPr>
              <a:lvl3pPr marL="9144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3pPr>
              <a:lvl4pPr marL="13716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4pPr>
              <a:lvl5pPr marL="18288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5pPr>
              <a:lvl6pPr marL="2286000" algn="l" defTabSz="914400" rtl="0" eaLnBrk="1" latinLnBrk="0" hangingPunct="1">
                <a:defRPr kern="1200">
                  <a:solidFill>
                    <a:schemeClr val="tx1"/>
                  </a:solidFill>
                  <a:latin typeface="Calibri" pitchFamily="34" charset="0"/>
                  <a:ea typeface="宋体" pitchFamily="2" charset="-122"/>
                  <a:cs typeface="+mn-cs"/>
                </a:defRPr>
              </a:lvl6pPr>
              <a:lvl7pPr marL="2743200" algn="l" defTabSz="914400" rtl="0" eaLnBrk="1" latinLnBrk="0" hangingPunct="1">
                <a:defRPr kern="1200">
                  <a:solidFill>
                    <a:schemeClr val="tx1"/>
                  </a:solidFill>
                  <a:latin typeface="Calibri" pitchFamily="34" charset="0"/>
                  <a:ea typeface="宋体" pitchFamily="2" charset="-122"/>
                  <a:cs typeface="+mn-cs"/>
                </a:defRPr>
              </a:lvl7pPr>
              <a:lvl8pPr marL="3200400" algn="l" defTabSz="914400" rtl="0" eaLnBrk="1" latinLnBrk="0" hangingPunct="1">
                <a:defRPr kern="1200">
                  <a:solidFill>
                    <a:schemeClr val="tx1"/>
                  </a:solidFill>
                  <a:latin typeface="Calibri" pitchFamily="34" charset="0"/>
                  <a:ea typeface="宋体" pitchFamily="2" charset="-122"/>
                  <a:cs typeface="+mn-cs"/>
                </a:defRPr>
              </a:lvl8pPr>
              <a:lvl9pPr marL="3657600" algn="l" defTabSz="914400" rtl="0" eaLnBrk="1" latinLnBrk="0" hangingPunct="1">
                <a:defRPr kern="1200">
                  <a:solidFill>
                    <a:schemeClr val="tx1"/>
                  </a:solidFill>
                  <a:latin typeface="Calibri" pitchFamily="34" charset="0"/>
                  <a:ea typeface="宋体" pitchFamily="2" charset="-122"/>
                  <a:cs typeface="+mn-cs"/>
                </a:defRPr>
              </a:lvl9pPr>
            </a:lstStyle>
            <a:p>
              <a:endParaRPr lang="zh-CN" altLang="zh-CN" sz="2400">
                <a:solidFill>
                  <a:srgbClr val="000000"/>
                </a:solidFill>
                <a:sym typeface="宋体" pitchFamily="2" charset="-122"/>
              </a:endParaRPr>
            </a:p>
          </p:txBody>
        </p:sp>
        <p:sp>
          <p:nvSpPr>
            <p:cNvPr id="21" name="Freeform 22"/>
            <p:cNvSpPr>
              <a:spLocks noChangeArrowheads="1"/>
            </p:cNvSpPr>
            <p:nvPr/>
          </p:nvSpPr>
          <p:spPr bwMode="auto">
            <a:xfrm>
              <a:off x="4680831" y="2945606"/>
              <a:ext cx="174625" cy="25400"/>
            </a:xfrm>
            <a:custGeom>
              <a:avLst/>
              <a:gdLst>
                <a:gd name="T0" fmla="*/ 14 w 14"/>
                <a:gd name="T1" fmla="*/ 1 h 2"/>
                <a:gd name="T2" fmla="*/ 12 w 14"/>
                <a:gd name="T3" fmla="*/ 0 h 2"/>
                <a:gd name="T4" fmla="*/ 2 w 14"/>
                <a:gd name="T5" fmla="*/ 0 h 2"/>
                <a:gd name="T6" fmla="*/ 0 w 14"/>
                <a:gd name="T7" fmla="*/ 1 h 2"/>
                <a:gd name="T8" fmla="*/ 0 w 14"/>
                <a:gd name="T9" fmla="*/ 1 h 2"/>
                <a:gd name="T10" fmla="*/ 2 w 14"/>
                <a:gd name="T11" fmla="*/ 2 h 2"/>
                <a:gd name="T12" fmla="*/ 12 w 14"/>
                <a:gd name="T13" fmla="*/ 2 h 2"/>
                <a:gd name="T14" fmla="*/ 14 w 14"/>
                <a:gd name="T15" fmla="*/ 1 h 2"/>
                <a:gd name="T16" fmla="*/ 0 60000 65536"/>
                <a:gd name="T17" fmla="*/ 0 60000 65536"/>
                <a:gd name="T18" fmla="*/ 0 60000 65536"/>
                <a:gd name="T19" fmla="*/ 0 60000 65536"/>
                <a:gd name="T20" fmla="*/ 0 60000 65536"/>
                <a:gd name="T21" fmla="*/ 0 60000 65536"/>
                <a:gd name="T22" fmla="*/ 0 60000 65536"/>
                <a:gd name="T23" fmla="*/ 0 60000 65536"/>
                <a:gd name="T24" fmla="*/ 0 w 14"/>
                <a:gd name="T25" fmla="*/ 0 h 2"/>
                <a:gd name="T26" fmla="*/ 14 w 14"/>
                <a:gd name="T27" fmla="*/ 2 h 2"/>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14" h="2">
                  <a:moveTo>
                    <a:pt x="14" y="1"/>
                  </a:moveTo>
                  <a:cubicBezTo>
                    <a:pt x="14" y="0"/>
                    <a:pt x="13" y="0"/>
                    <a:pt x="12" y="0"/>
                  </a:cubicBezTo>
                  <a:cubicBezTo>
                    <a:pt x="2" y="0"/>
                    <a:pt x="2" y="0"/>
                    <a:pt x="2" y="0"/>
                  </a:cubicBezTo>
                  <a:cubicBezTo>
                    <a:pt x="1" y="0"/>
                    <a:pt x="0" y="0"/>
                    <a:pt x="0" y="1"/>
                  </a:cubicBezTo>
                  <a:cubicBezTo>
                    <a:pt x="0" y="1"/>
                    <a:pt x="0" y="1"/>
                    <a:pt x="0" y="1"/>
                  </a:cubicBezTo>
                  <a:cubicBezTo>
                    <a:pt x="0" y="2"/>
                    <a:pt x="1" y="2"/>
                    <a:pt x="2" y="2"/>
                  </a:cubicBezTo>
                  <a:cubicBezTo>
                    <a:pt x="12" y="2"/>
                    <a:pt x="12" y="2"/>
                    <a:pt x="12" y="2"/>
                  </a:cubicBezTo>
                  <a:cubicBezTo>
                    <a:pt x="13" y="2"/>
                    <a:pt x="14" y="2"/>
                    <a:pt x="14" y="1"/>
                  </a:cubicBezTo>
                  <a:close/>
                </a:path>
              </a:pathLst>
            </a:custGeom>
            <a:grpFill/>
            <a:ln>
              <a:noFill/>
            </a:ln>
            <a:extLst>
              <a:ext uri="{91240B29-F687-4F45-9708-019B960494DF}">
                <a14:hiddenLine xmlns:a14="http://schemas.microsoft.com/office/drawing/2010/main" w="9525" cmpd="sng">
                  <a:solidFill>
                    <a:srgbClr val="000000"/>
                  </a:solidFill>
                  <a:bevel/>
                  <a:headEnd/>
                  <a:tailEnd/>
                </a14:hiddenLine>
              </a:ext>
            </a:extLst>
          </p:spPr>
          <p:txBody>
            <a:bodyPr/>
            <a:lstStyle>
              <a:defPPr>
                <a:defRPr lang="zh-CN"/>
              </a:defPPr>
              <a:lvl1pPr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1pPr>
              <a:lvl2pPr marL="4572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2pPr>
              <a:lvl3pPr marL="9144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3pPr>
              <a:lvl4pPr marL="13716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4pPr>
              <a:lvl5pPr marL="18288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5pPr>
              <a:lvl6pPr marL="2286000" algn="l" defTabSz="914400" rtl="0" eaLnBrk="1" latinLnBrk="0" hangingPunct="1">
                <a:defRPr kern="1200">
                  <a:solidFill>
                    <a:schemeClr val="tx1"/>
                  </a:solidFill>
                  <a:latin typeface="Calibri" pitchFamily="34" charset="0"/>
                  <a:ea typeface="宋体" pitchFamily="2" charset="-122"/>
                  <a:cs typeface="+mn-cs"/>
                </a:defRPr>
              </a:lvl6pPr>
              <a:lvl7pPr marL="2743200" algn="l" defTabSz="914400" rtl="0" eaLnBrk="1" latinLnBrk="0" hangingPunct="1">
                <a:defRPr kern="1200">
                  <a:solidFill>
                    <a:schemeClr val="tx1"/>
                  </a:solidFill>
                  <a:latin typeface="Calibri" pitchFamily="34" charset="0"/>
                  <a:ea typeface="宋体" pitchFamily="2" charset="-122"/>
                  <a:cs typeface="+mn-cs"/>
                </a:defRPr>
              </a:lvl7pPr>
              <a:lvl8pPr marL="3200400" algn="l" defTabSz="914400" rtl="0" eaLnBrk="1" latinLnBrk="0" hangingPunct="1">
                <a:defRPr kern="1200">
                  <a:solidFill>
                    <a:schemeClr val="tx1"/>
                  </a:solidFill>
                  <a:latin typeface="Calibri" pitchFamily="34" charset="0"/>
                  <a:ea typeface="宋体" pitchFamily="2" charset="-122"/>
                  <a:cs typeface="+mn-cs"/>
                </a:defRPr>
              </a:lvl8pPr>
              <a:lvl9pPr marL="3657600" algn="l" defTabSz="914400" rtl="0" eaLnBrk="1" latinLnBrk="0" hangingPunct="1">
                <a:defRPr kern="1200">
                  <a:solidFill>
                    <a:schemeClr val="tx1"/>
                  </a:solidFill>
                  <a:latin typeface="Calibri" pitchFamily="34" charset="0"/>
                  <a:ea typeface="宋体" pitchFamily="2" charset="-122"/>
                  <a:cs typeface="+mn-cs"/>
                </a:defRPr>
              </a:lvl9pPr>
            </a:lstStyle>
            <a:p>
              <a:endParaRPr lang="zh-CN" altLang="zh-CN" sz="2400">
                <a:solidFill>
                  <a:srgbClr val="000000"/>
                </a:solidFill>
                <a:sym typeface="宋体" pitchFamily="2" charset="-122"/>
              </a:endParaRPr>
            </a:p>
          </p:txBody>
        </p:sp>
        <p:sp>
          <p:nvSpPr>
            <p:cNvPr id="22" name="Freeform 23"/>
            <p:cNvSpPr>
              <a:spLocks noChangeArrowheads="1"/>
            </p:cNvSpPr>
            <p:nvPr/>
          </p:nvSpPr>
          <p:spPr bwMode="auto">
            <a:xfrm>
              <a:off x="4717343" y="2994818"/>
              <a:ext cx="100013" cy="25400"/>
            </a:xfrm>
            <a:custGeom>
              <a:avLst/>
              <a:gdLst>
                <a:gd name="T0" fmla="*/ 8 w 8"/>
                <a:gd name="T1" fmla="*/ 1 h 2"/>
                <a:gd name="T2" fmla="*/ 6 w 8"/>
                <a:gd name="T3" fmla="*/ 2 h 2"/>
                <a:gd name="T4" fmla="*/ 2 w 8"/>
                <a:gd name="T5" fmla="*/ 2 h 2"/>
                <a:gd name="T6" fmla="*/ 0 w 8"/>
                <a:gd name="T7" fmla="*/ 1 h 2"/>
                <a:gd name="T8" fmla="*/ 0 w 8"/>
                <a:gd name="T9" fmla="*/ 1 h 2"/>
                <a:gd name="T10" fmla="*/ 2 w 8"/>
                <a:gd name="T11" fmla="*/ 0 h 2"/>
                <a:gd name="T12" fmla="*/ 6 w 8"/>
                <a:gd name="T13" fmla="*/ 0 h 2"/>
                <a:gd name="T14" fmla="*/ 8 w 8"/>
                <a:gd name="T15" fmla="*/ 1 h 2"/>
                <a:gd name="T16" fmla="*/ 0 60000 65536"/>
                <a:gd name="T17" fmla="*/ 0 60000 65536"/>
                <a:gd name="T18" fmla="*/ 0 60000 65536"/>
                <a:gd name="T19" fmla="*/ 0 60000 65536"/>
                <a:gd name="T20" fmla="*/ 0 60000 65536"/>
                <a:gd name="T21" fmla="*/ 0 60000 65536"/>
                <a:gd name="T22" fmla="*/ 0 60000 65536"/>
                <a:gd name="T23" fmla="*/ 0 60000 65536"/>
                <a:gd name="T24" fmla="*/ 0 w 8"/>
                <a:gd name="T25" fmla="*/ 0 h 2"/>
                <a:gd name="T26" fmla="*/ 8 w 8"/>
                <a:gd name="T27" fmla="*/ 2 h 2"/>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8" h="2">
                  <a:moveTo>
                    <a:pt x="8" y="1"/>
                  </a:moveTo>
                  <a:cubicBezTo>
                    <a:pt x="8" y="2"/>
                    <a:pt x="7" y="2"/>
                    <a:pt x="6" y="2"/>
                  </a:cubicBezTo>
                  <a:cubicBezTo>
                    <a:pt x="2" y="2"/>
                    <a:pt x="2" y="2"/>
                    <a:pt x="2" y="2"/>
                  </a:cubicBezTo>
                  <a:cubicBezTo>
                    <a:pt x="1" y="2"/>
                    <a:pt x="0" y="2"/>
                    <a:pt x="0" y="1"/>
                  </a:cubicBezTo>
                  <a:cubicBezTo>
                    <a:pt x="0" y="1"/>
                    <a:pt x="0" y="1"/>
                    <a:pt x="0" y="1"/>
                  </a:cubicBezTo>
                  <a:cubicBezTo>
                    <a:pt x="0" y="0"/>
                    <a:pt x="1" y="0"/>
                    <a:pt x="2" y="0"/>
                  </a:cubicBezTo>
                  <a:cubicBezTo>
                    <a:pt x="6" y="0"/>
                    <a:pt x="6" y="0"/>
                    <a:pt x="6" y="0"/>
                  </a:cubicBezTo>
                  <a:cubicBezTo>
                    <a:pt x="7" y="0"/>
                    <a:pt x="8" y="0"/>
                    <a:pt x="8" y="1"/>
                  </a:cubicBezTo>
                  <a:close/>
                </a:path>
              </a:pathLst>
            </a:custGeom>
            <a:grpFill/>
            <a:ln>
              <a:noFill/>
            </a:ln>
            <a:extLst>
              <a:ext uri="{91240B29-F687-4F45-9708-019B960494DF}">
                <a14:hiddenLine xmlns:a14="http://schemas.microsoft.com/office/drawing/2010/main" w="9525" cmpd="sng">
                  <a:solidFill>
                    <a:srgbClr val="000000"/>
                  </a:solidFill>
                  <a:bevel/>
                  <a:headEnd/>
                  <a:tailEnd/>
                </a14:hiddenLine>
              </a:ext>
            </a:extLst>
          </p:spPr>
          <p:txBody>
            <a:bodyPr/>
            <a:lstStyle>
              <a:defPPr>
                <a:defRPr lang="zh-CN"/>
              </a:defPPr>
              <a:lvl1pPr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1pPr>
              <a:lvl2pPr marL="4572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2pPr>
              <a:lvl3pPr marL="9144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3pPr>
              <a:lvl4pPr marL="13716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4pPr>
              <a:lvl5pPr marL="18288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5pPr>
              <a:lvl6pPr marL="2286000" algn="l" defTabSz="914400" rtl="0" eaLnBrk="1" latinLnBrk="0" hangingPunct="1">
                <a:defRPr kern="1200">
                  <a:solidFill>
                    <a:schemeClr val="tx1"/>
                  </a:solidFill>
                  <a:latin typeface="Calibri" pitchFamily="34" charset="0"/>
                  <a:ea typeface="宋体" pitchFamily="2" charset="-122"/>
                  <a:cs typeface="+mn-cs"/>
                </a:defRPr>
              </a:lvl6pPr>
              <a:lvl7pPr marL="2743200" algn="l" defTabSz="914400" rtl="0" eaLnBrk="1" latinLnBrk="0" hangingPunct="1">
                <a:defRPr kern="1200">
                  <a:solidFill>
                    <a:schemeClr val="tx1"/>
                  </a:solidFill>
                  <a:latin typeface="Calibri" pitchFamily="34" charset="0"/>
                  <a:ea typeface="宋体" pitchFamily="2" charset="-122"/>
                  <a:cs typeface="+mn-cs"/>
                </a:defRPr>
              </a:lvl7pPr>
              <a:lvl8pPr marL="3200400" algn="l" defTabSz="914400" rtl="0" eaLnBrk="1" latinLnBrk="0" hangingPunct="1">
                <a:defRPr kern="1200">
                  <a:solidFill>
                    <a:schemeClr val="tx1"/>
                  </a:solidFill>
                  <a:latin typeface="Calibri" pitchFamily="34" charset="0"/>
                  <a:ea typeface="宋体" pitchFamily="2" charset="-122"/>
                  <a:cs typeface="+mn-cs"/>
                </a:defRPr>
              </a:lvl8pPr>
              <a:lvl9pPr marL="3657600" algn="l" defTabSz="914400" rtl="0" eaLnBrk="1" latinLnBrk="0" hangingPunct="1">
                <a:defRPr kern="1200">
                  <a:solidFill>
                    <a:schemeClr val="tx1"/>
                  </a:solidFill>
                  <a:latin typeface="Calibri" pitchFamily="34" charset="0"/>
                  <a:ea typeface="宋体" pitchFamily="2" charset="-122"/>
                  <a:cs typeface="+mn-cs"/>
                </a:defRPr>
              </a:lvl9pPr>
            </a:lstStyle>
            <a:p>
              <a:endParaRPr lang="zh-CN" altLang="zh-CN" sz="2400">
                <a:solidFill>
                  <a:srgbClr val="000000"/>
                </a:solidFill>
                <a:sym typeface="宋体" pitchFamily="2" charset="-122"/>
              </a:endParaRPr>
            </a:p>
          </p:txBody>
        </p:sp>
        <p:sp>
          <p:nvSpPr>
            <p:cNvPr id="23" name="Freeform 24"/>
            <p:cNvSpPr>
              <a:spLocks noEditPoints="1" noChangeArrowheads="1"/>
            </p:cNvSpPr>
            <p:nvPr/>
          </p:nvSpPr>
          <p:spPr bwMode="auto">
            <a:xfrm>
              <a:off x="4144256" y="2048668"/>
              <a:ext cx="1246187" cy="1258888"/>
            </a:xfrm>
            <a:custGeom>
              <a:avLst/>
              <a:gdLst>
                <a:gd name="T0" fmla="*/ 50 w 100"/>
                <a:gd name="T1" fmla="*/ 101 h 101"/>
                <a:gd name="T2" fmla="*/ 0 w 100"/>
                <a:gd name="T3" fmla="*/ 50 h 101"/>
                <a:gd name="T4" fmla="*/ 50 w 100"/>
                <a:gd name="T5" fmla="*/ 0 h 101"/>
                <a:gd name="T6" fmla="*/ 100 w 100"/>
                <a:gd name="T7" fmla="*/ 50 h 101"/>
                <a:gd name="T8" fmla="*/ 50 w 100"/>
                <a:gd name="T9" fmla="*/ 101 h 101"/>
                <a:gd name="T10" fmla="*/ 50 w 100"/>
                <a:gd name="T11" fmla="*/ 3 h 101"/>
                <a:gd name="T12" fmla="*/ 2 w 100"/>
                <a:gd name="T13" fmla="*/ 50 h 101"/>
                <a:gd name="T14" fmla="*/ 50 w 100"/>
                <a:gd name="T15" fmla="*/ 98 h 101"/>
                <a:gd name="T16" fmla="*/ 98 w 100"/>
                <a:gd name="T17" fmla="*/ 50 h 101"/>
                <a:gd name="T18" fmla="*/ 50 w 100"/>
                <a:gd name="T19" fmla="*/ 3 h 101"/>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100"/>
                <a:gd name="T31" fmla="*/ 0 h 101"/>
                <a:gd name="T32" fmla="*/ 100 w 100"/>
                <a:gd name="T33" fmla="*/ 101 h 101"/>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100" h="101">
                  <a:moveTo>
                    <a:pt x="50" y="101"/>
                  </a:moveTo>
                  <a:cubicBezTo>
                    <a:pt x="22" y="101"/>
                    <a:pt x="0" y="78"/>
                    <a:pt x="0" y="50"/>
                  </a:cubicBezTo>
                  <a:cubicBezTo>
                    <a:pt x="0" y="23"/>
                    <a:pt x="22" y="0"/>
                    <a:pt x="50" y="0"/>
                  </a:cubicBezTo>
                  <a:cubicBezTo>
                    <a:pt x="78" y="0"/>
                    <a:pt x="100" y="23"/>
                    <a:pt x="100" y="50"/>
                  </a:cubicBezTo>
                  <a:cubicBezTo>
                    <a:pt x="100" y="78"/>
                    <a:pt x="78" y="101"/>
                    <a:pt x="50" y="101"/>
                  </a:cubicBezTo>
                  <a:close/>
                  <a:moveTo>
                    <a:pt x="50" y="3"/>
                  </a:moveTo>
                  <a:cubicBezTo>
                    <a:pt x="24" y="3"/>
                    <a:pt x="2" y="24"/>
                    <a:pt x="2" y="50"/>
                  </a:cubicBezTo>
                  <a:cubicBezTo>
                    <a:pt x="2" y="77"/>
                    <a:pt x="24" y="98"/>
                    <a:pt x="50" y="98"/>
                  </a:cubicBezTo>
                  <a:cubicBezTo>
                    <a:pt x="76" y="98"/>
                    <a:pt x="98" y="77"/>
                    <a:pt x="98" y="50"/>
                  </a:cubicBezTo>
                  <a:cubicBezTo>
                    <a:pt x="98" y="24"/>
                    <a:pt x="76" y="3"/>
                    <a:pt x="50" y="3"/>
                  </a:cubicBezTo>
                  <a:close/>
                </a:path>
              </a:pathLst>
            </a:custGeom>
            <a:grpFill/>
            <a:ln>
              <a:noFill/>
            </a:ln>
            <a:extLst>
              <a:ext uri="{91240B29-F687-4F45-9708-019B960494DF}">
                <a14:hiddenLine xmlns:a14="http://schemas.microsoft.com/office/drawing/2010/main" w="9525" cmpd="sng">
                  <a:solidFill>
                    <a:srgbClr val="000000"/>
                  </a:solidFill>
                  <a:bevel/>
                  <a:headEnd/>
                  <a:tailEnd/>
                </a14:hiddenLine>
              </a:ext>
            </a:extLst>
          </p:spPr>
          <p:txBody>
            <a:bodyPr/>
            <a:lstStyle>
              <a:defPPr>
                <a:defRPr lang="zh-CN"/>
              </a:defPPr>
              <a:lvl1pPr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1pPr>
              <a:lvl2pPr marL="4572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2pPr>
              <a:lvl3pPr marL="9144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3pPr>
              <a:lvl4pPr marL="13716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4pPr>
              <a:lvl5pPr marL="18288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5pPr>
              <a:lvl6pPr marL="2286000" algn="l" defTabSz="914400" rtl="0" eaLnBrk="1" latinLnBrk="0" hangingPunct="1">
                <a:defRPr kern="1200">
                  <a:solidFill>
                    <a:schemeClr val="tx1"/>
                  </a:solidFill>
                  <a:latin typeface="Calibri" pitchFamily="34" charset="0"/>
                  <a:ea typeface="宋体" pitchFamily="2" charset="-122"/>
                  <a:cs typeface="+mn-cs"/>
                </a:defRPr>
              </a:lvl6pPr>
              <a:lvl7pPr marL="2743200" algn="l" defTabSz="914400" rtl="0" eaLnBrk="1" latinLnBrk="0" hangingPunct="1">
                <a:defRPr kern="1200">
                  <a:solidFill>
                    <a:schemeClr val="tx1"/>
                  </a:solidFill>
                  <a:latin typeface="Calibri" pitchFamily="34" charset="0"/>
                  <a:ea typeface="宋体" pitchFamily="2" charset="-122"/>
                  <a:cs typeface="+mn-cs"/>
                </a:defRPr>
              </a:lvl7pPr>
              <a:lvl8pPr marL="3200400" algn="l" defTabSz="914400" rtl="0" eaLnBrk="1" latinLnBrk="0" hangingPunct="1">
                <a:defRPr kern="1200">
                  <a:solidFill>
                    <a:schemeClr val="tx1"/>
                  </a:solidFill>
                  <a:latin typeface="Calibri" pitchFamily="34" charset="0"/>
                  <a:ea typeface="宋体" pitchFamily="2" charset="-122"/>
                  <a:cs typeface="+mn-cs"/>
                </a:defRPr>
              </a:lvl8pPr>
              <a:lvl9pPr marL="3657600" algn="l" defTabSz="914400" rtl="0" eaLnBrk="1" latinLnBrk="0" hangingPunct="1">
                <a:defRPr kern="1200">
                  <a:solidFill>
                    <a:schemeClr val="tx1"/>
                  </a:solidFill>
                  <a:latin typeface="Calibri" pitchFamily="34" charset="0"/>
                  <a:ea typeface="宋体" pitchFamily="2" charset="-122"/>
                  <a:cs typeface="+mn-cs"/>
                </a:defRPr>
              </a:lvl9pPr>
            </a:lstStyle>
            <a:p>
              <a:endParaRPr lang="zh-CN" altLang="zh-CN" sz="2400">
                <a:solidFill>
                  <a:srgbClr val="000000"/>
                </a:solidFill>
                <a:sym typeface="宋体" pitchFamily="2" charset="-122"/>
              </a:endParaRPr>
            </a:p>
          </p:txBody>
        </p:sp>
      </p:grpSp>
      <p:sp>
        <p:nvSpPr>
          <p:cNvPr id="24" name="Freeform 25"/>
          <p:cNvSpPr>
            <a:spLocks noEditPoints="1" noChangeArrowheads="1"/>
          </p:cNvSpPr>
          <p:nvPr/>
        </p:nvSpPr>
        <p:spPr bwMode="auto">
          <a:xfrm>
            <a:off x="9064741" y="1768475"/>
            <a:ext cx="863600" cy="863600"/>
          </a:xfrm>
          <a:custGeom>
            <a:avLst/>
            <a:gdLst>
              <a:gd name="T0" fmla="*/ 26 w 52"/>
              <a:gd name="T1" fmla="*/ 52 h 52"/>
              <a:gd name="T2" fmla="*/ 0 w 52"/>
              <a:gd name="T3" fmla="*/ 26 h 52"/>
              <a:gd name="T4" fmla="*/ 26 w 52"/>
              <a:gd name="T5" fmla="*/ 0 h 52"/>
              <a:gd name="T6" fmla="*/ 52 w 52"/>
              <a:gd name="T7" fmla="*/ 26 h 52"/>
              <a:gd name="T8" fmla="*/ 26 w 52"/>
              <a:gd name="T9" fmla="*/ 52 h 52"/>
              <a:gd name="T10" fmla="*/ 26 w 52"/>
              <a:gd name="T11" fmla="*/ 1 h 52"/>
              <a:gd name="T12" fmla="*/ 2 w 52"/>
              <a:gd name="T13" fmla="*/ 26 h 52"/>
              <a:gd name="T14" fmla="*/ 26 w 52"/>
              <a:gd name="T15" fmla="*/ 50 h 52"/>
              <a:gd name="T16" fmla="*/ 51 w 52"/>
              <a:gd name="T17" fmla="*/ 26 h 52"/>
              <a:gd name="T18" fmla="*/ 26 w 52"/>
              <a:gd name="T19" fmla="*/ 1 h 52"/>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52"/>
              <a:gd name="T31" fmla="*/ 0 h 52"/>
              <a:gd name="T32" fmla="*/ 52 w 52"/>
              <a:gd name="T33" fmla="*/ 52 h 52"/>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52" h="52">
                <a:moveTo>
                  <a:pt x="26" y="52"/>
                </a:moveTo>
                <a:cubicBezTo>
                  <a:pt x="12" y="52"/>
                  <a:pt x="0" y="40"/>
                  <a:pt x="0" y="26"/>
                </a:cubicBezTo>
                <a:cubicBezTo>
                  <a:pt x="0" y="11"/>
                  <a:pt x="12" y="0"/>
                  <a:pt x="26" y="0"/>
                </a:cubicBezTo>
                <a:cubicBezTo>
                  <a:pt x="41" y="0"/>
                  <a:pt x="52" y="11"/>
                  <a:pt x="52" y="26"/>
                </a:cubicBezTo>
                <a:cubicBezTo>
                  <a:pt x="52" y="40"/>
                  <a:pt x="41" y="52"/>
                  <a:pt x="26" y="52"/>
                </a:cubicBezTo>
                <a:close/>
                <a:moveTo>
                  <a:pt x="26" y="1"/>
                </a:moveTo>
                <a:cubicBezTo>
                  <a:pt x="13" y="1"/>
                  <a:pt x="2" y="12"/>
                  <a:pt x="2" y="26"/>
                </a:cubicBezTo>
                <a:cubicBezTo>
                  <a:pt x="2" y="39"/>
                  <a:pt x="13" y="50"/>
                  <a:pt x="26" y="50"/>
                </a:cubicBezTo>
                <a:cubicBezTo>
                  <a:pt x="40" y="50"/>
                  <a:pt x="51" y="39"/>
                  <a:pt x="51" y="26"/>
                </a:cubicBezTo>
                <a:cubicBezTo>
                  <a:pt x="51" y="12"/>
                  <a:pt x="40" y="1"/>
                  <a:pt x="26" y="1"/>
                </a:cubicBezTo>
                <a:close/>
              </a:path>
            </a:pathLst>
          </a:custGeom>
          <a:solidFill>
            <a:schemeClr val="accent2"/>
          </a:solidFill>
          <a:ln>
            <a:noFill/>
          </a:ln>
          <a:extLst/>
        </p:spPr>
        <p:txBody>
          <a:bodyPr/>
          <a:lstStyle>
            <a:defPPr>
              <a:defRPr lang="zh-CN"/>
            </a:defPPr>
            <a:lvl1pPr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1pPr>
            <a:lvl2pPr marL="4572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2pPr>
            <a:lvl3pPr marL="9144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3pPr>
            <a:lvl4pPr marL="13716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4pPr>
            <a:lvl5pPr marL="18288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5pPr>
            <a:lvl6pPr marL="2286000" algn="l" defTabSz="914400" rtl="0" eaLnBrk="1" latinLnBrk="0" hangingPunct="1">
              <a:defRPr kern="1200">
                <a:solidFill>
                  <a:schemeClr val="tx1"/>
                </a:solidFill>
                <a:latin typeface="Calibri" pitchFamily="34" charset="0"/>
                <a:ea typeface="宋体" pitchFamily="2" charset="-122"/>
                <a:cs typeface="+mn-cs"/>
              </a:defRPr>
            </a:lvl6pPr>
            <a:lvl7pPr marL="2743200" algn="l" defTabSz="914400" rtl="0" eaLnBrk="1" latinLnBrk="0" hangingPunct="1">
              <a:defRPr kern="1200">
                <a:solidFill>
                  <a:schemeClr val="tx1"/>
                </a:solidFill>
                <a:latin typeface="Calibri" pitchFamily="34" charset="0"/>
                <a:ea typeface="宋体" pitchFamily="2" charset="-122"/>
                <a:cs typeface="+mn-cs"/>
              </a:defRPr>
            </a:lvl7pPr>
            <a:lvl8pPr marL="3200400" algn="l" defTabSz="914400" rtl="0" eaLnBrk="1" latinLnBrk="0" hangingPunct="1">
              <a:defRPr kern="1200">
                <a:solidFill>
                  <a:schemeClr val="tx1"/>
                </a:solidFill>
                <a:latin typeface="Calibri" pitchFamily="34" charset="0"/>
                <a:ea typeface="宋体" pitchFamily="2" charset="-122"/>
                <a:cs typeface="+mn-cs"/>
              </a:defRPr>
            </a:lvl8pPr>
            <a:lvl9pPr marL="3657600" algn="l" defTabSz="914400" rtl="0" eaLnBrk="1" latinLnBrk="0" hangingPunct="1">
              <a:defRPr kern="1200">
                <a:solidFill>
                  <a:schemeClr val="tx1"/>
                </a:solidFill>
                <a:latin typeface="Calibri" pitchFamily="34" charset="0"/>
                <a:ea typeface="宋体" pitchFamily="2" charset="-122"/>
                <a:cs typeface="+mn-cs"/>
              </a:defRPr>
            </a:lvl9pPr>
          </a:lstStyle>
          <a:p>
            <a:endParaRPr lang="zh-CN" altLang="zh-CN" sz="2400">
              <a:solidFill>
                <a:srgbClr val="000000"/>
              </a:solidFill>
              <a:sym typeface="宋体" pitchFamily="2" charset="-122"/>
            </a:endParaRPr>
          </a:p>
        </p:txBody>
      </p:sp>
      <p:sp>
        <p:nvSpPr>
          <p:cNvPr id="25" name="Freeform 26"/>
          <p:cNvSpPr>
            <a:spLocks noEditPoints="1" noChangeArrowheads="1"/>
          </p:cNvSpPr>
          <p:nvPr/>
        </p:nvSpPr>
        <p:spPr bwMode="auto">
          <a:xfrm>
            <a:off x="8997009" y="3546476"/>
            <a:ext cx="732367" cy="730249"/>
          </a:xfrm>
          <a:custGeom>
            <a:avLst/>
            <a:gdLst>
              <a:gd name="T0" fmla="*/ 22 w 44"/>
              <a:gd name="T1" fmla="*/ 44 h 44"/>
              <a:gd name="T2" fmla="*/ 0 w 44"/>
              <a:gd name="T3" fmla="*/ 22 h 44"/>
              <a:gd name="T4" fmla="*/ 22 w 44"/>
              <a:gd name="T5" fmla="*/ 0 h 44"/>
              <a:gd name="T6" fmla="*/ 44 w 44"/>
              <a:gd name="T7" fmla="*/ 22 h 44"/>
              <a:gd name="T8" fmla="*/ 22 w 44"/>
              <a:gd name="T9" fmla="*/ 44 h 44"/>
              <a:gd name="T10" fmla="*/ 22 w 44"/>
              <a:gd name="T11" fmla="*/ 2 h 44"/>
              <a:gd name="T12" fmla="*/ 2 w 44"/>
              <a:gd name="T13" fmla="*/ 22 h 44"/>
              <a:gd name="T14" fmla="*/ 22 w 44"/>
              <a:gd name="T15" fmla="*/ 42 h 44"/>
              <a:gd name="T16" fmla="*/ 42 w 44"/>
              <a:gd name="T17" fmla="*/ 22 h 44"/>
              <a:gd name="T18" fmla="*/ 22 w 44"/>
              <a:gd name="T19" fmla="*/ 2 h 44"/>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44"/>
              <a:gd name="T31" fmla="*/ 0 h 44"/>
              <a:gd name="T32" fmla="*/ 44 w 44"/>
              <a:gd name="T33" fmla="*/ 44 h 44"/>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44" h="44">
                <a:moveTo>
                  <a:pt x="22" y="44"/>
                </a:moveTo>
                <a:cubicBezTo>
                  <a:pt x="10" y="44"/>
                  <a:pt x="0" y="34"/>
                  <a:pt x="0" y="22"/>
                </a:cubicBezTo>
                <a:cubicBezTo>
                  <a:pt x="0" y="10"/>
                  <a:pt x="10" y="0"/>
                  <a:pt x="22" y="0"/>
                </a:cubicBezTo>
                <a:cubicBezTo>
                  <a:pt x="34" y="0"/>
                  <a:pt x="44" y="10"/>
                  <a:pt x="44" y="22"/>
                </a:cubicBezTo>
                <a:cubicBezTo>
                  <a:pt x="44" y="34"/>
                  <a:pt x="34" y="44"/>
                  <a:pt x="22" y="44"/>
                </a:cubicBezTo>
                <a:close/>
                <a:moveTo>
                  <a:pt x="22" y="2"/>
                </a:moveTo>
                <a:cubicBezTo>
                  <a:pt x="11" y="2"/>
                  <a:pt x="2" y="11"/>
                  <a:pt x="2" y="22"/>
                </a:cubicBezTo>
                <a:cubicBezTo>
                  <a:pt x="2" y="33"/>
                  <a:pt x="11" y="42"/>
                  <a:pt x="22" y="42"/>
                </a:cubicBezTo>
                <a:cubicBezTo>
                  <a:pt x="33" y="42"/>
                  <a:pt x="42" y="33"/>
                  <a:pt x="42" y="22"/>
                </a:cubicBezTo>
                <a:cubicBezTo>
                  <a:pt x="42" y="11"/>
                  <a:pt x="33" y="2"/>
                  <a:pt x="22" y="2"/>
                </a:cubicBezTo>
                <a:close/>
              </a:path>
            </a:pathLst>
          </a:custGeom>
          <a:solidFill>
            <a:schemeClr val="accent4"/>
          </a:solidFill>
          <a:ln>
            <a:noFill/>
          </a:ln>
          <a:extLst/>
        </p:spPr>
        <p:txBody>
          <a:bodyPr/>
          <a:lstStyle>
            <a:defPPr>
              <a:defRPr lang="zh-CN"/>
            </a:defPPr>
            <a:lvl1pPr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1pPr>
            <a:lvl2pPr marL="4572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2pPr>
            <a:lvl3pPr marL="9144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3pPr>
            <a:lvl4pPr marL="13716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4pPr>
            <a:lvl5pPr marL="18288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5pPr>
            <a:lvl6pPr marL="2286000" algn="l" defTabSz="914400" rtl="0" eaLnBrk="1" latinLnBrk="0" hangingPunct="1">
              <a:defRPr kern="1200">
                <a:solidFill>
                  <a:schemeClr val="tx1"/>
                </a:solidFill>
                <a:latin typeface="Calibri" pitchFamily="34" charset="0"/>
                <a:ea typeface="宋体" pitchFamily="2" charset="-122"/>
                <a:cs typeface="+mn-cs"/>
              </a:defRPr>
            </a:lvl6pPr>
            <a:lvl7pPr marL="2743200" algn="l" defTabSz="914400" rtl="0" eaLnBrk="1" latinLnBrk="0" hangingPunct="1">
              <a:defRPr kern="1200">
                <a:solidFill>
                  <a:schemeClr val="tx1"/>
                </a:solidFill>
                <a:latin typeface="Calibri" pitchFamily="34" charset="0"/>
                <a:ea typeface="宋体" pitchFamily="2" charset="-122"/>
                <a:cs typeface="+mn-cs"/>
              </a:defRPr>
            </a:lvl7pPr>
            <a:lvl8pPr marL="3200400" algn="l" defTabSz="914400" rtl="0" eaLnBrk="1" latinLnBrk="0" hangingPunct="1">
              <a:defRPr kern="1200">
                <a:solidFill>
                  <a:schemeClr val="tx1"/>
                </a:solidFill>
                <a:latin typeface="Calibri" pitchFamily="34" charset="0"/>
                <a:ea typeface="宋体" pitchFamily="2" charset="-122"/>
                <a:cs typeface="+mn-cs"/>
              </a:defRPr>
            </a:lvl8pPr>
            <a:lvl9pPr marL="3657600" algn="l" defTabSz="914400" rtl="0" eaLnBrk="1" latinLnBrk="0" hangingPunct="1">
              <a:defRPr kern="1200">
                <a:solidFill>
                  <a:schemeClr val="tx1"/>
                </a:solidFill>
                <a:latin typeface="Calibri" pitchFamily="34" charset="0"/>
                <a:ea typeface="宋体" pitchFamily="2" charset="-122"/>
                <a:cs typeface="+mn-cs"/>
              </a:defRPr>
            </a:lvl9pPr>
          </a:lstStyle>
          <a:p>
            <a:endParaRPr lang="zh-CN" altLang="zh-CN" sz="2133">
              <a:solidFill>
                <a:srgbClr val="000000"/>
              </a:solidFill>
              <a:sym typeface="宋体" pitchFamily="2" charset="-122"/>
            </a:endParaRPr>
          </a:p>
        </p:txBody>
      </p:sp>
      <p:sp>
        <p:nvSpPr>
          <p:cNvPr id="26" name="Freeform 27"/>
          <p:cNvSpPr>
            <a:spLocks noEditPoints="1" noChangeArrowheads="1"/>
          </p:cNvSpPr>
          <p:nvPr/>
        </p:nvSpPr>
        <p:spPr bwMode="auto">
          <a:xfrm>
            <a:off x="7718542" y="4475691"/>
            <a:ext cx="1130300" cy="1128184"/>
          </a:xfrm>
          <a:custGeom>
            <a:avLst/>
            <a:gdLst>
              <a:gd name="T0" fmla="*/ 34 w 68"/>
              <a:gd name="T1" fmla="*/ 68 h 68"/>
              <a:gd name="T2" fmla="*/ 0 w 68"/>
              <a:gd name="T3" fmla="*/ 34 h 68"/>
              <a:gd name="T4" fmla="*/ 34 w 68"/>
              <a:gd name="T5" fmla="*/ 0 h 68"/>
              <a:gd name="T6" fmla="*/ 68 w 68"/>
              <a:gd name="T7" fmla="*/ 34 h 68"/>
              <a:gd name="T8" fmla="*/ 34 w 68"/>
              <a:gd name="T9" fmla="*/ 68 h 68"/>
              <a:gd name="T10" fmla="*/ 34 w 68"/>
              <a:gd name="T11" fmla="*/ 3 h 68"/>
              <a:gd name="T12" fmla="*/ 2 w 68"/>
              <a:gd name="T13" fmla="*/ 34 h 68"/>
              <a:gd name="T14" fmla="*/ 34 w 68"/>
              <a:gd name="T15" fmla="*/ 66 h 68"/>
              <a:gd name="T16" fmla="*/ 65 w 68"/>
              <a:gd name="T17" fmla="*/ 34 h 68"/>
              <a:gd name="T18" fmla="*/ 34 w 68"/>
              <a:gd name="T19" fmla="*/ 3 h 68"/>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68"/>
              <a:gd name="T31" fmla="*/ 0 h 68"/>
              <a:gd name="T32" fmla="*/ 68 w 68"/>
              <a:gd name="T33" fmla="*/ 68 h 68"/>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68" h="68">
                <a:moveTo>
                  <a:pt x="34" y="68"/>
                </a:moveTo>
                <a:cubicBezTo>
                  <a:pt x="15" y="68"/>
                  <a:pt x="0" y="53"/>
                  <a:pt x="0" y="34"/>
                </a:cubicBezTo>
                <a:cubicBezTo>
                  <a:pt x="0" y="16"/>
                  <a:pt x="15" y="0"/>
                  <a:pt x="34" y="0"/>
                </a:cubicBezTo>
                <a:cubicBezTo>
                  <a:pt x="53" y="0"/>
                  <a:pt x="68" y="16"/>
                  <a:pt x="68" y="34"/>
                </a:cubicBezTo>
                <a:cubicBezTo>
                  <a:pt x="68" y="53"/>
                  <a:pt x="53" y="68"/>
                  <a:pt x="34" y="68"/>
                </a:cubicBezTo>
                <a:close/>
                <a:moveTo>
                  <a:pt x="34" y="3"/>
                </a:moveTo>
                <a:cubicBezTo>
                  <a:pt x="17" y="3"/>
                  <a:pt x="2" y="17"/>
                  <a:pt x="2" y="34"/>
                </a:cubicBezTo>
                <a:cubicBezTo>
                  <a:pt x="2" y="52"/>
                  <a:pt x="17" y="66"/>
                  <a:pt x="34" y="66"/>
                </a:cubicBezTo>
                <a:cubicBezTo>
                  <a:pt x="51" y="66"/>
                  <a:pt x="65" y="52"/>
                  <a:pt x="65" y="34"/>
                </a:cubicBezTo>
                <a:cubicBezTo>
                  <a:pt x="65" y="17"/>
                  <a:pt x="51" y="3"/>
                  <a:pt x="34" y="3"/>
                </a:cubicBezTo>
                <a:close/>
              </a:path>
            </a:pathLst>
          </a:custGeom>
          <a:solidFill>
            <a:schemeClr val="accent3"/>
          </a:solidFill>
          <a:ln>
            <a:noFill/>
          </a:ln>
          <a:extLst/>
        </p:spPr>
        <p:txBody>
          <a:bodyPr/>
          <a:lstStyle>
            <a:defPPr>
              <a:defRPr lang="zh-CN"/>
            </a:defPPr>
            <a:lvl1pPr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1pPr>
            <a:lvl2pPr marL="4572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2pPr>
            <a:lvl3pPr marL="9144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3pPr>
            <a:lvl4pPr marL="13716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4pPr>
            <a:lvl5pPr marL="18288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5pPr>
            <a:lvl6pPr marL="2286000" algn="l" defTabSz="914400" rtl="0" eaLnBrk="1" latinLnBrk="0" hangingPunct="1">
              <a:defRPr kern="1200">
                <a:solidFill>
                  <a:schemeClr val="tx1"/>
                </a:solidFill>
                <a:latin typeface="Calibri" pitchFamily="34" charset="0"/>
                <a:ea typeface="宋体" pitchFamily="2" charset="-122"/>
                <a:cs typeface="+mn-cs"/>
              </a:defRPr>
            </a:lvl6pPr>
            <a:lvl7pPr marL="2743200" algn="l" defTabSz="914400" rtl="0" eaLnBrk="1" latinLnBrk="0" hangingPunct="1">
              <a:defRPr kern="1200">
                <a:solidFill>
                  <a:schemeClr val="tx1"/>
                </a:solidFill>
                <a:latin typeface="Calibri" pitchFamily="34" charset="0"/>
                <a:ea typeface="宋体" pitchFamily="2" charset="-122"/>
                <a:cs typeface="+mn-cs"/>
              </a:defRPr>
            </a:lvl7pPr>
            <a:lvl8pPr marL="3200400" algn="l" defTabSz="914400" rtl="0" eaLnBrk="1" latinLnBrk="0" hangingPunct="1">
              <a:defRPr kern="1200">
                <a:solidFill>
                  <a:schemeClr val="tx1"/>
                </a:solidFill>
                <a:latin typeface="Calibri" pitchFamily="34" charset="0"/>
                <a:ea typeface="宋体" pitchFamily="2" charset="-122"/>
                <a:cs typeface="+mn-cs"/>
              </a:defRPr>
            </a:lvl8pPr>
            <a:lvl9pPr marL="3657600" algn="l" defTabSz="914400" rtl="0" eaLnBrk="1" latinLnBrk="0" hangingPunct="1">
              <a:defRPr kern="1200">
                <a:solidFill>
                  <a:schemeClr val="tx1"/>
                </a:solidFill>
                <a:latin typeface="Calibri" pitchFamily="34" charset="0"/>
                <a:ea typeface="宋体" pitchFamily="2" charset="-122"/>
                <a:cs typeface="+mn-cs"/>
              </a:defRPr>
            </a:lvl9pPr>
          </a:lstStyle>
          <a:p>
            <a:endParaRPr lang="zh-CN" altLang="zh-CN" sz="2133">
              <a:solidFill>
                <a:srgbClr val="000000"/>
              </a:solidFill>
              <a:sym typeface="宋体" pitchFamily="2" charset="-122"/>
            </a:endParaRPr>
          </a:p>
        </p:txBody>
      </p:sp>
      <p:sp>
        <p:nvSpPr>
          <p:cNvPr id="27" name="Freeform 28"/>
          <p:cNvSpPr>
            <a:spLocks noEditPoints="1" noChangeArrowheads="1"/>
          </p:cNvSpPr>
          <p:nvPr/>
        </p:nvSpPr>
        <p:spPr bwMode="auto">
          <a:xfrm>
            <a:off x="2636424" y="4441824"/>
            <a:ext cx="1246717" cy="1246717"/>
          </a:xfrm>
          <a:custGeom>
            <a:avLst/>
            <a:gdLst>
              <a:gd name="T0" fmla="*/ 37 w 75"/>
              <a:gd name="T1" fmla="*/ 75 h 75"/>
              <a:gd name="T2" fmla="*/ 0 w 75"/>
              <a:gd name="T3" fmla="*/ 38 h 75"/>
              <a:gd name="T4" fmla="*/ 37 w 75"/>
              <a:gd name="T5" fmla="*/ 0 h 75"/>
              <a:gd name="T6" fmla="*/ 75 w 75"/>
              <a:gd name="T7" fmla="*/ 38 h 75"/>
              <a:gd name="T8" fmla="*/ 37 w 75"/>
              <a:gd name="T9" fmla="*/ 75 h 75"/>
              <a:gd name="T10" fmla="*/ 37 w 75"/>
              <a:gd name="T11" fmla="*/ 3 h 75"/>
              <a:gd name="T12" fmla="*/ 2 w 75"/>
              <a:gd name="T13" fmla="*/ 38 h 75"/>
              <a:gd name="T14" fmla="*/ 37 w 75"/>
              <a:gd name="T15" fmla="*/ 73 h 75"/>
              <a:gd name="T16" fmla="*/ 72 w 75"/>
              <a:gd name="T17" fmla="*/ 38 h 75"/>
              <a:gd name="T18" fmla="*/ 37 w 75"/>
              <a:gd name="T19" fmla="*/ 3 h 75"/>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75"/>
              <a:gd name="T31" fmla="*/ 0 h 75"/>
              <a:gd name="T32" fmla="*/ 75 w 75"/>
              <a:gd name="T33" fmla="*/ 75 h 75"/>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75" h="75">
                <a:moveTo>
                  <a:pt x="37" y="75"/>
                </a:moveTo>
                <a:cubicBezTo>
                  <a:pt x="17" y="75"/>
                  <a:pt x="0" y="59"/>
                  <a:pt x="0" y="38"/>
                </a:cubicBezTo>
                <a:cubicBezTo>
                  <a:pt x="0" y="17"/>
                  <a:pt x="17" y="0"/>
                  <a:pt x="37" y="0"/>
                </a:cubicBezTo>
                <a:cubicBezTo>
                  <a:pt x="58" y="0"/>
                  <a:pt x="75" y="17"/>
                  <a:pt x="75" y="38"/>
                </a:cubicBezTo>
                <a:cubicBezTo>
                  <a:pt x="75" y="59"/>
                  <a:pt x="58" y="75"/>
                  <a:pt x="37" y="75"/>
                </a:cubicBezTo>
                <a:close/>
                <a:moveTo>
                  <a:pt x="37" y="3"/>
                </a:moveTo>
                <a:cubicBezTo>
                  <a:pt x="18" y="3"/>
                  <a:pt x="2" y="18"/>
                  <a:pt x="2" y="38"/>
                </a:cubicBezTo>
                <a:cubicBezTo>
                  <a:pt x="2" y="57"/>
                  <a:pt x="18" y="73"/>
                  <a:pt x="37" y="73"/>
                </a:cubicBezTo>
                <a:cubicBezTo>
                  <a:pt x="57" y="73"/>
                  <a:pt x="72" y="57"/>
                  <a:pt x="72" y="38"/>
                </a:cubicBezTo>
                <a:cubicBezTo>
                  <a:pt x="72" y="18"/>
                  <a:pt x="57" y="3"/>
                  <a:pt x="37" y="3"/>
                </a:cubicBezTo>
                <a:close/>
              </a:path>
            </a:pathLst>
          </a:custGeom>
          <a:solidFill>
            <a:schemeClr val="accent2"/>
          </a:solidFill>
          <a:ln>
            <a:noFill/>
          </a:ln>
          <a:extLst/>
        </p:spPr>
        <p:txBody>
          <a:bodyPr/>
          <a:lstStyle>
            <a:defPPr>
              <a:defRPr lang="zh-CN"/>
            </a:defPPr>
            <a:lvl1pPr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1pPr>
            <a:lvl2pPr marL="4572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2pPr>
            <a:lvl3pPr marL="9144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3pPr>
            <a:lvl4pPr marL="13716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4pPr>
            <a:lvl5pPr marL="18288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5pPr>
            <a:lvl6pPr marL="2286000" algn="l" defTabSz="914400" rtl="0" eaLnBrk="1" latinLnBrk="0" hangingPunct="1">
              <a:defRPr kern="1200">
                <a:solidFill>
                  <a:schemeClr val="tx1"/>
                </a:solidFill>
                <a:latin typeface="Calibri" pitchFamily="34" charset="0"/>
                <a:ea typeface="宋体" pitchFamily="2" charset="-122"/>
                <a:cs typeface="+mn-cs"/>
              </a:defRPr>
            </a:lvl6pPr>
            <a:lvl7pPr marL="2743200" algn="l" defTabSz="914400" rtl="0" eaLnBrk="1" latinLnBrk="0" hangingPunct="1">
              <a:defRPr kern="1200">
                <a:solidFill>
                  <a:schemeClr val="tx1"/>
                </a:solidFill>
                <a:latin typeface="Calibri" pitchFamily="34" charset="0"/>
                <a:ea typeface="宋体" pitchFamily="2" charset="-122"/>
                <a:cs typeface="+mn-cs"/>
              </a:defRPr>
            </a:lvl7pPr>
            <a:lvl8pPr marL="3200400" algn="l" defTabSz="914400" rtl="0" eaLnBrk="1" latinLnBrk="0" hangingPunct="1">
              <a:defRPr kern="1200">
                <a:solidFill>
                  <a:schemeClr val="tx1"/>
                </a:solidFill>
                <a:latin typeface="Calibri" pitchFamily="34" charset="0"/>
                <a:ea typeface="宋体" pitchFamily="2" charset="-122"/>
                <a:cs typeface="+mn-cs"/>
              </a:defRPr>
            </a:lvl8pPr>
            <a:lvl9pPr marL="3657600" algn="l" defTabSz="914400" rtl="0" eaLnBrk="1" latinLnBrk="0" hangingPunct="1">
              <a:defRPr kern="1200">
                <a:solidFill>
                  <a:schemeClr val="tx1"/>
                </a:solidFill>
                <a:latin typeface="Calibri" pitchFamily="34" charset="0"/>
                <a:ea typeface="宋体" pitchFamily="2" charset="-122"/>
                <a:cs typeface="+mn-cs"/>
              </a:defRPr>
            </a:lvl9pPr>
          </a:lstStyle>
          <a:p>
            <a:endParaRPr lang="zh-CN" altLang="zh-CN" sz="2133">
              <a:solidFill>
                <a:srgbClr val="000000"/>
              </a:solidFill>
              <a:sym typeface="宋体" pitchFamily="2" charset="-122"/>
            </a:endParaRPr>
          </a:p>
        </p:txBody>
      </p:sp>
      <p:sp>
        <p:nvSpPr>
          <p:cNvPr id="28" name="Freeform 29"/>
          <p:cNvSpPr>
            <a:spLocks noEditPoints="1" noChangeArrowheads="1"/>
          </p:cNvSpPr>
          <p:nvPr/>
        </p:nvSpPr>
        <p:spPr bwMode="auto">
          <a:xfrm>
            <a:off x="2039525" y="4060825"/>
            <a:ext cx="531284" cy="514351"/>
          </a:xfrm>
          <a:custGeom>
            <a:avLst/>
            <a:gdLst>
              <a:gd name="T0" fmla="*/ 16 w 32"/>
              <a:gd name="T1" fmla="*/ 31 h 31"/>
              <a:gd name="T2" fmla="*/ 6 w 32"/>
              <a:gd name="T3" fmla="*/ 27 h 31"/>
              <a:gd name="T4" fmla="*/ 1 w 32"/>
              <a:gd name="T5" fmla="*/ 16 h 31"/>
              <a:gd name="T6" fmla="*/ 4 w 32"/>
              <a:gd name="T7" fmla="*/ 5 h 31"/>
              <a:gd name="T8" fmla="*/ 16 w 32"/>
              <a:gd name="T9" fmla="*/ 0 h 31"/>
              <a:gd name="T10" fmla="*/ 26 w 32"/>
              <a:gd name="T11" fmla="*/ 3 h 31"/>
              <a:gd name="T12" fmla="*/ 32 w 32"/>
              <a:gd name="T13" fmla="*/ 14 h 31"/>
              <a:gd name="T14" fmla="*/ 28 w 32"/>
              <a:gd name="T15" fmla="*/ 25 h 31"/>
              <a:gd name="T16" fmla="*/ 16 w 32"/>
              <a:gd name="T17" fmla="*/ 31 h 31"/>
              <a:gd name="T18" fmla="*/ 16 w 32"/>
              <a:gd name="T19" fmla="*/ 1 h 31"/>
              <a:gd name="T20" fmla="*/ 6 w 32"/>
              <a:gd name="T21" fmla="*/ 6 h 31"/>
              <a:gd name="T22" fmla="*/ 2 w 32"/>
              <a:gd name="T23" fmla="*/ 16 h 31"/>
              <a:gd name="T24" fmla="*/ 7 w 32"/>
              <a:gd name="T25" fmla="*/ 26 h 31"/>
              <a:gd name="T26" fmla="*/ 16 w 32"/>
              <a:gd name="T27" fmla="*/ 29 h 31"/>
              <a:gd name="T28" fmla="*/ 27 w 32"/>
              <a:gd name="T29" fmla="*/ 24 h 31"/>
              <a:gd name="T30" fmla="*/ 30 w 32"/>
              <a:gd name="T31" fmla="*/ 14 h 31"/>
              <a:gd name="T32" fmla="*/ 25 w 32"/>
              <a:gd name="T33" fmla="*/ 5 h 31"/>
              <a:gd name="T34" fmla="*/ 16 w 32"/>
              <a:gd name="T35" fmla="*/ 1 h 31"/>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w 32"/>
              <a:gd name="T55" fmla="*/ 0 h 31"/>
              <a:gd name="T56" fmla="*/ 32 w 32"/>
              <a:gd name="T57" fmla="*/ 31 h 31"/>
            </a:gdLst>
            <a:ahLst/>
            <a:cxnLst>
              <a:cxn ang="T36">
                <a:pos x="T0" y="T1"/>
              </a:cxn>
              <a:cxn ang="T37">
                <a:pos x="T2" y="T3"/>
              </a:cxn>
              <a:cxn ang="T38">
                <a:pos x="T4" y="T5"/>
              </a:cxn>
              <a:cxn ang="T39">
                <a:pos x="T6" y="T7"/>
              </a:cxn>
              <a:cxn ang="T40">
                <a:pos x="T8" y="T9"/>
              </a:cxn>
              <a:cxn ang="T41">
                <a:pos x="T10" y="T11"/>
              </a:cxn>
              <a:cxn ang="T42">
                <a:pos x="T12" y="T13"/>
              </a:cxn>
              <a:cxn ang="T43">
                <a:pos x="T14" y="T15"/>
              </a:cxn>
              <a:cxn ang="T44">
                <a:pos x="T16" y="T17"/>
              </a:cxn>
              <a:cxn ang="T45">
                <a:pos x="T18" y="T19"/>
              </a:cxn>
              <a:cxn ang="T46">
                <a:pos x="T20" y="T21"/>
              </a:cxn>
              <a:cxn ang="T47">
                <a:pos x="T22" y="T23"/>
              </a:cxn>
              <a:cxn ang="T48">
                <a:pos x="T24" y="T25"/>
              </a:cxn>
              <a:cxn ang="T49">
                <a:pos x="T26" y="T27"/>
              </a:cxn>
              <a:cxn ang="T50">
                <a:pos x="T28" y="T29"/>
              </a:cxn>
              <a:cxn ang="T51">
                <a:pos x="T30" y="T31"/>
              </a:cxn>
              <a:cxn ang="T52">
                <a:pos x="T32" y="T33"/>
              </a:cxn>
              <a:cxn ang="T53">
                <a:pos x="T34" y="T35"/>
              </a:cxn>
            </a:cxnLst>
            <a:rect l="T54" t="T55" r="T56" b="T57"/>
            <a:pathLst>
              <a:path w="32" h="31">
                <a:moveTo>
                  <a:pt x="16" y="31"/>
                </a:moveTo>
                <a:cubicBezTo>
                  <a:pt x="13" y="31"/>
                  <a:pt x="9" y="29"/>
                  <a:pt x="6" y="27"/>
                </a:cubicBezTo>
                <a:cubicBezTo>
                  <a:pt x="3" y="24"/>
                  <a:pt x="1" y="21"/>
                  <a:pt x="1" y="16"/>
                </a:cubicBezTo>
                <a:cubicBezTo>
                  <a:pt x="0" y="12"/>
                  <a:pt x="2" y="8"/>
                  <a:pt x="4" y="5"/>
                </a:cubicBezTo>
                <a:cubicBezTo>
                  <a:pt x="7" y="2"/>
                  <a:pt x="12" y="0"/>
                  <a:pt x="16" y="0"/>
                </a:cubicBezTo>
                <a:cubicBezTo>
                  <a:pt x="20" y="0"/>
                  <a:pt x="23" y="1"/>
                  <a:pt x="26" y="3"/>
                </a:cubicBezTo>
                <a:cubicBezTo>
                  <a:pt x="29" y="6"/>
                  <a:pt x="31" y="10"/>
                  <a:pt x="32" y="14"/>
                </a:cubicBezTo>
                <a:cubicBezTo>
                  <a:pt x="32" y="18"/>
                  <a:pt x="31" y="22"/>
                  <a:pt x="28" y="25"/>
                </a:cubicBezTo>
                <a:cubicBezTo>
                  <a:pt x="25" y="29"/>
                  <a:pt x="21" y="31"/>
                  <a:pt x="16" y="31"/>
                </a:cubicBezTo>
                <a:close/>
                <a:moveTo>
                  <a:pt x="16" y="1"/>
                </a:moveTo>
                <a:cubicBezTo>
                  <a:pt x="12" y="1"/>
                  <a:pt x="8" y="3"/>
                  <a:pt x="6" y="6"/>
                </a:cubicBezTo>
                <a:cubicBezTo>
                  <a:pt x="3" y="9"/>
                  <a:pt x="2" y="13"/>
                  <a:pt x="2" y="16"/>
                </a:cubicBezTo>
                <a:cubicBezTo>
                  <a:pt x="3" y="20"/>
                  <a:pt x="4" y="23"/>
                  <a:pt x="7" y="26"/>
                </a:cubicBezTo>
                <a:cubicBezTo>
                  <a:pt x="10" y="28"/>
                  <a:pt x="13" y="29"/>
                  <a:pt x="16" y="29"/>
                </a:cubicBezTo>
                <a:cubicBezTo>
                  <a:pt x="20" y="29"/>
                  <a:pt x="24" y="27"/>
                  <a:pt x="27" y="24"/>
                </a:cubicBezTo>
                <a:cubicBezTo>
                  <a:pt x="29" y="21"/>
                  <a:pt x="30" y="18"/>
                  <a:pt x="30" y="14"/>
                </a:cubicBezTo>
                <a:cubicBezTo>
                  <a:pt x="30" y="10"/>
                  <a:pt x="28" y="7"/>
                  <a:pt x="25" y="5"/>
                </a:cubicBezTo>
                <a:cubicBezTo>
                  <a:pt x="23" y="2"/>
                  <a:pt x="20" y="1"/>
                  <a:pt x="16" y="1"/>
                </a:cubicBezTo>
                <a:close/>
              </a:path>
            </a:pathLst>
          </a:custGeom>
          <a:solidFill>
            <a:schemeClr val="accent1"/>
          </a:solidFill>
          <a:ln>
            <a:noFill/>
          </a:ln>
          <a:extLst/>
        </p:spPr>
        <p:txBody>
          <a:bodyPr/>
          <a:lstStyle>
            <a:defPPr>
              <a:defRPr lang="zh-CN"/>
            </a:defPPr>
            <a:lvl1pPr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1pPr>
            <a:lvl2pPr marL="4572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2pPr>
            <a:lvl3pPr marL="9144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3pPr>
            <a:lvl4pPr marL="13716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4pPr>
            <a:lvl5pPr marL="18288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5pPr>
            <a:lvl6pPr marL="2286000" algn="l" defTabSz="914400" rtl="0" eaLnBrk="1" latinLnBrk="0" hangingPunct="1">
              <a:defRPr kern="1200">
                <a:solidFill>
                  <a:schemeClr val="tx1"/>
                </a:solidFill>
                <a:latin typeface="Calibri" pitchFamily="34" charset="0"/>
                <a:ea typeface="宋体" pitchFamily="2" charset="-122"/>
                <a:cs typeface="+mn-cs"/>
              </a:defRPr>
            </a:lvl6pPr>
            <a:lvl7pPr marL="2743200" algn="l" defTabSz="914400" rtl="0" eaLnBrk="1" latinLnBrk="0" hangingPunct="1">
              <a:defRPr kern="1200">
                <a:solidFill>
                  <a:schemeClr val="tx1"/>
                </a:solidFill>
                <a:latin typeface="Calibri" pitchFamily="34" charset="0"/>
                <a:ea typeface="宋体" pitchFamily="2" charset="-122"/>
                <a:cs typeface="+mn-cs"/>
              </a:defRPr>
            </a:lvl7pPr>
            <a:lvl8pPr marL="3200400" algn="l" defTabSz="914400" rtl="0" eaLnBrk="1" latinLnBrk="0" hangingPunct="1">
              <a:defRPr kern="1200">
                <a:solidFill>
                  <a:schemeClr val="tx1"/>
                </a:solidFill>
                <a:latin typeface="Calibri" pitchFamily="34" charset="0"/>
                <a:ea typeface="宋体" pitchFamily="2" charset="-122"/>
                <a:cs typeface="+mn-cs"/>
              </a:defRPr>
            </a:lvl8pPr>
            <a:lvl9pPr marL="3657600" algn="l" defTabSz="914400" rtl="0" eaLnBrk="1" latinLnBrk="0" hangingPunct="1">
              <a:defRPr kern="1200">
                <a:solidFill>
                  <a:schemeClr val="tx1"/>
                </a:solidFill>
                <a:latin typeface="Calibri" pitchFamily="34" charset="0"/>
                <a:ea typeface="宋体" pitchFamily="2" charset="-122"/>
                <a:cs typeface="+mn-cs"/>
              </a:defRPr>
            </a:lvl9pPr>
          </a:lstStyle>
          <a:p>
            <a:endParaRPr lang="zh-CN" altLang="zh-CN" sz="2133">
              <a:solidFill>
                <a:srgbClr val="000000"/>
              </a:solidFill>
              <a:sym typeface="宋体" pitchFamily="2" charset="-122"/>
            </a:endParaRPr>
          </a:p>
        </p:txBody>
      </p:sp>
      <p:sp>
        <p:nvSpPr>
          <p:cNvPr id="29" name="Freeform 30"/>
          <p:cNvSpPr>
            <a:spLocks noEditPoints="1" noChangeArrowheads="1"/>
          </p:cNvSpPr>
          <p:nvPr/>
        </p:nvSpPr>
        <p:spPr bwMode="auto">
          <a:xfrm>
            <a:off x="2536941" y="1702858"/>
            <a:ext cx="1030816" cy="963084"/>
          </a:xfrm>
          <a:custGeom>
            <a:avLst/>
            <a:gdLst>
              <a:gd name="T0" fmla="*/ 33 w 62"/>
              <a:gd name="T1" fmla="*/ 58 h 58"/>
              <a:gd name="T2" fmla="*/ 14 w 62"/>
              <a:gd name="T3" fmla="*/ 51 h 58"/>
              <a:gd name="T4" fmla="*/ 11 w 62"/>
              <a:gd name="T5" fmla="*/ 10 h 58"/>
              <a:gd name="T6" fmla="*/ 33 w 62"/>
              <a:gd name="T7" fmla="*/ 0 h 58"/>
              <a:gd name="T8" fmla="*/ 51 w 62"/>
              <a:gd name="T9" fmla="*/ 7 h 58"/>
              <a:gd name="T10" fmla="*/ 61 w 62"/>
              <a:gd name="T11" fmla="*/ 26 h 58"/>
              <a:gd name="T12" fmla="*/ 55 w 62"/>
              <a:gd name="T13" fmla="*/ 47 h 58"/>
              <a:gd name="T14" fmla="*/ 33 w 62"/>
              <a:gd name="T15" fmla="*/ 58 h 58"/>
              <a:gd name="T16" fmla="*/ 33 w 62"/>
              <a:gd name="T17" fmla="*/ 2 h 58"/>
              <a:gd name="T18" fmla="*/ 12 w 62"/>
              <a:gd name="T19" fmla="*/ 11 h 58"/>
              <a:gd name="T20" fmla="*/ 15 w 62"/>
              <a:gd name="T21" fmla="*/ 50 h 58"/>
              <a:gd name="T22" fmla="*/ 33 w 62"/>
              <a:gd name="T23" fmla="*/ 56 h 58"/>
              <a:gd name="T24" fmla="*/ 53 w 62"/>
              <a:gd name="T25" fmla="*/ 46 h 58"/>
              <a:gd name="T26" fmla="*/ 60 w 62"/>
              <a:gd name="T27" fmla="*/ 26 h 58"/>
              <a:gd name="T28" fmla="*/ 50 w 62"/>
              <a:gd name="T29" fmla="*/ 8 h 58"/>
              <a:gd name="T30" fmla="*/ 33 w 62"/>
              <a:gd name="T31" fmla="*/ 2 h 58"/>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w 62"/>
              <a:gd name="T49" fmla="*/ 0 h 58"/>
              <a:gd name="T50" fmla="*/ 62 w 62"/>
              <a:gd name="T51" fmla="*/ 58 h 58"/>
            </a:gdLst>
            <a:ahLst/>
            <a:cxnLst>
              <a:cxn ang="T32">
                <a:pos x="T0" y="T1"/>
              </a:cxn>
              <a:cxn ang="T33">
                <a:pos x="T2" y="T3"/>
              </a:cxn>
              <a:cxn ang="T34">
                <a:pos x="T4" y="T5"/>
              </a:cxn>
              <a:cxn ang="T35">
                <a:pos x="T6" y="T7"/>
              </a:cxn>
              <a:cxn ang="T36">
                <a:pos x="T8" y="T9"/>
              </a:cxn>
              <a:cxn ang="T37">
                <a:pos x="T10" y="T11"/>
              </a:cxn>
              <a:cxn ang="T38">
                <a:pos x="T12" y="T13"/>
              </a:cxn>
              <a:cxn ang="T39">
                <a:pos x="T14" y="T15"/>
              </a:cxn>
              <a:cxn ang="T40">
                <a:pos x="T16" y="T17"/>
              </a:cxn>
              <a:cxn ang="T41">
                <a:pos x="T18" y="T19"/>
              </a:cxn>
              <a:cxn ang="T42">
                <a:pos x="T20" y="T21"/>
              </a:cxn>
              <a:cxn ang="T43">
                <a:pos x="T22" y="T23"/>
              </a:cxn>
              <a:cxn ang="T44">
                <a:pos x="T24" y="T25"/>
              </a:cxn>
              <a:cxn ang="T45">
                <a:pos x="T26" y="T27"/>
              </a:cxn>
              <a:cxn ang="T46">
                <a:pos x="T28" y="T29"/>
              </a:cxn>
              <a:cxn ang="T47">
                <a:pos x="T30" y="T31"/>
              </a:cxn>
            </a:cxnLst>
            <a:rect l="T48" t="T49" r="T50" b="T51"/>
            <a:pathLst>
              <a:path w="62" h="58">
                <a:moveTo>
                  <a:pt x="33" y="58"/>
                </a:moveTo>
                <a:cubicBezTo>
                  <a:pt x="26" y="58"/>
                  <a:pt x="19" y="55"/>
                  <a:pt x="14" y="51"/>
                </a:cubicBezTo>
                <a:cubicBezTo>
                  <a:pt x="2" y="41"/>
                  <a:pt x="0" y="22"/>
                  <a:pt x="11" y="10"/>
                </a:cubicBezTo>
                <a:cubicBezTo>
                  <a:pt x="16" y="4"/>
                  <a:pt x="24" y="0"/>
                  <a:pt x="33" y="0"/>
                </a:cubicBezTo>
                <a:cubicBezTo>
                  <a:pt x="39" y="0"/>
                  <a:pt x="46" y="2"/>
                  <a:pt x="51" y="7"/>
                </a:cubicBezTo>
                <a:cubicBezTo>
                  <a:pt x="57" y="12"/>
                  <a:pt x="61" y="19"/>
                  <a:pt x="61" y="26"/>
                </a:cubicBezTo>
                <a:cubicBezTo>
                  <a:pt x="62" y="34"/>
                  <a:pt x="60" y="41"/>
                  <a:pt x="55" y="47"/>
                </a:cubicBezTo>
                <a:cubicBezTo>
                  <a:pt x="49" y="54"/>
                  <a:pt x="41" y="58"/>
                  <a:pt x="33" y="58"/>
                </a:cubicBezTo>
                <a:close/>
                <a:moveTo>
                  <a:pt x="33" y="2"/>
                </a:moveTo>
                <a:cubicBezTo>
                  <a:pt x="25" y="2"/>
                  <a:pt x="17" y="5"/>
                  <a:pt x="12" y="11"/>
                </a:cubicBezTo>
                <a:cubicBezTo>
                  <a:pt x="2" y="23"/>
                  <a:pt x="4" y="40"/>
                  <a:pt x="15" y="50"/>
                </a:cubicBezTo>
                <a:cubicBezTo>
                  <a:pt x="20" y="54"/>
                  <a:pt x="26" y="56"/>
                  <a:pt x="33" y="56"/>
                </a:cubicBezTo>
                <a:cubicBezTo>
                  <a:pt x="41" y="56"/>
                  <a:pt x="48" y="52"/>
                  <a:pt x="53" y="46"/>
                </a:cubicBezTo>
                <a:cubicBezTo>
                  <a:pt x="58" y="41"/>
                  <a:pt x="60" y="34"/>
                  <a:pt x="60" y="26"/>
                </a:cubicBezTo>
                <a:cubicBezTo>
                  <a:pt x="59" y="19"/>
                  <a:pt x="56" y="13"/>
                  <a:pt x="50" y="8"/>
                </a:cubicBezTo>
                <a:cubicBezTo>
                  <a:pt x="45" y="4"/>
                  <a:pt x="39" y="2"/>
                  <a:pt x="33" y="2"/>
                </a:cubicBezTo>
                <a:close/>
              </a:path>
            </a:pathLst>
          </a:custGeom>
          <a:solidFill>
            <a:schemeClr val="accent3"/>
          </a:solidFill>
          <a:ln>
            <a:noFill/>
          </a:ln>
          <a:extLst/>
        </p:spPr>
        <p:txBody>
          <a:bodyPr/>
          <a:lstStyle>
            <a:defPPr>
              <a:defRPr lang="zh-CN"/>
            </a:defPPr>
            <a:lvl1pPr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1pPr>
            <a:lvl2pPr marL="4572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2pPr>
            <a:lvl3pPr marL="9144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3pPr>
            <a:lvl4pPr marL="13716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4pPr>
            <a:lvl5pPr marL="18288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5pPr>
            <a:lvl6pPr marL="2286000" algn="l" defTabSz="914400" rtl="0" eaLnBrk="1" latinLnBrk="0" hangingPunct="1">
              <a:defRPr kern="1200">
                <a:solidFill>
                  <a:schemeClr val="tx1"/>
                </a:solidFill>
                <a:latin typeface="Calibri" pitchFamily="34" charset="0"/>
                <a:ea typeface="宋体" pitchFamily="2" charset="-122"/>
                <a:cs typeface="+mn-cs"/>
              </a:defRPr>
            </a:lvl6pPr>
            <a:lvl7pPr marL="2743200" algn="l" defTabSz="914400" rtl="0" eaLnBrk="1" latinLnBrk="0" hangingPunct="1">
              <a:defRPr kern="1200">
                <a:solidFill>
                  <a:schemeClr val="tx1"/>
                </a:solidFill>
                <a:latin typeface="Calibri" pitchFamily="34" charset="0"/>
                <a:ea typeface="宋体" pitchFamily="2" charset="-122"/>
                <a:cs typeface="+mn-cs"/>
              </a:defRPr>
            </a:lvl7pPr>
            <a:lvl8pPr marL="3200400" algn="l" defTabSz="914400" rtl="0" eaLnBrk="1" latinLnBrk="0" hangingPunct="1">
              <a:defRPr kern="1200">
                <a:solidFill>
                  <a:schemeClr val="tx1"/>
                </a:solidFill>
                <a:latin typeface="Calibri" pitchFamily="34" charset="0"/>
                <a:ea typeface="宋体" pitchFamily="2" charset="-122"/>
                <a:cs typeface="+mn-cs"/>
              </a:defRPr>
            </a:lvl8pPr>
            <a:lvl9pPr marL="3657600" algn="l" defTabSz="914400" rtl="0" eaLnBrk="1" latinLnBrk="0" hangingPunct="1">
              <a:defRPr kern="1200">
                <a:solidFill>
                  <a:schemeClr val="tx1"/>
                </a:solidFill>
                <a:latin typeface="Calibri" pitchFamily="34" charset="0"/>
                <a:ea typeface="宋体" pitchFamily="2" charset="-122"/>
                <a:cs typeface="+mn-cs"/>
              </a:defRPr>
            </a:lvl9pPr>
          </a:lstStyle>
          <a:p>
            <a:endParaRPr lang="zh-CN" altLang="zh-CN" sz="2133">
              <a:solidFill>
                <a:srgbClr val="000000"/>
              </a:solidFill>
              <a:sym typeface="宋体" pitchFamily="2" charset="-122"/>
            </a:endParaRPr>
          </a:p>
        </p:txBody>
      </p:sp>
      <p:sp>
        <p:nvSpPr>
          <p:cNvPr id="30" name="Freeform 31"/>
          <p:cNvSpPr>
            <a:spLocks noEditPoints="1" noChangeArrowheads="1"/>
          </p:cNvSpPr>
          <p:nvPr/>
        </p:nvSpPr>
        <p:spPr bwMode="auto">
          <a:xfrm>
            <a:off x="5758509" y="1768476"/>
            <a:ext cx="732367" cy="664633"/>
          </a:xfrm>
          <a:custGeom>
            <a:avLst/>
            <a:gdLst>
              <a:gd name="T0" fmla="*/ 22 w 44"/>
              <a:gd name="T1" fmla="*/ 40 h 40"/>
              <a:gd name="T2" fmla="*/ 9 w 44"/>
              <a:gd name="T3" fmla="*/ 36 h 40"/>
              <a:gd name="T4" fmla="*/ 7 w 44"/>
              <a:gd name="T5" fmla="*/ 7 h 40"/>
              <a:gd name="T6" fmla="*/ 22 w 44"/>
              <a:gd name="T7" fmla="*/ 0 h 40"/>
              <a:gd name="T8" fmla="*/ 35 w 44"/>
              <a:gd name="T9" fmla="*/ 5 h 40"/>
              <a:gd name="T10" fmla="*/ 37 w 44"/>
              <a:gd name="T11" fmla="*/ 33 h 40"/>
              <a:gd name="T12" fmla="*/ 22 w 44"/>
              <a:gd name="T13" fmla="*/ 40 h 40"/>
              <a:gd name="T14" fmla="*/ 22 w 44"/>
              <a:gd name="T15" fmla="*/ 3 h 40"/>
              <a:gd name="T16" fmla="*/ 9 w 44"/>
              <a:gd name="T17" fmla="*/ 9 h 40"/>
              <a:gd name="T18" fmla="*/ 11 w 44"/>
              <a:gd name="T19" fmla="*/ 34 h 40"/>
              <a:gd name="T20" fmla="*/ 22 w 44"/>
              <a:gd name="T21" fmla="*/ 38 h 40"/>
              <a:gd name="T22" fmla="*/ 35 w 44"/>
              <a:gd name="T23" fmla="*/ 32 h 40"/>
              <a:gd name="T24" fmla="*/ 33 w 44"/>
              <a:gd name="T25" fmla="*/ 7 h 40"/>
              <a:gd name="T26" fmla="*/ 22 w 44"/>
              <a:gd name="T27" fmla="*/ 3 h 40"/>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w 44"/>
              <a:gd name="T43" fmla="*/ 0 h 40"/>
              <a:gd name="T44" fmla="*/ 44 w 44"/>
              <a:gd name="T45" fmla="*/ 40 h 40"/>
            </a:gdLst>
            <a:ahLst/>
            <a:cxnLst>
              <a:cxn ang="T28">
                <a:pos x="T0" y="T1"/>
              </a:cxn>
              <a:cxn ang="T29">
                <a:pos x="T2" y="T3"/>
              </a:cxn>
              <a:cxn ang="T30">
                <a:pos x="T4" y="T5"/>
              </a:cxn>
              <a:cxn ang="T31">
                <a:pos x="T6" y="T7"/>
              </a:cxn>
              <a:cxn ang="T32">
                <a:pos x="T8" y="T9"/>
              </a:cxn>
              <a:cxn ang="T33">
                <a:pos x="T10" y="T11"/>
              </a:cxn>
              <a:cxn ang="T34">
                <a:pos x="T12" y="T13"/>
              </a:cxn>
              <a:cxn ang="T35">
                <a:pos x="T14" y="T15"/>
              </a:cxn>
              <a:cxn ang="T36">
                <a:pos x="T16" y="T17"/>
              </a:cxn>
              <a:cxn ang="T37">
                <a:pos x="T18" y="T19"/>
              </a:cxn>
              <a:cxn ang="T38">
                <a:pos x="T20" y="T21"/>
              </a:cxn>
              <a:cxn ang="T39">
                <a:pos x="T22" y="T23"/>
              </a:cxn>
              <a:cxn ang="T40">
                <a:pos x="T24" y="T25"/>
              </a:cxn>
              <a:cxn ang="T41">
                <a:pos x="T26" y="T27"/>
              </a:cxn>
            </a:cxnLst>
            <a:rect l="T42" t="T43" r="T44" b="T45"/>
            <a:pathLst>
              <a:path w="44" h="40">
                <a:moveTo>
                  <a:pt x="22" y="40"/>
                </a:moveTo>
                <a:cubicBezTo>
                  <a:pt x="17" y="40"/>
                  <a:pt x="13" y="39"/>
                  <a:pt x="9" y="36"/>
                </a:cubicBezTo>
                <a:cubicBezTo>
                  <a:pt x="1" y="28"/>
                  <a:pt x="0" y="16"/>
                  <a:pt x="7" y="7"/>
                </a:cubicBezTo>
                <a:cubicBezTo>
                  <a:pt x="10" y="3"/>
                  <a:pt x="16" y="0"/>
                  <a:pt x="22" y="0"/>
                </a:cubicBezTo>
                <a:cubicBezTo>
                  <a:pt x="27" y="0"/>
                  <a:pt x="31" y="2"/>
                  <a:pt x="35" y="5"/>
                </a:cubicBezTo>
                <a:cubicBezTo>
                  <a:pt x="43" y="12"/>
                  <a:pt x="44" y="25"/>
                  <a:pt x="37" y="33"/>
                </a:cubicBezTo>
                <a:cubicBezTo>
                  <a:pt x="33" y="38"/>
                  <a:pt x="28" y="40"/>
                  <a:pt x="22" y="40"/>
                </a:cubicBezTo>
                <a:close/>
                <a:moveTo>
                  <a:pt x="22" y="3"/>
                </a:moveTo>
                <a:cubicBezTo>
                  <a:pt x="17" y="3"/>
                  <a:pt x="12" y="5"/>
                  <a:pt x="9" y="9"/>
                </a:cubicBezTo>
                <a:cubicBezTo>
                  <a:pt x="2" y="16"/>
                  <a:pt x="3" y="27"/>
                  <a:pt x="11" y="34"/>
                </a:cubicBezTo>
                <a:cubicBezTo>
                  <a:pt x="14" y="36"/>
                  <a:pt x="18" y="38"/>
                  <a:pt x="22" y="38"/>
                </a:cubicBezTo>
                <a:cubicBezTo>
                  <a:pt x="27" y="38"/>
                  <a:pt x="32" y="35"/>
                  <a:pt x="35" y="32"/>
                </a:cubicBezTo>
                <a:cubicBezTo>
                  <a:pt x="41" y="24"/>
                  <a:pt x="41" y="13"/>
                  <a:pt x="33" y="7"/>
                </a:cubicBezTo>
                <a:cubicBezTo>
                  <a:pt x="30" y="4"/>
                  <a:pt x="26" y="3"/>
                  <a:pt x="22" y="3"/>
                </a:cubicBezTo>
                <a:close/>
              </a:path>
            </a:pathLst>
          </a:custGeom>
          <a:solidFill>
            <a:schemeClr val="accent1"/>
          </a:solidFill>
          <a:ln>
            <a:noFill/>
          </a:ln>
          <a:extLst/>
        </p:spPr>
        <p:txBody>
          <a:bodyPr/>
          <a:lstStyle>
            <a:defPPr>
              <a:defRPr lang="zh-CN"/>
            </a:defPPr>
            <a:lvl1pPr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1pPr>
            <a:lvl2pPr marL="4572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2pPr>
            <a:lvl3pPr marL="9144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3pPr>
            <a:lvl4pPr marL="13716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4pPr>
            <a:lvl5pPr marL="18288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5pPr>
            <a:lvl6pPr marL="2286000" algn="l" defTabSz="914400" rtl="0" eaLnBrk="1" latinLnBrk="0" hangingPunct="1">
              <a:defRPr kern="1200">
                <a:solidFill>
                  <a:schemeClr val="tx1"/>
                </a:solidFill>
                <a:latin typeface="Calibri" pitchFamily="34" charset="0"/>
                <a:ea typeface="宋体" pitchFamily="2" charset="-122"/>
                <a:cs typeface="+mn-cs"/>
              </a:defRPr>
            </a:lvl6pPr>
            <a:lvl7pPr marL="2743200" algn="l" defTabSz="914400" rtl="0" eaLnBrk="1" latinLnBrk="0" hangingPunct="1">
              <a:defRPr kern="1200">
                <a:solidFill>
                  <a:schemeClr val="tx1"/>
                </a:solidFill>
                <a:latin typeface="Calibri" pitchFamily="34" charset="0"/>
                <a:ea typeface="宋体" pitchFamily="2" charset="-122"/>
                <a:cs typeface="+mn-cs"/>
              </a:defRPr>
            </a:lvl7pPr>
            <a:lvl8pPr marL="3200400" algn="l" defTabSz="914400" rtl="0" eaLnBrk="1" latinLnBrk="0" hangingPunct="1">
              <a:defRPr kern="1200">
                <a:solidFill>
                  <a:schemeClr val="tx1"/>
                </a:solidFill>
                <a:latin typeface="Calibri" pitchFamily="34" charset="0"/>
                <a:ea typeface="宋体" pitchFamily="2" charset="-122"/>
                <a:cs typeface="+mn-cs"/>
              </a:defRPr>
            </a:lvl8pPr>
            <a:lvl9pPr marL="3657600" algn="l" defTabSz="914400" rtl="0" eaLnBrk="1" latinLnBrk="0" hangingPunct="1">
              <a:defRPr kern="1200">
                <a:solidFill>
                  <a:schemeClr val="tx1"/>
                </a:solidFill>
                <a:latin typeface="Calibri" pitchFamily="34" charset="0"/>
                <a:ea typeface="宋体" pitchFamily="2" charset="-122"/>
                <a:cs typeface="+mn-cs"/>
              </a:defRPr>
            </a:lvl9pPr>
          </a:lstStyle>
          <a:p>
            <a:endParaRPr lang="zh-CN" altLang="zh-CN" sz="2133">
              <a:solidFill>
                <a:srgbClr val="000000"/>
              </a:solidFill>
              <a:sym typeface="宋体" pitchFamily="2" charset="-122"/>
            </a:endParaRPr>
          </a:p>
        </p:txBody>
      </p:sp>
      <p:sp>
        <p:nvSpPr>
          <p:cNvPr id="31" name="Freeform 32"/>
          <p:cNvSpPr>
            <a:spLocks noChangeArrowheads="1"/>
          </p:cNvSpPr>
          <p:nvPr/>
        </p:nvSpPr>
        <p:spPr bwMode="auto">
          <a:xfrm>
            <a:off x="6141625" y="2416176"/>
            <a:ext cx="99484" cy="349249"/>
          </a:xfrm>
          <a:custGeom>
            <a:avLst/>
            <a:gdLst>
              <a:gd name="T0" fmla="*/ 39 w 47"/>
              <a:gd name="T1" fmla="*/ 165 h 165"/>
              <a:gd name="T2" fmla="*/ 0 w 47"/>
              <a:gd name="T3" fmla="*/ 8 h 165"/>
              <a:gd name="T4" fmla="*/ 8 w 47"/>
              <a:gd name="T5" fmla="*/ 0 h 165"/>
              <a:gd name="T6" fmla="*/ 47 w 47"/>
              <a:gd name="T7" fmla="*/ 165 h 165"/>
              <a:gd name="T8" fmla="*/ 39 w 47"/>
              <a:gd name="T9" fmla="*/ 165 h 165"/>
              <a:gd name="T10" fmla="*/ 0 60000 65536"/>
              <a:gd name="T11" fmla="*/ 0 60000 65536"/>
              <a:gd name="T12" fmla="*/ 0 60000 65536"/>
              <a:gd name="T13" fmla="*/ 0 60000 65536"/>
              <a:gd name="T14" fmla="*/ 0 60000 65536"/>
              <a:gd name="T15" fmla="*/ 0 w 47"/>
              <a:gd name="T16" fmla="*/ 0 h 165"/>
              <a:gd name="T17" fmla="*/ 47 w 47"/>
              <a:gd name="T18" fmla="*/ 165 h 165"/>
            </a:gdLst>
            <a:ahLst/>
            <a:cxnLst>
              <a:cxn ang="T10">
                <a:pos x="T0" y="T1"/>
              </a:cxn>
              <a:cxn ang="T11">
                <a:pos x="T2" y="T3"/>
              </a:cxn>
              <a:cxn ang="T12">
                <a:pos x="T4" y="T5"/>
              </a:cxn>
              <a:cxn ang="T13">
                <a:pos x="T6" y="T7"/>
              </a:cxn>
              <a:cxn ang="T14">
                <a:pos x="T8" y="T9"/>
              </a:cxn>
            </a:cxnLst>
            <a:rect l="T15" t="T16" r="T17" b="T18"/>
            <a:pathLst>
              <a:path w="47" h="165">
                <a:moveTo>
                  <a:pt x="39" y="165"/>
                </a:moveTo>
                <a:lnTo>
                  <a:pt x="0" y="8"/>
                </a:lnTo>
                <a:lnTo>
                  <a:pt x="8" y="0"/>
                </a:lnTo>
                <a:lnTo>
                  <a:pt x="47" y="165"/>
                </a:lnTo>
                <a:lnTo>
                  <a:pt x="39" y="165"/>
                </a:lnTo>
                <a:close/>
              </a:path>
            </a:pathLst>
          </a:custGeom>
          <a:solidFill>
            <a:schemeClr val="bg1">
              <a:lumMod val="65000"/>
            </a:schemeClr>
          </a:solidFill>
          <a:ln>
            <a:noFill/>
          </a:ln>
          <a:extLst/>
        </p:spPr>
        <p:txBody>
          <a:bodyPr/>
          <a:lstStyle>
            <a:defPPr>
              <a:defRPr lang="zh-CN"/>
            </a:defPPr>
            <a:lvl1pPr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1pPr>
            <a:lvl2pPr marL="4572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2pPr>
            <a:lvl3pPr marL="9144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3pPr>
            <a:lvl4pPr marL="13716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4pPr>
            <a:lvl5pPr marL="18288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5pPr>
            <a:lvl6pPr marL="2286000" algn="l" defTabSz="914400" rtl="0" eaLnBrk="1" latinLnBrk="0" hangingPunct="1">
              <a:defRPr kern="1200">
                <a:solidFill>
                  <a:schemeClr val="tx1"/>
                </a:solidFill>
                <a:latin typeface="Calibri" pitchFamily="34" charset="0"/>
                <a:ea typeface="宋体" pitchFamily="2" charset="-122"/>
                <a:cs typeface="+mn-cs"/>
              </a:defRPr>
            </a:lvl6pPr>
            <a:lvl7pPr marL="2743200" algn="l" defTabSz="914400" rtl="0" eaLnBrk="1" latinLnBrk="0" hangingPunct="1">
              <a:defRPr kern="1200">
                <a:solidFill>
                  <a:schemeClr val="tx1"/>
                </a:solidFill>
                <a:latin typeface="Calibri" pitchFamily="34" charset="0"/>
                <a:ea typeface="宋体" pitchFamily="2" charset="-122"/>
                <a:cs typeface="+mn-cs"/>
              </a:defRPr>
            </a:lvl7pPr>
            <a:lvl8pPr marL="3200400" algn="l" defTabSz="914400" rtl="0" eaLnBrk="1" latinLnBrk="0" hangingPunct="1">
              <a:defRPr kern="1200">
                <a:solidFill>
                  <a:schemeClr val="tx1"/>
                </a:solidFill>
                <a:latin typeface="Calibri" pitchFamily="34" charset="0"/>
                <a:ea typeface="宋体" pitchFamily="2" charset="-122"/>
                <a:cs typeface="+mn-cs"/>
              </a:defRPr>
            </a:lvl8pPr>
            <a:lvl9pPr marL="3657600" algn="l" defTabSz="914400" rtl="0" eaLnBrk="1" latinLnBrk="0" hangingPunct="1">
              <a:defRPr kern="1200">
                <a:solidFill>
                  <a:schemeClr val="tx1"/>
                </a:solidFill>
                <a:latin typeface="Calibri" pitchFamily="34" charset="0"/>
                <a:ea typeface="宋体" pitchFamily="2" charset="-122"/>
                <a:cs typeface="+mn-cs"/>
              </a:defRPr>
            </a:lvl9pPr>
          </a:lstStyle>
          <a:p>
            <a:endParaRPr lang="zh-CN" altLang="zh-CN" sz="2133">
              <a:solidFill>
                <a:srgbClr val="000000"/>
              </a:solidFill>
              <a:sym typeface="宋体" pitchFamily="2" charset="-122"/>
            </a:endParaRPr>
          </a:p>
        </p:txBody>
      </p:sp>
      <p:sp>
        <p:nvSpPr>
          <p:cNvPr id="32" name="Freeform 33"/>
          <p:cNvSpPr>
            <a:spLocks noChangeArrowheads="1"/>
          </p:cNvSpPr>
          <p:nvPr/>
        </p:nvSpPr>
        <p:spPr bwMode="auto">
          <a:xfrm>
            <a:off x="6954424" y="2333624"/>
            <a:ext cx="2127251" cy="696384"/>
          </a:xfrm>
          <a:custGeom>
            <a:avLst/>
            <a:gdLst>
              <a:gd name="T0" fmla="*/ 8 w 1005"/>
              <a:gd name="T1" fmla="*/ 329 h 329"/>
              <a:gd name="T2" fmla="*/ 0 w 1005"/>
              <a:gd name="T3" fmla="*/ 321 h 329"/>
              <a:gd name="T4" fmla="*/ 1005 w 1005"/>
              <a:gd name="T5" fmla="*/ 0 h 329"/>
              <a:gd name="T6" fmla="*/ 1005 w 1005"/>
              <a:gd name="T7" fmla="*/ 8 h 329"/>
              <a:gd name="T8" fmla="*/ 8 w 1005"/>
              <a:gd name="T9" fmla="*/ 329 h 329"/>
              <a:gd name="T10" fmla="*/ 0 60000 65536"/>
              <a:gd name="T11" fmla="*/ 0 60000 65536"/>
              <a:gd name="T12" fmla="*/ 0 60000 65536"/>
              <a:gd name="T13" fmla="*/ 0 60000 65536"/>
              <a:gd name="T14" fmla="*/ 0 60000 65536"/>
              <a:gd name="T15" fmla="*/ 0 w 1005"/>
              <a:gd name="T16" fmla="*/ 0 h 329"/>
              <a:gd name="T17" fmla="*/ 1005 w 1005"/>
              <a:gd name="T18" fmla="*/ 329 h 329"/>
            </a:gdLst>
            <a:ahLst/>
            <a:cxnLst>
              <a:cxn ang="T10">
                <a:pos x="T0" y="T1"/>
              </a:cxn>
              <a:cxn ang="T11">
                <a:pos x="T2" y="T3"/>
              </a:cxn>
              <a:cxn ang="T12">
                <a:pos x="T4" y="T5"/>
              </a:cxn>
              <a:cxn ang="T13">
                <a:pos x="T6" y="T7"/>
              </a:cxn>
              <a:cxn ang="T14">
                <a:pos x="T8" y="T9"/>
              </a:cxn>
            </a:cxnLst>
            <a:rect l="T15" t="T16" r="T17" b="T18"/>
            <a:pathLst>
              <a:path w="1005" h="329">
                <a:moveTo>
                  <a:pt x="8" y="329"/>
                </a:moveTo>
                <a:lnTo>
                  <a:pt x="0" y="321"/>
                </a:lnTo>
                <a:lnTo>
                  <a:pt x="1005" y="0"/>
                </a:lnTo>
                <a:lnTo>
                  <a:pt x="1005" y="8"/>
                </a:lnTo>
                <a:lnTo>
                  <a:pt x="8" y="329"/>
                </a:lnTo>
                <a:close/>
              </a:path>
            </a:pathLst>
          </a:custGeom>
          <a:solidFill>
            <a:schemeClr val="bg1">
              <a:lumMod val="65000"/>
            </a:schemeClr>
          </a:solidFill>
          <a:ln>
            <a:noFill/>
          </a:ln>
          <a:extLst/>
        </p:spPr>
        <p:txBody>
          <a:bodyPr/>
          <a:lstStyle>
            <a:defPPr>
              <a:defRPr lang="zh-CN"/>
            </a:defPPr>
            <a:lvl1pPr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1pPr>
            <a:lvl2pPr marL="4572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2pPr>
            <a:lvl3pPr marL="9144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3pPr>
            <a:lvl4pPr marL="13716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4pPr>
            <a:lvl5pPr marL="18288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5pPr>
            <a:lvl6pPr marL="2286000" algn="l" defTabSz="914400" rtl="0" eaLnBrk="1" latinLnBrk="0" hangingPunct="1">
              <a:defRPr kern="1200">
                <a:solidFill>
                  <a:schemeClr val="tx1"/>
                </a:solidFill>
                <a:latin typeface="Calibri" pitchFamily="34" charset="0"/>
                <a:ea typeface="宋体" pitchFamily="2" charset="-122"/>
                <a:cs typeface="+mn-cs"/>
              </a:defRPr>
            </a:lvl6pPr>
            <a:lvl7pPr marL="2743200" algn="l" defTabSz="914400" rtl="0" eaLnBrk="1" latinLnBrk="0" hangingPunct="1">
              <a:defRPr kern="1200">
                <a:solidFill>
                  <a:schemeClr val="tx1"/>
                </a:solidFill>
                <a:latin typeface="Calibri" pitchFamily="34" charset="0"/>
                <a:ea typeface="宋体" pitchFamily="2" charset="-122"/>
                <a:cs typeface="+mn-cs"/>
              </a:defRPr>
            </a:lvl7pPr>
            <a:lvl8pPr marL="3200400" algn="l" defTabSz="914400" rtl="0" eaLnBrk="1" latinLnBrk="0" hangingPunct="1">
              <a:defRPr kern="1200">
                <a:solidFill>
                  <a:schemeClr val="tx1"/>
                </a:solidFill>
                <a:latin typeface="Calibri" pitchFamily="34" charset="0"/>
                <a:ea typeface="宋体" pitchFamily="2" charset="-122"/>
                <a:cs typeface="+mn-cs"/>
              </a:defRPr>
            </a:lvl8pPr>
            <a:lvl9pPr marL="3657600" algn="l" defTabSz="914400" rtl="0" eaLnBrk="1" latinLnBrk="0" hangingPunct="1">
              <a:defRPr kern="1200">
                <a:solidFill>
                  <a:schemeClr val="tx1"/>
                </a:solidFill>
                <a:latin typeface="Calibri" pitchFamily="34" charset="0"/>
                <a:ea typeface="宋体" pitchFamily="2" charset="-122"/>
                <a:cs typeface="+mn-cs"/>
              </a:defRPr>
            </a:lvl9pPr>
          </a:lstStyle>
          <a:p>
            <a:endParaRPr lang="zh-CN" altLang="zh-CN" sz="2400">
              <a:solidFill>
                <a:srgbClr val="000000"/>
              </a:solidFill>
              <a:sym typeface="宋体" pitchFamily="2" charset="-122"/>
            </a:endParaRPr>
          </a:p>
        </p:txBody>
      </p:sp>
      <p:sp>
        <p:nvSpPr>
          <p:cNvPr id="33" name="Freeform 34"/>
          <p:cNvSpPr>
            <a:spLocks noChangeArrowheads="1"/>
          </p:cNvSpPr>
          <p:nvPr/>
        </p:nvSpPr>
        <p:spPr bwMode="auto">
          <a:xfrm>
            <a:off x="6772392" y="4259791"/>
            <a:ext cx="980017" cy="630767"/>
          </a:xfrm>
          <a:custGeom>
            <a:avLst/>
            <a:gdLst>
              <a:gd name="T0" fmla="*/ 455 w 463"/>
              <a:gd name="T1" fmla="*/ 298 h 298"/>
              <a:gd name="T2" fmla="*/ 0 w 463"/>
              <a:gd name="T3" fmla="*/ 8 h 298"/>
              <a:gd name="T4" fmla="*/ 8 w 463"/>
              <a:gd name="T5" fmla="*/ 0 h 298"/>
              <a:gd name="T6" fmla="*/ 463 w 463"/>
              <a:gd name="T7" fmla="*/ 282 h 298"/>
              <a:gd name="T8" fmla="*/ 455 w 463"/>
              <a:gd name="T9" fmla="*/ 298 h 298"/>
              <a:gd name="T10" fmla="*/ 0 60000 65536"/>
              <a:gd name="T11" fmla="*/ 0 60000 65536"/>
              <a:gd name="T12" fmla="*/ 0 60000 65536"/>
              <a:gd name="T13" fmla="*/ 0 60000 65536"/>
              <a:gd name="T14" fmla="*/ 0 60000 65536"/>
              <a:gd name="T15" fmla="*/ 0 w 463"/>
              <a:gd name="T16" fmla="*/ 0 h 298"/>
              <a:gd name="T17" fmla="*/ 463 w 463"/>
              <a:gd name="T18" fmla="*/ 298 h 298"/>
            </a:gdLst>
            <a:ahLst/>
            <a:cxnLst>
              <a:cxn ang="T10">
                <a:pos x="T0" y="T1"/>
              </a:cxn>
              <a:cxn ang="T11">
                <a:pos x="T2" y="T3"/>
              </a:cxn>
              <a:cxn ang="T12">
                <a:pos x="T4" y="T5"/>
              </a:cxn>
              <a:cxn ang="T13">
                <a:pos x="T6" y="T7"/>
              </a:cxn>
              <a:cxn ang="T14">
                <a:pos x="T8" y="T9"/>
              </a:cxn>
            </a:cxnLst>
            <a:rect l="T15" t="T16" r="T17" b="T18"/>
            <a:pathLst>
              <a:path w="463" h="298">
                <a:moveTo>
                  <a:pt x="455" y="298"/>
                </a:moveTo>
                <a:lnTo>
                  <a:pt x="0" y="8"/>
                </a:lnTo>
                <a:lnTo>
                  <a:pt x="8" y="0"/>
                </a:lnTo>
                <a:lnTo>
                  <a:pt x="463" y="282"/>
                </a:lnTo>
                <a:lnTo>
                  <a:pt x="455" y="298"/>
                </a:lnTo>
                <a:close/>
              </a:path>
            </a:pathLst>
          </a:custGeom>
          <a:solidFill>
            <a:schemeClr val="bg1">
              <a:lumMod val="65000"/>
            </a:schemeClr>
          </a:solidFill>
          <a:ln>
            <a:noFill/>
          </a:ln>
          <a:extLst/>
        </p:spPr>
        <p:txBody>
          <a:bodyPr/>
          <a:lstStyle>
            <a:defPPr>
              <a:defRPr lang="zh-CN"/>
            </a:defPPr>
            <a:lvl1pPr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1pPr>
            <a:lvl2pPr marL="4572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2pPr>
            <a:lvl3pPr marL="9144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3pPr>
            <a:lvl4pPr marL="13716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4pPr>
            <a:lvl5pPr marL="18288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5pPr>
            <a:lvl6pPr marL="2286000" algn="l" defTabSz="914400" rtl="0" eaLnBrk="1" latinLnBrk="0" hangingPunct="1">
              <a:defRPr kern="1200">
                <a:solidFill>
                  <a:schemeClr val="tx1"/>
                </a:solidFill>
                <a:latin typeface="Calibri" pitchFamily="34" charset="0"/>
                <a:ea typeface="宋体" pitchFamily="2" charset="-122"/>
                <a:cs typeface="+mn-cs"/>
              </a:defRPr>
            </a:lvl6pPr>
            <a:lvl7pPr marL="2743200" algn="l" defTabSz="914400" rtl="0" eaLnBrk="1" latinLnBrk="0" hangingPunct="1">
              <a:defRPr kern="1200">
                <a:solidFill>
                  <a:schemeClr val="tx1"/>
                </a:solidFill>
                <a:latin typeface="Calibri" pitchFamily="34" charset="0"/>
                <a:ea typeface="宋体" pitchFamily="2" charset="-122"/>
                <a:cs typeface="+mn-cs"/>
              </a:defRPr>
            </a:lvl7pPr>
            <a:lvl8pPr marL="3200400" algn="l" defTabSz="914400" rtl="0" eaLnBrk="1" latinLnBrk="0" hangingPunct="1">
              <a:defRPr kern="1200">
                <a:solidFill>
                  <a:schemeClr val="tx1"/>
                </a:solidFill>
                <a:latin typeface="Calibri" pitchFamily="34" charset="0"/>
                <a:ea typeface="宋体" pitchFamily="2" charset="-122"/>
                <a:cs typeface="+mn-cs"/>
              </a:defRPr>
            </a:lvl8pPr>
            <a:lvl9pPr marL="3657600" algn="l" defTabSz="914400" rtl="0" eaLnBrk="1" latinLnBrk="0" hangingPunct="1">
              <a:defRPr kern="1200">
                <a:solidFill>
                  <a:schemeClr val="tx1"/>
                </a:solidFill>
                <a:latin typeface="Calibri" pitchFamily="34" charset="0"/>
                <a:ea typeface="宋体" pitchFamily="2" charset="-122"/>
                <a:cs typeface="+mn-cs"/>
              </a:defRPr>
            </a:lvl9pPr>
          </a:lstStyle>
          <a:p>
            <a:endParaRPr lang="zh-CN" altLang="zh-CN" sz="2133">
              <a:solidFill>
                <a:srgbClr val="000000"/>
              </a:solidFill>
              <a:sym typeface="宋体" pitchFamily="2" charset="-122"/>
            </a:endParaRPr>
          </a:p>
        </p:txBody>
      </p:sp>
      <p:sp>
        <p:nvSpPr>
          <p:cNvPr id="34" name="Freeform 35"/>
          <p:cNvSpPr>
            <a:spLocks noChangeArrowheads="1"/>
          </p:cNvSpPr>
          <p:nvPr/>
        </p:nvSpPr>
        <p:spPr bwMode="auto">
          <a:xfrm>
            <a:off x="8698558" y="4208991"/>
            <a:ext cx="514351" cy="516467"/>
          </a:xfrm>
          <a:custGeom>
            <a:avLst/>
            <a:gdLst>
              <a:gd name="T0" fmla="*/ 16 w 243"/>
              <a:gd name="T1" fmla="*/ 244 h 244"/>
              <a:gd name="T2" fmla="*/ 0 w 243"/>
              <a:gd name="T3" fmla="*/ 228 h 244"/>
              <a:gd name="T4" fmla="*/ 236 w 243"/>
              <a:gd name="T5" fmla="*/ 0 h 244"/>
              <a:gd name="T6" fmla="*/ 243 w 243"/>
              <a:gd name="T7" fmla="*/ 16 h 244"/>
              <a:gd name="T8" fmla="*/ 16 w 243"/>
              <a:gd name="T9" fmla="*/ 244 h 244"/>
              <a:gd name="T10" fmla="*/ 0 60000 65536"/>
              <a:gd name="T11" fmla="*/ 0 60000 65536"/>
              <a:gd name="T12" fmla="*/ 0 60000 65536"/>
              <a:gd name="T13" fmla="*/ 0 60000 65536"/>
              <a:gd name="T14" fmla="*/ 0 60000 65536"/>
              <a:gd name="T15" fmla="*/ 0 w 243"/>
              <a:gd name="T16" fmla="*/ 0 h 244"/>
              <a:gd name="T17" fmla="*/ 243 w 243"/>
              <a:gd name="T18" fmla="*/ 244 h 244"/>
            </a:gdLst>
            <a:ahLst/>
            <a:cxnLst>
              <a:cxn ang="T10">
                <a:pos x="T0" y="T1"/>
              </a:cxn>
              <a:cxn ang="T11">
                <a:pos x="T2" y="T3"/>
              </a:cxn>
              <a:cxn ang="T12">
                <a:pos x="T4" y="T5"/>
              </a:cxn>
              <a:cxn ang="T13">
                <a:pos x="T6" y="T7"/>
              </a:cxn>
              <a:cxn ang="T14">
                <a:pos x="T8" y="T9"/>
              </a:cxn>
            </a:cxnLst>
            <a:rect l="T15" t="T16" r="T17" b="T18"/>
            <a:pathLst>
              <a:path w="243" h="244">
                <a:moveTo>
                  <a:pt x="16" y="244"/>
                </a:moveTo>
                <a:lnTo>
                  <a:pt x="0" y="228"/>
                </a:lnTo>
                <a:lnTo>
                  <a:pt x="236" y="0"/>
                </a:lnTo>
                <a:lnTo>
                  <a:pt x="243" y="16"/>
                </a:lnTo>
                <a:lnTo>
                  <a:pt x="16" y="244"/>
                </a:lnTo>
                <a:close/>
              </a:path>
            </a:pathLst>
          </a:custGeom>
          <a:solidFill>
            <a:schemeClr val="bg1">
              <a:lumMod val="65000"/>
            </a:schemeClr>
          </a:solidFill>
          <a:ln>
            <a:noFill/>
          </a:ln>
          <a:extLst/>
        </p:spPr>
        <p:txBody>
          <a:bodyPr/>
          <a:lstStyle>
            <a:defPPr>
              <a:defRPr lang="zh-CN"/>
            </a:defPPr>
            <a:lvl1pPr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1pPr>
            <a:lvl2pPr marL="4572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2pPr>
            <a:lvl3pPr marL="9144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3pPr>
            <a:lvl4pPr marL="13716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4pPr>
            <a:lvl5pPr marL="18288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5pPr>
            <a:lvl6pPr marL="2286000" algn="l" defTabSz="914400" rtl="0" eaLnBrk="1" latinLnBrk="0" hangingPunct="1">
              <a:defRPr kern="1200">
                <a:solidFill>
                  <a:schemeClr val="tx1"/>
                </a:solidFill>
                <a:latin typeface="Calibri" pitchFamily="34" charset="0"/>
                <a:ea typeface="宋体" pitchFamily="2" charset="-122"/>
                <a:cs typeface="+mn-cs"/>
              </a:defRPr>
            </a:lvl6pPr>
            <a:lvl7pPr marL="2743200" algn="l" defTabSz="914400" rtl="0" eaLnBrk="1" latinLnBrk="0" hangingPunct="1">
              <a:defRPr kern="1200">
                <a:solidFill>
                  <a:schemeClr val="tx1"/>
                </a:solidFill>
                <a:latin typeface="Calibri" pitchFamily="34" charset="0"/>
                <a:ea typeface="宋体" pitchFamily="2" charset="-122"/>
                <a:cs typeface="+mn-cs"/>
              </a:defRPr>
            </a:lvl7pPr>
            <a:lvl8pPr marL="3200400" algn="l" defTabSz="914400" rtl="0" eaLnBrk="1" latinLnBrk="0" hangingPunct="1">
              <a:defRPr kern="1200">
                <a:solidFill>
                  <a:schemeClr val="tx1"/>
                </a:solidFill>
                <a:latin typeface="Calibri" pitchFamily="34" charset="0"/>
                <a:ea typeface="宋体" pitchFamily="2" charset="-122"/>
                <a:cs typeface="+mn-cs"/>
              </a:defRPr>
            </a:lvl8pPr>
            <a:lvl9pPr marL="3657600" algn="l" defTabSz="914400" rtl="0" eaLnBrk="1" latinLnBrk="0" hangingPunct="1">
              <a:defRPr kern="1200">
                <a:solidFill>
                  <a:schemeClr val="tx1"/>
                </a:solidFill>
                <a:latin typeface="Calibri" pitchFamily="34" charset="0"/>
                <a:ea typeface="宋体" pitchFamily="2" charset="-122"/>
                <a:cs typeface="+mn-cs"/>
              </a:defRPr>
            </a:lvl9pPr>
          </a:lstStyle>
          <a:p>
            <a:endParaRPr lang="zh-CN" altLang="zh-CN" sz="2133">
              <a:solidFill>
                <a:srgbClr val="000000"/>
              </a:solidFill>
              <a:sym typeface="宋体" pitchFamily="2" charset="-122"/>
            </a:endParaRPr>
          </a:p>
        </p:txBody>
      </p:sp>
      <p:sp>
        <p:nvSpPr>
          <p:cNvPr id="35" name="Freeform 36"/>
          <p:cNvSpPr>
            <a:spLocks noChangeArrowheads="1"/>
          </p:cNvSpPr>
          <p:nvPr/>
        </p:nvSpPr>
        <p:spPr bwMode="auto">
          <a:xfrm>
            <a:off x="3815409" y="4160309"/>
            <a:ext cx="1993900" cy="696383"/>
          </a:xfrm>
          <a:custGeom>
            <a:avLst/>
            <a:gdLst>
              <a:gd name="T0" fmla="*/ 0 w 942"/>
              <a:gd name="T1" fmla="*/ 329 h 329"/>
              <a:gd name="T2" fmla="*/ 0 w 942"/>
              <a:gd name="T3" fmla="*/ 321 h 329"/>
              <a:gd name="T4" fmla="*/ 942 w 942"/>
              <a:gd name="T5" fmla="*/ 0 h 329"/>
              <a:gd name="T6" fmla="*/ 942 w 942"/>
              <a:gd name="T7" fmla="*/ 8 h 329"/>
              <a:gd name="T8" fmla="*/ 0 w 942"/>
              <a:gd name="T9" fmla="*/ 329 h 329"/>
              <a:gd name="T10" fmla="*/ 0 60000 65536"/>
              <a:gd name="T11" fmla="*/ 0 60000 65536"/>
              <a:gd name="T12" fmla="*/ 0 60000 65536"/>
              <a:gd name="T13" fmla="*/ 0 60000 65536"/>
              <a:gd name="T14" fmla="*/ 0 60000 65536"/>
              <a:gd name="T15" fmla="*/ 0 w 942"/>
              <a:gd name="T16" fmla="*/ 0 h 329"/>
              <a:gd name="T17" fmla="*/ 942 w 942"/>
              <a:gd name="T18" fmla="*/ 329 h 329"/>
            </a:gdLst>
            <a:ahLst/>
            <a:cxnLst>
              <a:cxn ang="T10">
                <a:pos x="T0" y="T1"/>
              </a:cxn>
              <a:cxn ang="T11">
                <a:pos x="T2" y="T3"/>
              </a:cxn>
              <a:cxn ang="T12">
                <a:pos x="T4" y="T5"/>
              </a:cxn>
              <a:cxn ang="T13">
                <a:pos x="T6" y="T7"/>
              </a:cxn>
              <a:cxn ang="T14">
                <a:pos x="T8" y="T9"/>
              </a:cxn>
            </a:cxnLst>
            <a:rect l="T15" t="T16" r="T17" b="T18"/>
            <a:pathLst>
              <a:path w="942" h="329">
                <a:moveTo>
                  <a:pt x="0" y="329"/>
                </a:moveTo>
                <a:lnTo>
                  <a:pt x="0" y="321"/>
                </a:lnTo>
                <a:lnTo>
                  <a:pt x="942" y="0"/>
                </a:lnTo>
                <a:lnTo>
                  <a:pt x="942" y="8"/>
                </a:lnTo>
                <a:lnTo>
                  <a:pt x="0" y="329"/>
                </a:lnTo>
                <a:close/>
              </a:path>
            </a:pathLst>
          </a:custGeom>
          <a:solidFill>
            <a:schemeClr val="bg1">
              <a:lumMod val="65000"/>
            </a:schemeClr>
          </a:solidFill>
          <a:ln>
            <a:noFill/>
          </a:ln>
          <a:extLst/>
        </p:spPr>
        <p:txBody>
          <a:bodyPr/>
          <a:lstStyle>
            <a:defPPr>
              <a:defRPr lang="zh-CN"/>
            </a:defPPr>
            <a:lvl1pPr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1pPr>
            <a:lvl2pPr marL="4572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2pPr>
            <a:lvl3pPr marL="9144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3pPr>
            <a:lvl4pPr marL="13716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4pPr>
            <a:lvl5pPr marL="18288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5pPr>
            <a:lvl6pPr marL="2286000" algn="l" defTabSz="914400" rtl="0" eaLnBrk="1" latinLnBrk="0" hangingPunct="1">
              <a:defRPr kern="1200">
                <a:solidFill>
                  <a:schemeClr val="tx1"/>
                </a:solidFill>
                <a:latin typeface="Calibri" pitchFamily="34" charset="0"/>
                <a:ea typeface="宋体" pitchFamily="2" charset="-122"/>
                <a:cs typeface="+mn-cs"/>
              </a:defRPr>
            </a:lvl6pPr>
            <a:lvl7pPr marL="2743200" algn="l" defTabSz="914400" rtl="0" eaLnBrk="1" latinLnBrk="0" hangingPunct="1">
              <a:defRPr kern="1200">
                <a:solidFill>
                  <a:schemeClr val="tx1"/>
                </a:solidFill>
                <a:latin typeface="Calibri" pitchFamily="34" charset="0"/>
                <a:ea typeface="宋体" pitchFamily="2" charset="-122"/>
                <a:cs typeface="+mn-cs"/>
              </a:defRPr>
            </a:lvl7pPr>
            <a:lvl8pPr marL="3200400" algn="l" defTabSz="914400" rtl="0" eaLnBrk="1" latinLnBrk="0" hangingPunct="1">
              <a:defRPr kern="1200">
                <a:solidFill>
                  <a:schemeClr val="tx1"/>
                </a:solidFill>
                <a:latin typeface="Calibri" pitchFamily="34" charset="0"/>
                <a:ea typeface="宋体" pitchFamily="2" charset="-122"/>
                <a:cs typeface="+mn-cs"/>
              </a:defRPr>
            </a:lvl8pPr>
            <a:lvl9pPr marL="3657600" algn="l" defTabSz="914400" rtl="0" eaLnBrk="1" latinLnBrk="0" hangingPunct="1">
              <a:defRPr kern="1200">
                <a:solidFill>
                  <a:schemeClr val="tx1"/>
                </a:solidFill>
                <a:latin typeface="Calibri" pitchFamily="34" charset="0"/>
                <a:ea typeface="宋体" pitchFamily="2" charset="-122"/>
                <a:cs typeface="+mn-cs"/>
              </a:defRPr>
            </a:lvl9pPr>
          </a:lstStyle>
          <a:p>
            <a:endParaRPr lang="zh-CN" altLang="zh-CN" sz="2133">
              <a:solidFill>
                <a:srgbClr val="000000"/>
              </a:solidFill>
              <a:sym typeface="宋体" pitchFamily="2" charset="-122"/>
            </a:endParaRPr>
          </a:p>
        </p:txBody>
      </p:sp>
      <p:sp>
        <p:nvSpPr>
          <p:cNvPr id="36" name="Freeform 37"/>
          <p:cNvSpPr>
            <a:spLocks noChangeArrowheads="1"/>
          </p:cNvSpPr>
          <p:nvPr/>
        </p:nvSpPr>
        <p:spPr bwMode="auto">
          <a:xfrm>
            <a:off x="2454391" y="4475691"/>
            <a:ext cx="315384" cy="281517"/>
          </a:xfrm>
          <a:custGeom>
            <a:avLst/>
            <a:gdLst>
              <a:gd name="T0" fmla="*/ 133 w 149"/>
              <a:gd name="T1" fmla="*/ 133 h 133"/>
              <a:gd name="T2" fmla="*/ 0 w 149"/>
              <a:gd name="T3" fmla="*/ 16 h 133"/>
              <a:gd name="T4" fmla="*/ 15 w 149"/>
              <a:gd name="T5" fmla="*/ 0 h 133"/>
              <a:gd name="T6" fmla="*/ 149 w 149"/>
              <a:gd name="T7" fmla="*/ 118 h 133"/>
              <a:gd name="T8" fmla="*/ 133 w 149"/>
              <a:gd name="T9" fmla="*/ 133 h 133"/>
              <a:gd name="T10" fmla="*/ 0 60000 65536"/>
              <a:gd name="T11" fmla="*/ 0 60000 65536"/>
              <a:gd name="T12" fmla="*/ 0 60000 65536"/>
              <a:gd name="T13" fmla="*/ 0 60000 65536"/>
              <a:gd name="T14" fmla="*/ 0 60000 65536"/>
              <a:gd name="T15" fmla="*/ 0 w 149"/>
              <a:gd name="T16" fmla="*/ 0 h 133"/>
              <a:gd name="T17" fmla="*/ 149 w 149"/>
              <a:gd name="T18" fmla="*/ 133 h 133"/>
            </a:gdLst>
            <a:ahLst/>
            <a:cxnLst>
              <a:cxn ang="T10">
                <a:pos x="T0" y="T1"/>
              </a:cxn>
              <a:cxn ang="T11">
                <a:pos x="T2" y="T3"/>
              </a:cxn>
              <a:cxn ang="T12">
                <a:pos x="T4" y="T5"/>
              </a:cxn>
              <a:cxn ang="T13">
                <a:pos x="T6" y="T7"/>
              </a:cxn>
              <a:cxn ang="T14">
                <a:pos x="T8" y="T9"/>
              </a:cxn>
            </a:cxnLst>
            <a:rect l="T15" t="T16" r="T17" b="T18"/>
            <a:pathLst>
              <a:path w="149" h="133">
                <a:moveTo>
                  <a:pt x="133" y="133"/>
                </a:moveTo>
                <a:lnTo>
                  <a:pt x="0" y="16"/>
                </a:lnTo>
                <a:lnTo>
                  <a:pt x="15" y="0"/>
                </a:lnTo>
                <a:lnTo>
                  <a:pt x="149" y="118"/>
                </a:lnTo>
                <a:lnTo>
                  <a:pt x="133" y="133"/>
                </a:lnTo>
                <a:close/>
              </a:path>
            </a:pathLst>
          </a:custGeom>
          <a:solidFill>
            <a:schemeClr val="bg1">
              <a:lumMod val="75000"/>
            </a:schemeClr>
          </a:solidFill>
          <a:ln>
            <a:noFill/>
          </a:ln>
          <a:extLst/>
        </p:spPr>
        <p:txBody>
          <a:bodyPr/>
          <a:lstStyle>
            <a:defPPr>
              <a:defRPr lang="zh-CN"/>
            </a:defPPr>
            <a:lvl1pPr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1pPr>
            <a:lvl2pPr marL="4572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2pPr>
            <a:lvl3pPr marL="9144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3pPr>
            <a:lvl4pPr marL="13716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4pPr>
            <a:lvl5pPr marL="18288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5pPr>
            <a:lvl6pPr marL="2286000" algn="l" defTabSz="914400" rtl="0" eaLnBrk="1" latinLnBrk="0" hangingPunct="1">
              <a:defRPr kern="1200">
                <a:solidFill>
                  <a:schemeClr val="tx1"/>
                </a:solidFill>
                <a:latin typeface="Calibri" pitchFamily="34" charset="0"/>
                <a:ea typeface="宋体" pitchFamily="2" charset="-122"/>
                <a:cs typeface="+mn-cs"/>
              </a:defRPr>
            </a:lvl6pPr>
            <a:lvl7pPr marL="2743200" algn="l" defTabSz="914400" rtl="0" eaLnBrk="1" latinLnBrk="0" hangingPunct="1">
              <a:defRPr kern="1200">
                <a:solidFill>
                  <a:schemeClr val="tx1"/>
                </a:solidFill>
                <a:latin typeface="Calibri" pitchFamily="34" charset="0"/>
                <a:ea typeface="宋体" pitchFamily="2" charset="-122"/>
                <a:cs typeface="+mn-cs"/>
              </a:defRPr>
            </a:lvl7pPr>
            <a:lvl8pPr marL="3200400" algn="l" defTabSz="914400" rtl="0" eaLnBrk="1" latinLnBrk="0" hangingPunct="1">
              <a:defRPr kern="1200">
                <a:solidFill>
                  <a:schemeClr val="tx1"/>
                </a:solidFill>
                <a:latin typeface="Calibri" pitchFamily="34" charset="0"/>
                <a:ea typeface="宋体" pitchFamily="2" charset="-122"/>
                <a:cs typeface="+mn-cs"/>
              </a:defRPr>
            </a:lvl8pPr>
            <a:lvl9pPr marL="3657600" algn="l" defTabSz="914400" rtl="0" eaLnBrk="1" latinLnBrk="0" hangingPunct="1">
              <a:defRPr kern="1200">
                <a:solidFill>
                  <a:schemeClr val="tx1"/>
                </a:solidFill>
                <a:latin typeface="Calibri" pitchFamily="34" charset="0"/>
                <a:ea typeface="宋体" pitchFamily="2" charset="-122"/>
                <a:cs typeface="+mn-cs"/>
              </a:defRPr>
            </a:lvl9pPr>
          </a:lstStyle>
          <a:p>
            <a:endParaRPr lang="zh-CN" altLang="zh-CN" sz="2133">
              <a:solidFill>
                <a:srgbClr val="000000"/>
              </a:solidFill>
              <a:sym typeface="宋体" pitchFamily="2" charset="-122"/>
            </a:endParaRPr>
          </a:p>
        </p:txBody>
      </p:sp>
      <p:sp>
        <p:nvSpPr>
          <p:cNvPr id="37" name="Freeform 38"/>
          <p:cNvSpPr>
            <a:spLocks noChangeArrowheads="1"/>
          </p:cNvSpPr>
          <p:nvPr/>
        </p:nvSpPr>
        <p:spPr bwMode="auto">
          <a:xfrm>
            <a:off x="3500024" y="2350558"/>
            <a:ext cx="2159000" cy="829733"/>
          </a:xfrm>
          <a:custGeom>
            <a:avLst/>
            <a:gdLst>
              <a:gd name="T0" fmla="*/ 1012 w 1020"/>
              <a:gd name="T1" fmla="*/ 392 h 392"/>
              <a:gd name="T2" fmla="*/ 0 w 1020"/>
              <a:gd name="T3" fmla="*/ 7 h 392"/>
              <a:gd name="T4" fmla="*/ 8 w 1020"/>
              <a:gd name="T5" fmla="*/ 0 h 392"/>
              <a:gd name="T6" fmla="*/ 1020 w 1020"/>
              <a:gd name="T7" fmla="*/ 376 h 392"/>
              <a:gd name="T8" fmla="*/ 1012 w 1020"/>
              <a:gd name="T9" fmla="*/ 392 h 392"/>
              <a:gd name="T10" fmla="*/ 0 60000 65536"/>
              <a:gd name="T11" fmla="*/ 0 60000 65536"/>
              <a:gd name="T12" fmla="*/ 0 60000 65536"/>
              <a:gd name="T13" fmla="*/ 0 60000 65536"/>
              <a:gd name="T14" fmla="*/ 0 60000 65536"/>
              <a:gd name="T15" fmla="*/ 0 w 1020"/>
              <a:gd name="T16" fmla="*/ 0 h 392"/>
              <a:gd name="T17" fmla="*/ 1020 w 1020"/>
              <a:gd name="T18" fmla="*/ 392 h 392"/>
            </a:gdLst>
            <a:ahLst/>
            <a:cxnLst>
              <a:cxn ang="T10">
                <a:pos x="T0" y="T1"/>
              </a:cxn>
              <a:cxn ang="T11">
                <a:pos x="T2" y="T3"/>
              </a:cxn>
              <a:cxn ang="T12">
                <a:pos x="T4" y="T5"/>
              </a:cxn>
              <a:cxn ang="T13">
                <a:pos x="T6" y="T7"/>
              </a:cxn>
              <a:cxn ang="T14">
                <a:pos x="T8" y="T9"/>
              </a:cxn>
            </a:cxnLst>
            <a:rect l="T15" t="T16" r="T17" b="T18"/>
            <a:pathLst>
              <a:path w="1020" h="392">
                <a:moveTo>
                  <a:pt x="1012" y="392"/>
                </a:moveTo>
                <a:lnTo>
                  <a:pt x="0" y="7"/>
                </a:lnTo>
                <a:lnTo>
                  <a:pt x="8" y="0"/>
                </a:lnTo>
                <a:lnTo>
                  <a:pt x="1020" y="376"/>
                </a:lnTo>
                <a:lnTo>
                  <a:pt x="1012" y="392"/>
                </a:lnTo>
                <a:close/>
              </a:path>
            </a:pathLst>
          </a:custGeom>
          <a:solidFill>
            <a:schemeClr val="bg1">
              <a:lumMod val="65000"/>
            </a:schemeClr>
          </a:solidFill>
          <a:ln>
            <a:noFill/>
          </a:ln>
          <a:extLst/>
        </p:spPr>
        <p:txBody>
          <a:bodyPr/>
          <a:lstStyle>
            <a:defPPr>
              <a:defRPr lang="zh-CN"/>
            </a:defPPr>
            <a:lvl1pPr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1pPr>
            <a:lvl2pPr marL="4572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2pPr>
            <a:lvl3pPr marL="9144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3pPr>
            <a:lvl4pPr marL="13716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4pPr>
            <a:lvl5pPr marL="18288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5pPr>
            <a:lvl6pPr marL="2286000" algn="l" defTabSz="914400" rtl="0" eaLnBrk="1" latinLnBrk="0" hangingPunct="1">
              <a:defRPr kern="1200">
                <a:solidFill>
                  <a:schemeClr val="tx1"/>
                </a:solidFill>
                <a:latin typeface="Calibri" pitchFamily="34" charset="0"/>
                <a:ea typeface="宋体" pitchFamily="2" charset="-122"/>
                <a:cs typeface="+mn-cs"/>
              </a:defRPr>
            </a:lvl6pPr>
            <a:lvl7pPr marL="2743200" algn="l" defTabSz="914400" rtl="0" eaLnBrk="1" latinLnBrk="0" hangingPunct="1">
              <a:defRPr kern="1200">
                <a:solidFill>
                  <a:schemeClr val="tx1"/>
                </a:solidFill>
                <a:latin typeface="Calibri" pitchFamily="34" charset="0"/>
                <a:ea typeface="宋体" pitchFamily="2" charset="-122"/>
                <a:cs typeface="+mn-cs"/>
              </a:defRPr>
            </a:lvl7pPr>
            <a:lvl8pPr marL="3200400" algn="l" defTabSz="914400" rtl="0" eaLnBrk="1" latinLnBrk="0" hangingPunct="1">
              <a:defRPr kern="1200">
                <a:solidFill>
                  <a:schemeClr val="tx1"/>
                </a:solidFill>
                <a:latin typeface="Calibri" pitchFamily="34" charset="0"/>
                <a:ea typeface="宋体" pitchFamily="2" charset="-122"/>
                <a:cs typeface="+mn-cs"/>
              </a:defRPr>
            </a:lvl8pPr>
            <a:lvl9pPr marL="3657600" algn="l" defTabSz="914400" rtl="0" eaLnBrk="1" latinLnBrk="0" hangingPunct="1">
              <a:defRPr kern="1200">
                <a:solidFill>
                  <a:schemeClr val="tx1"/>
                </a:solidFill>
                <a:latin typeface="Calibri" pitchFamily="34" charset="0"/>
                <a:ea typeface="宋体" pitchFamily="2" charset="-122"/>
                <a:cs typeface="+mn-cs"/>
              </a:defRPr>
            </a:lvl9pPr>
          </a:lstStyle>
          <a:p>
            <a:endParaRPr lang="zh-CN" altLang="zh-CN" sz="2133">
              <a:solidFill>
                <a:srgbClr val="000000"/>
              </a:solidFill>
              <a:sym typeface="宋体" pitchFamily="2" charset="-122"/>
            </a:endParaRPr>
          </a:p>
        </p:txBody>
      </p:sp>
      <p:sp>
        <p:nvSpPr>
          <p:cNvPr id="38" name="TextBox 58"/>
          <p:cNvSpPr>
            <a:spLocks noChangeArrowheads="1"/>
          </p:cNvSpPr>
          <p:nvPr/>
        </p:nvSpPr>
        <p:spPr bwMode="auto">
          <a:xfrm>
            <a:off x="2745440" y="5768975"/>
            <a:ext cx="1005403"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defPPr>
              <a:defRPr lang="zh-CN"/>
            </a:defPPr>
            <a:lvl1pPr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1pPr>
            <a:lvl2pPr marL="4572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2pPr>
            <a:lvl3pPr marL="9144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3pPr>
            <a:lvl4pPr marL="13716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4pPr>
            <a:lvl5pPr marL="18288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5pPr>
            <a:lvl6pPr marL="2286000" algn="l" defTabSz="914400" rtl="0" eaLnBrk="1" latinLnBrk="0" hangingPunct="1">
              <a:defRPr kern="1200">
                <a:solidFill>
                  <a:schemeClr val="tx1"/>
                </a:solidFill>
                <a:latin typeface="Calibri" pitchFamily="34" charset="0"/>
                <a:ea typeface="宋体" pitchFamily="2" charset="-122"/>
                <a:cs typeface="+mn-cs"/>
              </a:defRPr>
            </a:lvl6pPr>
            <a:lvl7pPr marL="2743200" algn="l" defTabSz="914400" rtl="0" eaLnBrk="1" latinLnBrk="0" hangingPunct="1">
              <a:defRPr kern="1200">
                <a:solidFill>
                  <a:schemeClr val="tx1"/>
                </a:solidFill>
                <a:latin typeface="Calibri" pitchFamily="34" charset="0"/>
                <a:ea typeface="宋体" pitchFamily="2" charset="-122"/>
                <a:cs typeface="+mn-cs"/>
              </a:defRPr>
            </a:lvl7pPr>
            <a:lvl8pPr marL="3200400" algn="l" defTabSz="914400" rtl="0" eaLnBrk="1" latinLnBrk="0" hangingPunct="1">
              <a:defRPr kern="1200">
                <a:solidFill>
                  <a:schemeClr val="tx1"/>
                </a:solidFill>
                <a:latin typeface="Calibri" pitchFamily="34" charset="0"/>
                <a:ea typeface="宋体" pitchFamily="2" charset="-122"/>
                <a:cs typeface="+mn-cs"/>
              </a:defRPr>
            </a:lvl8pPr>
            <a:lvl9pPr marL="3657600" algn="l" defTabSz="914400" rtl="0" eaLnBrk="1" latinLnBrk="0" hangingPunct="1">
              <a:defRPr kern="1200">
                <a:solidFill>
                  <a:schemeClr val="tx1"/>
                </a:solidFill>
                <a:latin typeface="Calibri" pitchFamily="34" charset="0"/>
                <a:ea typeface="宋体" pitchFamily="2" charset="-122"/>
                <a:cs typeface="+mn-cs"/>
              </a:defRPr>
            </a:lvl9pPr>
          </a:lstStyle>
          <a:p>
            <a:pPr algn="ctr"/>
            <a:r>
              <a:rPr lang="zh-CN" altLang="en-US" sz="1600">
                <a:solidFill>
                  <a:srgbClr val="595959"/>
                </a:solidFill>
                <a:latin typeface="微软雅黑" pitchFamily="34" charset="-122"/>
                <a:ea typeface="微软雅黑" pitchFamily="34" charset="-122"/>
                <a:sym typeface="Arial" pitchFamily="34" charset="0"/>
              </a:rPr>
              <a:t>添加标题</a:t>
            </a:r>
          </a:p>
        </p:txBody>
      </p:sp>
      <p:sp>
        <p:nvSpPr>
          <p:cNvPr id="39" name="TextBox 59"/>
          <p:cNvSpPr>
            <a:spLocks noChangeArrowheads="1"/>
          </p:cNvSpPr>
          <p:nvPr/>
        </p:nvSpPr>
        <p:spPr bwMode="auto">
          <a:xfrm>
            <a:off x="9949515" y="3749675"/>
            <a:ext cx="1005403"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defPPr>
              <a:defRPr lang="zh-CN"/>
            </a:defPPr>
            <a:lvl1pPr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1pPr>
            <a:lvl2pPr marL="4572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2pPr>
            <a:lvl3pPr marL="9144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3pPr>
            <a:lvl4pPr marL="13716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4pPr>
            <a:lvl5pPr marL="18288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5pPr>
            <a:lvl6pPr marL="2286000" algn="l" defTabSz="914400" rtl="0" eaLnBrk="1" latinLnBrk="0" hangingPunct="1">
              <a:defRPr kern="1200">
                <a:solidFill>
                  <a:schemeClr val="tx1"/>
                </a:solidFill>
                <a:latin typeface="Calibri" pitchFamily="34" charset="0"/>
                <a:ea typeface="宋体" pitchFamily="2" charset="-122"/>
                <a:cs typeface="+mn-cs"/>
              </a:defRPr>
            </a:lvl6pPr>
            <a:lvl7pPr marL="2743200" algn="l" defTabSz="914400" rtl="0" eaLnBrk="1" latinLnBrk="0" hangingPunct="1">
              <a:defRPr kern="1200">
                <a:solidFill>
                  <a:schemeClr val="tx1"/>
                </a:solidFill>
                <a:latin typeface="Calibri" pitchFamily="34" charset="0"/>
                <a:ea typeface="宋体" pitchFamily="2" charset="-122"/>
                <a:cs typeface="+mn-cs"/>
              </a:defRPr>
            </a:lvl7pPr>
            <a:lvl8pPr marL="3200400" algn="l" defTabSz="914400" rtl="0" eaLnBrk="1" latinLnBrk="0" hangingPunct="1">
              <a:defRPr kern="1200">
                <a:solidFill>
                  <a:schemeClr val="tx1"/>
                </a:solidFill>
                <a:latin typeface="Calibri" pitchFamily="34" charset="0"/>
                <a:ea typeface="宋体" pitchFamily="2" charset="-122"/>
                <a:cs typeface="+mn-cs"/>
              </a:defRPr>
            </a:lvl8pPr>
            <a:lvl9pPr marL="3657600" algn="l" defTabSz="914400" rtl="0" eaLnBrk="1" latinLnBrk="0" hangingPunct="1">
              <a:defRPr kern="1200">
                <a:solidFill>
                  <a:schemeClr val="tx1"/>
                </a:solidFill>
                <a:latin typeface="Calibri" pitchFamily="34" charset="0"/>
                <a:ea typeface="宋体" pitchFamily="2" charset="-122"/>
                <a:cs typeface="+mn-cs"/>
              </a:defRPr>
            </a:lvl9pPr>
          </a:lstStyle>
          <a:p>
            <a:pPr algn="ctr"/>
            <a:r>
              <a:rPr lang="zh-CN" altLang="en-US" sz="1600">
                <a:solidFill>
                  <a:srgbClr val="595959"/>
                </a:solidFill>
                <a:latin typeface="微软雅黑" pitchFamily="34" charset="-122"/>
                <a:ea typeface="微软雅黑" pitchFamily="34" charset="-122"/>
                <a:sym typeface="Arial" pitchFamily="34" charset="0"/>
              </a:rPr>
              <a:t>添加标题</a:t>
            </a:r>
            <a:endParaRPr lang="zh-CN" altLang="en-US" sz="2400">
              <a:solidFill>
                <a:srgbClr val="595959"/>
              </a:solidFill>
            </a:endParaRPr>
          </a:p>
        </p:txBody>
      </p:sp>
      <p:sp>
        <p:nvSpPr>
          <p:cNvPr id="40" name="TextBox 60"/>
          <p:cNvSpPr>
            <a:spLocks noChangeArrowheads="1"/>
          </p:cNvSpPr>
          <p:nvPr/>
        </p:nvSpPr>
        <p:spPr bwMode="auto">
          <a:xfrm>
            <a:off x="5623048" y="1268942"/>
            <a:ext cx="1005403"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defPPr>
              <a:defRPr lang="zh-CN"/>
            </a:defPPr>
            <a:lvl1pPr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1pPr>
            <a:lvl2pPr marL="4572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2pPr>
            <a:lvl3pPr marL="9144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3pPr>
            <a:lvl4pPr marL="13716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4pPr>
            <a:lvl5pPr marL="18288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5pPr>
            <a:lvl6pPr marL="2286000" algn="l" defTabSz="914400" rtl="0" eaLnBrk="1" latinLnBrk="0" hangingPunct="1">
              <a:defRPr kern="1200">
                <a:solidFill>
                  <a:schemeClr val="tx1"/>
                </a:solidFill>
                <a:latin typeface="Calibri" pitchFamily="34" charset="0"/>
                <a:ea typeface="宋体" pitchFamily="2" charset="-122"/>
                <a:cs typeface="+mn-cs"/>
              </a:defRPr>
            </a:lvl6pPr>
            <a:lvl7pPr marL="2743200" algn="l" defTabSz="914400" rtl="0" eaLnBrk="1" latinLnBrk="0" hangingPunct="1">
              <a:defRPr kern="1200">
                <a:solidFill>
                  <a:schemeClr val="tx1"/>
                </a:solidFill>
                <a:latin typeface="Calibri" pitchFamily="34" charset="0"/>
                <a:ea typeface="宋体" pitchFamily="2" charset="-122"/>
                <a:cs typeface="+mn-cs"/>
              </a:defRPr>
            </a:lvl7pPr>
            <a:lvl8pPr marL="3200400" algn="l" defTabSz="914400" rtl="0" eaLnBrk="1" latinLnBrk="0" hangingPunct="1">
              <a:defRPr kern="1200">
                <a:solidFill>
                  <a:schemeClr val="tx1"/>
                </a:solidFill>
                <a:latin typeface="Calibri" pitchFamily="34" charset="0"/>
                <a:ea typeface="宋体" pitchFamily="2" charset="-122"/>
                <a:cs typeface="+mn-cs"/>
              </a:defRPr>
            </a:lvl8pPr>
            <a:lvl9pPr marL="3657600" algn="l" defTabSz="914400" rtl="0" eaLnBrk="1" latinLnBrk="0" hangingPunct="1">
              <a:defRPr kern="1200">
                <a:solidFill>
                  <a:schemeClr val="tx1"/>
                </a:solidFill>
                <a:latin typeface="Calibri" pitchFamily="34" charset="0"/>
                <a:ea typeface="宋体" pitchFamily="2" charset="-122"/>
                <a:cs typeface="+mn-cs"/>
              </a:defRPr>
            </a:lvl9pPr>
          </a:lstStyle>
          <a:p>
            <a:pPr algn="ctr"/>
            <a:r>
              <a:rPr lang="zh-CN" altLang="en-US" sz="1600">
                <a:solidFill>
                  <a:srgbClr val="595959"/>
                </a:solidFill>
                <a:latin typeface="微软雅黑" pitchFamily="34" charset="-122"/>
                <a:ea typeface="微软雅黑" pitchFamily="34" charset="-122"/>
                <a:sym typeface="Arial" pitchFamily="34" charset="0"/>
              </a:rPr>
              <a:t>添加标题</a:t>
            </a:r>
            <a:endParaRPr lang="zh-CN" altLang="en-US" sz="2400">
              <a:solidFill>
                <a:srgbClr val="595959"/>
              </a:solidFill>
            </a:endParaRPr>
          </a:p>
        </p:txBody>
      </p:sp>
      <p:sp>
        <p:nvSpPr>
          <p:cNvPr id="41" name="TextBox 62"/>
          <p:cNvSpPr>
            <a:spLocks noChangeArrowheads="1"/>
          </p:cNvSpPr>
          <p:nvPr/>
        </p:nvSpPr>
        <p:spPr bwMode="auto">
          <a:xfrm>
            <a:off x="7813799" y="5768975"/>
            <a:ext cx="1005403"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defPPr>
              <a:defRPr lang="zh-CN"/>
            </a:defPPr>
            <a:lvl1pPr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1pPr>
            <a:lvl2pPr marL="4572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2pPr>
            <a:lvl3pPr marL="9144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3pPr>
            <a:lvl4pPr marL="13716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4pPr>
            <a:lvl5pPr marL="18288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5pPr>
            <a:lvl6pPr marL="2286000" algn="l" defTabSz="914400" rtl="0" eaLnBrk="1" latinLnBrk="0" hangingPunct="1">
              <a:defRPr kern="1200">
                <a:solidFill>
                  <a:schemeClr val="tx1"/>
                </a:solidFill>
                <a:latin typeface="Calibri" pitchFamily="34" charset="0"/>
                <a:ea typeface="宋体" pitchFamily="2" charset="-122"/>
                <a:cs typeface="+mn-cs"/>
              </a:defRPr>
            </a:lvl6pPr>
            <a:lvl7pPr marL="2743200" algn="l" defTabSz="914400" rtl="0" eaLnBrk="1" latinLnBrk="0" hangingPunct="1">
              <a:defRPr kern="1200">
                <a:solidFill>
                  <a:schemeClr val="tx1"/>
                </a:solidFill>
                <a:latin typeface="Calibri" pitchFamily="34" charset="0"/>
                <a:ea typeface="宋体" pitchFamily="2" charset="-122"/>
                <a:cs typeface="+mn-cs"/>
              </a:defRPr>
            </a:lvl7pPr>
            <a:lvl8pPr marL="3200400" algn="l" defTabSz="914400" rtl="0" eaLnBrk="1" latinLnBrk="0" hangingPunct="1">
              <a:defRPr kern="1200">
                <a:solidFill>
                  <a:schemeClr val="tx1"/>
                </a:solidFill>
                <a:latin typeface="Calibri" pitchFamily="34" charset="0"/>
                <a:ea typeface="宋体" pitchFamily="2" charset="-122"/>
                <a:cs typeface="+mn-cs"/>
              </a:defRPr>
            </a:lvl8pPr>
            <a:lvl9pPr marL="3657600" algn="l" defTabSz="914400" rtl="0" eaLnBrk="1" latinLnBrk="0" hangingPunct="1">
              <a:defRPr kern="1200">
                <a:solidFill>
                  <a:schemeClr val="tx1"/>
                </a:solidFill>
                <a:latin typeface="Calibri" pitchFamily="34" charset="0"/>
                <a:ea typeface="宋体" pitchFamily="2" charset="-122"/>
                <a:cs typeface="+mn-cs"/>
              </a:defRPr>
            </a:lvl9pPr>
          </a:lstStyle>
          <a:p>
            <a:pPr algn="ctr"/>
            <a:r>
              <a:rPr lang="zh-CN" altLang="en-US" sz="1600">
                <a:solidFill>
                  <a:srgbClr val="595959"/>
                </a:solidFill>
                <a:latin typeface="微软雅黑" pitchFamily="34" charset="-122"/>
                <a:ea typeface="微软雅黑" pitchFamily="34" charset="-122"/>
                <a:sym typeface="Arial" pitchFamily="34" charset="0"/>
              </a:rPr>
              <a:t>添加标题</a:t>
            </a:r>
            <a:endParaRPr lang="zh-CN" altLang="en-US" sz="2400">
              <a:solidFill>
                <a:srgbClr val="595959"/>
              </a:solidFill>
            </a:endParaRPr>
          </a:p>
        </p:txBody>
      </p:sp>
      <p:sp>
        <p:nvSpPr>
          <p:cNvPr id="42" name="TextBox 63"/>
          <p:cNvSpPr>
            <a:spLocks noChangeArrowheads="1"/>
          </p:cNvSpPr>
          <p:nvPr/>
        </p:nvSpPr>
        <p:spPr bwMode="auto">
          <a:xfrm>
            <a:off x="1379132" y="2035175"/>
            <a:ext cx="1005403"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defPPr>
              <a:defRPr lang="zh-CN"/>
            </a:defPPr>
            <a:lvl1pPr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1pPr>
            <a:lvl2pPr marL="4572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2pPr>
            <a:lvl3pPr marL="9144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3pPr>
            <a:lvl4pPr marL="13716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4pPr>
            <a:lvl5pPr marL="18288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5pPr>
            <a:lvl6pPr marL="2286000" algn="l" defTabSz="914400" rtl="0" eaLnBrk="1" latinLnBrk="0" hangingPunct="1">
              <a:defRPr kern="1200">
                <a:solidFill>
                  <a:schemeClr val="tx1"/>
                </a:solidFill>
                <a:latin typeface="Calibri" pitchFamily="34" charset="0"/>
                <a:ea typeface="宋体" pitchFamily="2" charset="-122"/>
                <a:cs typeface="+mn-cs"/>
              </a:defRPr>
            </a:lvl6pPr>
            <a:lvl7pPr marL="2743200" algn="l" defTabSz="914400" rtl="0" eaLnBrk="1" latinLnBrk="0" hangingPunct="1">
              <a:defRPr kern="1200">
                <a:solidFill>
                  <a:schemeClr val="tx1"/>
                </a:solidFill>
                <a:latin typeface="Calibri" pitchFamily="34" charset="0"/>
                <a:ea typeface="宋体" pitchFamily="2" charset="-122"/>
                <a:cs typeface="+mn-cs"/>
              </a:defRPr>
            </a:lvl7pPr>
            <a:lvl8pPr marL="3200400" algn="l" defTabSz="914400" rtl="0" eaLnBrk="1" latinLnBrk="0" hangingPunct="1">
              <a:defRPr kern="1200">
                <a:solidFill>
                  <a:schemeClr val="tx1"/>
                </a:solidFill>
                <a:latin typeface="Calibri" pitchFamily="34" charset="0"/>
                <a:ea typeface="宋体" pitchFamily="2" charset="-122"/>
                <a:cs typeface="+mn-cs"/>
              </a:defRPr>
            </a:lvl8pPr>
            <a:lvl9pPr marL="3657600" algn="l" defTabSz="914400" rtl="0" eaLnBrk="1" latinLnBrk="0" hangingPunct="1">
              <a:defRPr kern="1200">
                <a:solidFill>
                  <a:schemeClr val="tx1"/>
                </a:solidFill>
                <a:latin typeface="Calibri" pitchFamily="34" charset="0"/>
                <a:ea typeface="宋体" pitchFamily="2" charset="-122"/>
                <a:cs typeface="+mn-cs"/>
              </a:defRPr>
            </a:lvl9pPr>
          </a:lstStyle>
          <a:p>
            <a:pPr algn="ctr"/>
            <a:r>
              <a:rPr lang="zh-CN" altLang="en-US" sz="1600">
                <a:solidFill>
                  <a:srgbClr val="595959"/>
                </a:solidFill>
                <a:latin typeface="微软雅黑" pitchFamily="34" charset="-122"/>
                <a:ea typeface="微软雅黑" pitchFamily="34" charset="-122"/>
                <a:sym typeface="Arial" pitchFamily="34" charset="0"/>
              </a:rPr>
              <a:t>添加标题</a:t>
            </a:r>
            <a:endParaRPr lang="zh-CN" altLang="en-US" sz="2400">
              <a:solidFill>
                <a:srgbClr val="595959"/>
              </a:solidFill>
            </a:endParaRPr>
          </a:p>
        </p:txBody>
      </p:sp>
      <p:sp>
        <p:nvSpPr>
          <p:cNvPr id="43" name="TextBox 64"/>
          <p:cNvSpPr>
            <a:spLocks noChangeArrowheads="1"/>
          </p:cNvSpPr>
          <p:nvPr/>
        </p:nvSpPr>
        <p:spPr bwMode="auto">
          <a:xfrm>
            <a:off x="900765" y="4139142"/>
            <a:ext cx="1005403"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defPPr>
              <a:defRPr lang="zh-CN"/>
            </a:defPPr>
            <a:lvl1pPr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1pPr>
            <a:lvl2pPr marL="4572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2pPr>
            <a:lvl3pPr marL="9144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3pPr>
            <a:lvl4pPr marL="13716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4pPr>
            <a:lvl5pPr marL="18288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5pPr>
            <a:lvl6pPr marL="2286000" algn="l" defTabSz="914400" rtl="0" eaLnBrk="1" latinLnBrk="0" hangingPunct="1">
              <a:defRPr kern="1200">
                <a:solidFill>
                  <a:schemeClr val="tx1"/>
                </a:solidFill>
                <a:latin typeface="Calibri" pitchFamily="34" charset="0"/>
                <a:ea typeface="宋体" pitchFamily="2" charset="-122"/>
                <a:cs typeface="+mn-cs"/>
              </a:defRPr>
            </a:lvl6pPr>
            <a:lvl7pPr marL="2743200" algn="l" defTabSz="914400" rtl="0" eaLnBrk="1" latinLnBrk="0" hangingPunct="1">
              <a:defRPr kern="1200">
                <a:solidFill>
                  <a:schemeClr val="tx1"/>
                </a:solidFill>
                <a:latin typeface="Calibri" pitchFamily="34" charset="0"/>
                <a:ea typeface="宋体" pitchFamily="2" charset="-122"/>
                <a:cs typeface="+mn-cs"/>
              </a:defRPr>
            </a:lvl7pPr>
            <a:lvl8pPr marL="3200400" algn="l" defTabSz="914400" rtl="0" eaLnBrk="1" latinLnBrk="0" hangingPunct="1">
              <a:defRPr kern="1200">
                <a:solidFill>
                  <a:schemeClr val="tx1"/>
                </a:solidFill>
                <a:latin typeface="Calibri" pitchFamily="34" charset="0"/>
                <a:ea typeface="宋体" pitchFamily="2" charset="-122"/>
                <a:cs typeface="+mn-cs"/>
              </a:defRPr>
            </a:lvl8pPr>
            <a:lvl9pPr marL="3657600" algn="l" defTabSz="914400" rtl="0" eaLnBrk="1" latinLnBrk="0" hangingPunct="1">
              <a:defRPr kern="1200">
                <a:solidFill>
                  <a:schemeClr val="tx1"/>
                </a:solidFill>
                <a:latin typeface="Calibri" pitchFamily="34" charset="0"/>
                <a:ea typeface="宋体" pitchFamily="2" charset="-122"/>
                <a:cs typeface="+mn-cs"/>
              </a:defRPr>
            </a:lvl9pPr>
          </a:lstStyle>
          <a:p>
            <a:pPr algn="ctr"/>
            <a:r>
              <a:rPr lang="zh-CN" altLang="en-US" sz="1600">
                <a:solidFill>
                  <a:srgbClr val="595959"/>
                </a:solidFill>
                <a:latin typeface="微软雅黑" pitchFamily="34" charset="-122"/>
                <a:ea typeface="微软雅黑" pitchFamily="34" charset="-122"/>
                <a:sym typeface="Arial" pitchFamily="34" charset="0"/>
              </a:rPr>
              <a:t>添加标题</a:t>
            </a:r>
            <a:endParaRPr lang="zh-CN" altLang="en-US" sz="2400">
              <a:solidFill>
                <a:srgbClr val="595959"/>
              </a:solidFill>
            </a:endParaRPr>
          </a:p>
        </p:txBody>
      </p:sp>
      <p:sp>
        <p:nvSpPr>
          <p:cNvPr id="44" name="TextBox 65"/>
          <p:cNvSpPr>
            <a:spLocks noChangeArrowheads="1"/>
          </p:cNvSpPr>
          <p:nvPr/>
        </p:nvSpPr>
        <p:spPr bwMode="auto">
          <a:xfrm>
            <a:off x="5920440" y="4611158"/>
            <a:ext cx="1005403"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defPPr>
              <a:defRPr lang="zh-CN"/>
            </a:defPPr>
            <a:lvl1pPr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1pPr>
            <a:lvl2pPr marL="4572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2pPr>
            <a:lvl3pPr marL="9144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3pPr>
            <a:lvl4pPr marL="13716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4pPr>
            <a:lvl5pPr marL="18288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5pPr>
            <a:lvl6pPr marL="2286000" algn="l" defTabSz="914400" rtl="0" eaLnBrk="1" latinLnBrk="0" hangingPunct="1">
              <a:defRPr kern="1200">
                <a:solidFill>
                  <a:schemeClr val="tx1"/>
                </a:solidFill>
                <a:latin typeface="Calibri" pitchFamily="34" charset="0"/>
                <a:ea typeface="宋体" pitchFamily="2" charset="-122"/>
                <a:cs typeface="+mn-cs"/>
              </a:defRPr>
            </a:lvl6pPr>
            <a:lvl7pPr marL="2743200" algn="l" defTabSz="914400" rtl="0" eaLnBrk="1" latinLnBrk="0" hangingPunct="1">
              <a:defRPr kern="1200">
                <a:solidFill>
                  <a:schemeClr val="tx1"/>
                </a:solidFill>
                <a:latin typeface="Calibri" pitchFamily="34" charset="0"/>
                <a:ea typeface="宋体" pitchFamily="2" charset="-122"/>
                <a:cs typeface="+mn-cs"/>
              </a:defRPr>
            </a:lvl7pPr>
            <a:lvl8pPr marL="3200400" algn="l" defTabSz="914400" rtl="0" eaLnBrk="1" latinLnBrk="0" hangingPunct="1">
              <a:defRPr kern="1200">
                <a:solidFill>
                  <a:schemeClr val="tx1"/>
                </a:solidFill>
                <a:latin typeface="Calibri" pitchFamily="34" charset="0"/>
                <a:ea typeface="宋体" pitchFamily="2" charset="-122"/>
                <a:cs typeface="+mn-cs"/>
              </a:defRPr>
            </a:lvl8pPr>
            <a:lvl9pPr marL="3657600" algn="l" defTabSz="914400" rtl="0" eaLnBrk="1" latinLnBrk="0" hangingPunct="1">
              <a:defRPr kern="1200">
                <a:solidFill>
                  <a:schemeClr val="tx1"/>
                </a:solidFill>
                <a:latin typeface="Calibri" pitchFamily="34" charset="0"/>
                <a:ea typeface="宋体" pitchFamily="2" charset="-122"/>
                <a:cs typeface="+mn-cs"/>
              </a:defRPr>
            </a:lvl9pPr>
          </a:lstStyle>
          <a:p>
            <a:pPr algn="ctr"/>
            <a:r>
              <a:rPr lang="zh-CN" altLang="en-US" sz="1600">
                <a:solidFill>
                  <a:srgbClr val="595959"/>
                </a:solidFill>
                <a:latin typeface="微软雅黑" pitchFamily="34" charset="-122"/>
                <a:ea typeface="微软雅黑" pitchFamily="34" charset="-122"/>
                <a:sym typeface="Arial" pitchFamily="34" charset="0"/>
              </a:rPr>
              <a:t>添加标题</a:t>
            </a:r>
            <a:endParaRPr lang="zh-CN" altLang="en-US" sz="2400">
              <a:solidFill>
                <a:srgbClr val="595959"/>
              </a:solidFill>
            </a:endParaRPr>
          </a:p>
        </p:txBody>
      </p:sp>
      <p:sp>
        <p:nvSpPr>
          <p:cNvPr id="45" name="TextBox 66"/>
          <p:cNvSpPr>
            <a:spLocks noChangeArrowheads="1"/>
          </p:cNvSpPr>
          <p:nvPr/>
        </p:nvSpPr>
        <p:spPr bwMode="auto">
          <a:xfrm>
            <a:off x="10141073" y="1922991"/>
            <a:ext cx="1005403"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defPPr>
              <a:defRPr lang="zh-CN"/>
            </a:defPPr>
            <a:lvl1pPr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1pPr>
            <a:lvl2pPr marL="4572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2pPr>
            <a:lvl3pPr marL="9144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3pPr>
            <a:lvl4pPr marL="13716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4pPr>
            <a:lvl5pPr marL="18288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5pPr>
            <a:lvl6pPr marL="2286000" algn="l" defTabSz="914400" rtl="0" eaLnBrk="1" latinLnBrk="0" hangingPunct="1">
              <a:defRPr kern="1200">
                <a:solidFill>
                  <a:schemeClr val="tx1"/>
                </a:solidFill>
                <a:latin typeface="Calibri" pitchFamily="34" charset="0"/>
                <a:ea typeface="宋体" pitchFamily="2" charset="-122"/>
                <a:cs typeface="+mn-cs"/>
              </a:defRPr>
            </a:lvl6pPr>
            <a:lvl7pPr marL="2743200" algn="l" defTabSz="914400" rtl="0" eaLnBrk="1" latinLnBrk="0" hangingPunct="1">
              <a:defRPr kern="1200">
                <a:solidFill>
                  <a:schemeClr val="tx1"/>
                </a:solidFill>
                <a:latin typeface="Calibri" pitchFamily="34" charset="0"/>
                <a:ea typeface="宋体" pitchFamily="2" charset="-122"/>
                <a:cs typeface="+mn-cs"/>
              </a:defRPr>
            </a:lvl7pPr>
            <a:lvl8pPr marL="3200400" algn="l" defTabSz="914400" rtl="0" eaLnBrk="1" latinLnBrk="0" hangingPunct="1">
              <a:defRPr kern="1200">
                <a:solidFill>
                  <a:schemeClr val="tx1"/>
                </a:solidFill>
                <a:latin typeface="Calibri" pitchFamily="34" charset="0"/>
                <a:ea typeface="宋体" pitchFamily="2" charset="-122"/>
                <a:cs typeface="+mn-cs"/>
              </a:defRPr>
            </a:lvl8pPr>
            <a:lvl9pPr marL="3657600" algn="l" defTabSz="914400" rtl="0" eaLnBrk="1" latinLnBrk="0" hangingPunct="1">
              <a:defRPr kern="1200">
                <a:solidFill>
                  <a:schemeClr val="tx1"/>
                </a:solidFill>
                <a:latin typeface="Calibri" pitchFamily="34" charset="0"/>
                <a:ea typeface="宋体" pitchFamily="2" charset="-122"/>
                <a:cs typeface="+mn-cs"/>
              </a:defRPr>
            </a:lvl9pPr>
          </a:lstStyle>
          <a:p>
            <a:pPr algn="ctr"/>
            <a:r>
              <a:rPr lang="zh-CN" altLang="en-US" sz="1600">
                <a:solidFill>
                  <a:srgbClr val="595959"/>
                </a:solidFill>
                <a:latin typeface="微软雅黑" pitchFamily="34" charset="-122"/>
                <a:ea typeface="微软雅黑" pitchFamily="34" charset="-122"/>
                <a:sym typeface="Arial" pitchFamily="34" charset="0"/>
              </a:rPr>
              <a:t>添加标题</a:t>
            </a:r>
            <a:endParaRPr lang="zh-CN" altLang="en-US" sz="2400">
              <a:solidFill>
                <a:srgbClr val="595959"/>
              </a:solidFill>
            </a:endParaRPr>
          </a:p>
        </p:txBody>
      </p:sp>
    </p:spTree>
    <p:extLst>
      <p:ext uri="{BB962C8B-B14F-4D97-AF65-F5344CB8AC3E}">
        <p14:creationId xmlns:p14="http://schemas.microsoft.com/office/powerpoint/2010/main" val="702158926"/>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advClick="0" advTm="0">
        <p15:prstTrans prst="pageCurlDouble"/>
      </p:transition>
    </mc:Choice>
    <mc:Fallback xmlns="">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afterEffect">
                                  <p:stCondLst>
                                    <p:cond delay="0"/>
                                  </p:stCondLst>
                                  <p:childTnLst>
                                    <p:set>
                                      <p:cBhvr>
                                        <p:cTn id="6" dur="1" fill="hold">
                                          <p:stCondLst>
                                            <p:cond delay="0"/>
                                          </p:stCondLst>
                                        </p:cTn>
                                        <p:tgtEl>
                                          <p:spTgt spid="46"/>
                                        </p:tgtEl>
                                        <p:attrNameLst>
                                          <p:attrName>style.visibility</p:attrName>
                                        </p:attrNameLst>
                                      </p:cBhvr>
                                      <p:to>
                                        <p:strVal val="visible"/>
                                      </p:to>
                                    </p:set>
                                    <p:anim calcmode="lin" valueType="num">
                                      <p:cBhvr>
                                        <p:cTn id="7" dur="500" fill="hold"/>
                                        <p:tgtEl>
                                          <p:spTgt spid="46"/>
                                        </p:tgtEl>
                                        <p:attrNameLst>
                                          <p:attrName>ppt_w</p:attrName>
                                        </p:attrNameLst>
                                      </p:cBhvr>
                                      <p:tavLst>
                                        <p:tav tm="0">
                                          <p:val>
                                            <p:fltVal val="0"/>
                                          </p:val>
                                        </p:tav>
                                        <p:tav tm="100000">
                                          <p:val>
                                            <p:strVal val="#ppt_w"/>
                                          </p:val>
                                        </p:tav>
                                      </p:tavLst>
                                    </p:anim>
                                    <p:anim calcmode="lin" valueType="num">
                                      <p:cBhvr>
                                        <p:cTn id="8" dur="500" fill="hold"/>
                                        <p:tgtEl>
                                          <p:spTgt spid="46"/>
                                        </p:tgtEl>
                                        <p:attrNameLst>
                                          <p:attrName>ppt_h</p:attrName>
                                        </p:attrNameLst>
                                      </p:cBhvr>
                                      <p:tavLst>
                                        <p:tav tm="0">
                                          <p:val>
                                            <p:fltVal val="0"/>
                                          </p:val>
                                        </p:tav>
                                        <p:tav tm="100000">
                                          <p:val>
                                            <p:strVal val="#ppt_h"/>
                                          </p:val>
                                        </p:tav>
                                      </p:tavLst>
                                    </p:anim>
                                    <p:animEffect transition="in" filter="fade">
                                      <p:cBhvr>
                                        <p:cTn id="9" dur="500"/>
                                        <p:tgtEl>
                                          <p:spTgt spid="46"/>
                                        </p:tgtEl>
                                      </p:cBhvr>
                                    </p:animEffect>
                                  </p:childTnLst>
                                </p:cTn>
                              </p:par>
                            </p:childTnLst>
                          </p:cTn>
                        </p:par>
                        <p:par>
                          <p:cTn id="10" fill="hold">
                            <p:stCondLst>
                              <p:cond delay="500"/>
                            </p:stCondLst>
                            <p:childTnLst>
                              <p:par>
                                <p:cTn id="11" presetID="6" presetClass="emph" presetSubtype="0" repeatCount="5000" autoRev="1" fill="hold" nodeType="afterEffect">
                                  <p:stCondLst>
                                    <p:cond delay="0"/>
                                  </p:stCondLst>
                                  <p:childTnLst>
                                    <p:animScale>
                                      <p:cBhvr>
                                        <p:cTn id="12" dur="750" fill="hold"/>
                                        <p:tgtEl>
                                          <p:spTgt spid="46"/>
                                        </p:tgtEl>
                                      </p:cBhvr>
                                      <p:by x="120000" y="120000"/>
                                    </p:animScale>
                                  </p:childTnLst>
                                </p:cTn>
                              </p:par>
                              <p:par>
                                <p:cTn id="13" presetID="22" presetClass="entr" presetSubtype="4" fill="hold" grpId="0" nodeType="withEffect">
                                  <p:stCondLst>
                                    <p:cond delay="0"/>
                                  </p:stCondLst>
                                  <p:childTnLst>
                                    <p:set>
                                      <p:cBhvr>
                                        <p:cTn id="14" dur="1" fill="hold">
                                          <p:stCondLst>
                                            <p:cond delay="0"/>
                                          </p:stCondLst>
                                        </p:cTn>
                                        <p:tgtEl>
                                          <p:spTgt spid="35"/>
                                        </p:tgtEl>
                                        <p:attrNameLst>
                                          <p:attrName>style.visibility</p:attrName>
                                        </p:attrNameLst>
                                      </p:cBhvr>
                                      <p:to>
                                        <p:strVal val="visible"/>
                                      </p:to>
                                    </p:set>
                                    <p:animEffect transition="in" filter="wipe(down)">
                                      <p:cBhvr>
                                        <p:cTn id="15" dur="500"/>
                                        <p:tgtEl>
                                          <p:spTgt spid="35"/>
                                        </p:tgtEl>
                                      </p:cBhvr>
                                    </p:animEffect>
                                  </p:childTnLst>
                                </p:cTn>
                              </p:par>
                              <p:par>
                                <p:cTn id="16" presetID="22" presetClass="entr" presetSubtype="4" fill="hold" grpId="0" nodeType="withEffect">
                                  <p:stCondLst>
                                    <p:cond delay="0"/>
                                  </p:stCondLst>
                                  <p:childTnLst>
                                    <p:set>
                                      <p:cBhvr>
                                        <p:cTn id="17" dur="1" fill="hold">
                                          <p:stCondLst>
                                            <p:cond delay="0"/>
                                          </p:stCondLst>
                                        </p:cTn>
                                        <p:tgtEl>
                                          <p:spTgt spid="33"/>
                                        </p:tgtEl>
                                        <p:attrNameLst>
                                          <p:attrName>style.visibility</p:attrName>
                                        </p:attrNameLst>
                                      </p:cBhvr>
                                      <p:to>
                                        <p:strVal val="visible"/>
                                      </p:to>
                                    </p:set>
                                    <p:animEffect transition="in" filter="wipe(down)">
                                      <p:cBhvr>
                                        <p:cTn id="18" dur="500"/>
                                        <p:tgtEl>
                                          <p:spTgt spid="33"/>
                                        </p:tgtEl>
                                      </p:cBhvr>
                                    </p:animEffect>
                                  </p:childTnLst>
                                </p:cTn>
                              </p:par>
                              <p:par>
                                <p:cTn id="19" presetID="22" presetClass="entr" presetSubtype="4" fill="hold" grpId="0" nodeType="withEffect">
                                  <p:stCondLst>
                                    <p:cond delay="0"/>
                                  </p:stCondLst>
                                  <p:childTnLst>
                                    <p:set>
                                      <p:cBhvr>
                                        <p:cTn id="20" dur="1" fill="hold">
                                          <p:stCondLst>
                                            <p:cond delay="0"/>
                                          </p:stCondLst>
                                        </p:cTn>
                                        <p:tgtEl>
                                          <p:spTgt spid="32"/>
                                        </p:tgtEl>
                                        <p:attrNameLst>
                                          <p:attrName>style.visibility</p:attrName>
                                        </p:attrNameLst>
                                      </p:cBhvr>
                                      <p:to>
                                        <p:strVal val="visible"/>
                                      </p:to>
                                    </p:set>
                                    <p:animEffect transition="in" filter="wipe(down)">
                                      <p:cBhvr>
                                        <p:cTn id="21" dur="500"/>
                                        <p:tgtEl>
                                          <p:spTgt spid="32"/>
                                        </p:tgtEl>
                                      </p:cBhvr>
                                    </p:animEffect>
                                  </p:childTnLst>
                                </p:cTn>
                              </p:par>
                              <p:par>
                                <p:cTn id="22" presetID="22" presetClass="entr" presetSubtype="4" fill="hold" grpId="0" nodeType="withEffect">
                                  <p:stCondLst>
                                    <p:cond delay="0"/>
                                  </p:stCondLst>
                                  <p:childTnLst>
                                    <p:set>
                                      <p:cBhvr>
                                        <p:cTn id="23" dur="1" fill="hold">
                                          <p:stCondLst>
                                            <p:cond delay="0"/>
                                          </p:stCondLst>
                                        </p:cTn>
                                        <p:tgtEl>
                                          <p:spTgt spid="37"/>
                                        </p:tgtEl>
                                        <p:attrNameLst>
                                          <p:attrName>style.visibility</p:attrName>
                                        </p:attrNameLst>
                                      </p:cBhvr>
                                      <p:to>
                                        <p:strVal val="visible"/>
                                      </p:to>
                                    </p:set>
                                    <p:animEffect transition="in" filter="wipe(down)">
                                      <p:cBhvr>
                                        <p:cTn id="24" dur="500"/>
                                        <p:tgtEl>
                                          <p:spTgt spid="37"/>
                                        </p:tgtEl>
                                      </p:cBhvr>
                                    </p:animEffect>
                                  </p:childTnLst>
                                </p:cTn>
                              </p:par>
                              <p:par>
                                <p:cTn id="25" presetID="10" presetClass="entr" presetSubtype="0" fill="hold" grpId="0" nodeType="withEffect">
                                  <p:stCondLst>
                                    <p:cond delay="500"/>
                                  </p:stCondLst>
                                  <p:childTnLst>
                                    <p:set>
                                      <p:cBhvr>
                                        <p:cTn id="26" dur="1" fill="hold">
                                          <p:stCondLst>
                                            <p:cond delay="0"/>
                                          </p:stCondLst>
                                        </p:cTn>
                                        <p:tgtEl>
                                          <p:spTgt spid="15"/>
                                        </p:tgtEl>
                                        <p:attrNameLst>
                                          <p:attrName>style.visibility</p:attrName>
                                        </p:attrNameLst>
                                      </p:cBhvr>
                                      <p:to>
                                        <p:strVal val="visible"/>
                                      </p:to>
                                    </p:set>
                                    <p:animEffect transition="in" filter="fade">
                                      <p:cBhvr>
                                        <p:cTn id="27" dur="500"/>
                                        <p:tgtEl>
                                          <p:spTgt spid="15"/>
                                        </p:tgtEl>
                                      </p:cBhvr>
                                    </p:animEffect>
                                  </p:childTnLst>
                                </p:cTn>
                              </p:par>
                              <p:par>
                                <p:cTn id="28" presetID="10" presetClass="entr" presetSubtype="0" fill="hold" grpId="0" nodeType="withEffect">
                                  <p:stCondLst>
                                    <p:cond delay="500"/>
                                  </p:stCondLst>
                                  <p:childTnLst>
                                    <p:set>
                                      <p:cBhvr>
                                        <p:cTn id="29" dur="1" fill="hold">
                                          <p:stCondLst>
                                            <p:cond delay="0"/>
                                          </p:stCondLst>
                                        </p:cTn>
                                        <p:tgtEl>
                                          <p:spTgt spid="16"/>
                                        </p:tgtEl>
                                        <p:attrNameLst>
                                          <p:attrName>style.visibility</p:attrName>
                                        </p:attrNameLst>
                                      </p:cBhvr>
                                      <p:to>
                                        <p:strVal val="visible"/>
                                      </p:to>
                                    </p:set>
                                    <p:animEffect transition="in" filter="fade">
                                      <p:cBhvr>
                                        <p:cTn id="30" dur="500"/>
                                        <p:tgtEl>
                                          <p:spTgt spid="16"/>
                                        </p:tgtEl>
                                      </p:cBhvr>
                                    </p:animEffect>
                                  </p:childTnLst>
                                </p:cTn>
                              </p:par>
                              <p:par>
                                <p:cTn id="31" presetID="10" presetClass="entr" presetSubtype="0" fill="hold" grpId="0" nodeType="withEffect">
                                  <p:stCondLst>
                                    <p:cond delay="500"/>
                                  </p:stCondLst>
                                  <p:childTnLst>
                                    <p:set>
                                      <p:cBhvr>
                                        <p:cTn id="32" dur="1" fill="hold">
                                          <p:stCondLst>
                                            <p:cond delay="0"/>
                                          </p:stCondLst>
                                        </p:cTn>
                                        <p:tgtEl>
                                          <p:spTgt spid="29"/>
                                        </p:tgtEl>
                                        <p:attrNameLst>
                                          <p:attrName>style.visibility</p:attrName>
                                        </p:attrNameLst>
                                      </p:cBhvr>
                                      <p:to>
                                        <p:strVal val="visible"/>
                                      </p:to>
                                    </p:set>
                                    <p:animEffect transition="in" filter="fade">
                                      <p:cBhvr>
                                        <p:cTn id="33" dur="500"/>
                                        <p:tgtEl>
                                          <p:spTgt spid="29"/>
                                        </p:tgtEl>
                                      </p:cBhvr>
                                    </p:animEffect>
                                  </p:childTnLst>
                                </p:cTn>
                              </p:par>
                              <p:par>
                                <p:cTn id="34" presetID="10" presetClass="entr" presetSubtype="0" fill="hold" grpId="0" nodeType="withEffect">
                                  <p:stCondLst>
                                    <p:cond delay="500"/>
                                  </p:stCondLst>
                                  <p:childTnLst>
                                    <p:set>
                                      <p:cBhvr>
                                        <p:cTn id="35" dur="1" fill="hold">
                                          <p:stCondLst>
                                            <p:cond delay="0"/>
                                          </p:stCondLst>
                                        </p:cTn>
                                        <p:tgtEl>
                                          <p:spTgt spid="18"/>
                                        </p:tgtEl>
                                        <p:attrNameLst>
                                          <p:attrName>style.visibility</p:attrName>
                                        </p:attrNameLst>
                                      </p:cBhvr>
                                      <p:to>
                                        <p:strVal val="visible"/>
                                      </p:to>
                                    </p:set>
                                    <p:animEffect transition="in" filter="fade">
                                      <p:cBhvr>
                                        <p:cTn id="36" dur="500"/>
                                        <p:tgtEl>
                                          <p:spTgt spid="18"/>
                                        </p:tgtEl>
                                      </p:cBhvr>
                                    </p:animEffect>
                                  </p:childTnLst>
                                </p:cTn>
                              </p:par>
                              <p:par>
                                <p:cTn id="37" presetID="10" presetClass="entr" presetSubtype="0" fill="hold" grpId="0" nodeType="withEffect">
                                  <p:stCondLst>
                                    <p:cond delay="500"/>
                                  </p:stCondLst>
                                  <p:childTnLst>
                                    <p:set>
                                      <p:cBhvr>
                                        <p:cTn id="38" dur="1" fill="hold">
                                          <p:stCondLst>
                                            <p:cond delay="0"/>
                                          </p:stCondLst>
                                        </p:cTn>
                                        <p:tgtEl>
                                          <p:spTgt spid="30"/>
                                        </p:tgtEl>
                                        <p:attrNameLst>
                                          <p:attrName>style.visibility</p:attrName>
                                        </p:attrNameLst>
                                      </p:cBhvr>
                                      <p:to>
                                        <p:strVal val="visible"/>
                                      </p:to>
                                    </p:set>
                                    <p:animEffect transition="in" filter="fade">
                                      <p:cBhvr>
                                        <p:cTn id="39" dur="500"/>
                                        <p:tgtEl>
                                          <p:spTgt spid="30"/>
                                        </p:tgtEl>
                                      </p:cBhvr>
                                    </p:animEffect>
                                  </p:childTnLst>
                                </p:cTn>
                              </p:par>
                              <p:par>
                                <p:cTn id="40" presetID="22" presetClass="entr" presetSubtype="4" fill="hold" grpId="0" nodeType="withEffect">
                                  <p:stCondLst>
                                    <p:cond delay="500"/>
                                  </p:stCondLst>
                                  <p:childTnLst>
                                    <p:set>
                                      <p:cBhvr>
                                        <p:cTn id="41" dur="1" fill="hold">
                                          <p:stCondLst>
                                            <p:cond delay="0"/>
                                          </p:stCondLst>
                                        </p:cTn>
                                        <p:tgtEl>
                                          <p:spTgt spid="31"/>
                                        </p:tgtEl>
                                        <p:attrNameLst>
                                          <p:attrName>style.visibility</p:attrName>
                                        </p:attrNameLst>
                                      </p:cBhvr>
                                      <p:to>
                                        <p:strVal val="visible"/>
                                      </p:to>
                                    </p:set>
                                    <p:animEffect transition="in" filter="wipe(down)">
                                      <p:cBhvr>
                                        <p:cTn id="42" dur="500"/>
                                        <p:tgtEl>
                                          <p:spTgt spid="31"/>
                                        </p:tgtEl>
                                      </p:cBhvr>
                                    </p:animEffect>
                                  </p:childTnLst>
                                </p:cTn>
                              </p:par>
                              <p:par>
                                <p:cTn id="43" presetID="10" presetClass="entr" presetSubtype="0" fill="hold" grpId="0" nodeType="withEffect">
                                  <p:stCondLst>
                                    <p:cond delay="500"/>
                                  </p:stCondLst>
                                  <p:childTnLst>
                                    <p:set>
                                      <p:cBhvr>
                                        <p:cTn id="44" dur="1" fill="hold">
                                          <p:stCondLst>
                                            <p:cond delay="0"/>
                                          </p:stCondLst>
                                        </p:cTn>
                                        <p:tgtEl>
                                          <p:spTgt spid="4"/>
                                        </p:tgtEl>
                                        <p:attrNameLst>
                                          <p:attrName>style.visibility</p:attrName>
                                        </p:attrNameLst>
                                      </p:cBhvr>
                                      <p:to>
                                        <p:strVal val="visible"/>
                                      </p:to>
                                    </p:set>
                                    <p:animEffect transition="in" filter="fade">
                                      <p:cBhvr>
                                        <p:cTn id="45" dur="500"/>
                                        <p:tgtEl>
                                          <p:spTgt spid="4"/>
                                        </p:tgtEl>
                                      </p:cBhvr>
                                    </p:animEffect>
                                  </p:childTnLst>
                                </p:cTn>
                              </p:par>
                              <p:par>
                                <p:cTn id="46" presetID="10" presetClass="entr" presetSubtype="0" fill="hold" grpId="0" nodeType="withEffect">
                                  <p:stCondLst>
                                    <p:cond delay="500"/>
                                  </p:stCondLst>
                                  <p:childTnLst>
                                    <p:set>
                                      <p:cBhvr>
                                        <p:cTn id="47" dur="1" fill="hold">
                                          <p:stCondLst>
                                            <p:cond delay="0"/>
                                          </p:stCondLst>
                                        </p:cTn>
                                        <p:tgtEl>
                                          <p:spTgt spid="5"/>
                                        </p:tgtEl>
                                        <p:attrNameLst>
                                          <p:attrName>style.visibility</p:attrName>
                                        </p:attrNameLst>
                                      </p:cBhvr>
                                      <p:to>
                                        <p:strVal val="visible"/>
                                      </p:to>
                                    </p:set>
                                    <p:animEffect transition="in" filter="fade">
                                      <p:cBhvr>
                                        <p:cTn id="48" dur="500"/>
                                        <p:tgtEl>
                                          <p:spTgt spid="5"/>
                                        </p:tgtEl>
                                      </p:cBhvr>
                                    </p:animEffect>
                                  </p:childTnLst>
                                </p:cTn>
                              </p:par>
                              <p:par>
                                <p:cTn id="49" presetID="10" presetClass="entr" presetSubtype="0" fill="hold" grpId="0" nodeType="withEffect">
                                  <p:stCondLst>
                                    <p:cond delay="500"/>
                                  </p:stCondLst>
                                  <p:childTnLst>
                                    <p:set>
                                      <p:cBhvr>
                                        <p:cTn id="50" dur="1" fill="hold">
                                          <p:stCondLst>
                                            <p:cond delay="0"/>
                                          </p:stCondLst>
                                        </p:cTn>
                                        <p:tgtEl>
                                          <p:spTgt spid="6"/>
                                        </p:tgtEl>
                                        <p:attrNameLst>
                                          <p:attrName>style.visibility</p:attrName>
                                        </p:attrNameLst>
                                      </p:cBhvr>
                                      <p:to>
                                        <p:strVal val="visible"/>
                                      </p:to>
                                    </p:set>
                                    <p:animEffect transition="in" filter="fade">
                                      <p:cBhvr>
                                        <p:cTn id="51" dur="500"/>
                                        <p:tgtEl>
                                          <p:spTgt spid="6"/>
                                        </p:tgtEl>
                                      </p:cBhvr>
                                    </p:animEffect>
                                  </p:childTnLst>
                                </p:cTn>
                              </p:par>
                              <p:par>
                                <p:cTn id="52" presetID="10" presetClass="entr" presetSubtype="0" fill="hold" grpId="0" nodeType="withEffect">
                                  <p:stCondLst>
                                    <p:cond delay="500"/>
                                  </p:stCondLst>
                                  <p:childTnLst>
                                    <p:set>
                                      <p:cBhvr>
                                        <p:cTn id="53" dur="1" fill="hold">
                                          <p:stCondLst>
                                            <p:cond delay="0"/>
                                          </p:stCondLst>
                                        </p:cTn>
                                        <p:tgtEl>
                                          <p:spTgt spid="7"/>
                                        </p:tgtEl>
                                        <p:attrNameLst>
                                          <p:attrName>style.visibility</p:attrName>
                                        </p:attrNameLst>
                                      </p:cBhvr>
                                      <p:to>
                                        <p:strVal val="visible"/>
                                      </p:to>
                                    </p:set>
                                    <p:animEffect transition="in" filter="fade">
                                      <p:cBhvr>
                                        <p:cTn id="54" dur="500"/>
                                        <p:tgtEl>
                                          <p:spTgt spid="7"/>
                                        </p:tgtEl>
                                      </p:cBhvr>
                                    </p:animEffect>
                                  </p:childTnLst>
                                </p:cTn>
                              </p:par>
                              <p:par>
                                <p:cTn id="55" presetID="10" presetClass="entr" presetSubtype="0" fill="hold" grpId="0" nodeType="withEffect">
                                  <p:stCondLst>
                                    <p:cond delay="500"/>
                                  </p:stCondLst>
                                  <p:childTnLst>
                                    <p:set>
                                      <p:cBhvr>
                                        <p:cTn id="56" dur="1" fill="hold">
                                          <p:stCondLst>
                                            <p:cond delay="0"/>
                                          </p:stCondLst>
                                        </p:cTn>
                                        <p:tgtEl>
                                          <p:spTgt spid="8"/>
                                        </p:tgtEl>
                                        <p:attrNameLst>
                                          <p:attrName>style.visibility</p:attrName>
                                        </p:attrNameLst>
                                      </p:cBhvr>
                                      <p:to>
                                        <p:strVal val="visible"/>
                                      </p:to>
                                    </p:set>
                                    <p:animEffect transition="in" filter="fade">
                                      <p:cBhvr>
                                        <p:cTn id="57" dur="500"/>
                                        <p:tgtEl>
                                          <p:spTgt spid="8"/>
                                        </p:tgtEl>
                                      </p:cBhvr>
                                    </p:animEffect>
                                  </p:childTnLst>
                                </p:cTn>
                              </p:par>
                              <p:par>
                                <p:cTn id="58" presetID="10" presetClass="entr" presetSubtype="0" fill="hold" grpId="0" nodeType="withEffect">
                                  <p:stCondLst>
                                    <p:cond delay="500"/>
                                  </p:stCondLst>
                                  <p:childTnLst>
                                    <p:set>
                                      <p:cBhvr>
                                        <p:cTn id="59" dur="1" fill="hold">
                                          <p:stCondLst>
                                            <p:cond delay="0"/>
                                          </p:stCondLst>
                                        </p:cTn>
                                        <p:tgtEl>
                                          <p:spTgt spid="24"/>
                                        </p:tgtEl>
                                        <p:attrNameLst>
                                          <p:attrName>style.visibility</p:attrName>
                                        </p:attrNameLst>
                                      </p:cBhvr>
                                      <p:to>
                                        <p:strVal val="visible"/>
                                      </p:to>
                                    </p:set>
                                    <p:animEffect transition="in" filter="fade">
                                      <p:cBhvr>
                                        <p:cTn id="60" dur="500"/>
                                        <p:tgtEl>
                                          <p:spTgt spid="24"/>
                                        </p:tgtEl>
                                      </p:cBhvr>
                                    </p:animEffect>
                                  </p:childTnLst>
                                </p:cTn>
                              </p:par>
                              <p:par>
                                <p:cTn id="61" presetID="10" presetClass="entr" presetSubtype="0" fill="hold" grpId="0" nodeType="withEffect">
                                  <p:stCondLst>
                                    <p:cond delay="500"/>
                                  </p:stCondLst>
                                  <p:childTnLst>
                                    <p:set>
                                      <p:cBhvr>
                                        <p:cTn id="62" dur="1" fill="hold">
                                          <p:stCondLst>
                                            <p:cond delay="0"/>
                                          </p:stCondLst>
                                        </p:cTn>
                                        <p:tgtEl>
                                          <p:spTgt spid="9"/>
                                        </p:tgtEl>
                                        <p:attrNameLst>
                                          <p:attrName>style.visibility</p:attrName>
                                        </p:attrNameLst>
                                      </p:cBhvr>
                                      <p:to>
                                        <p:strVal val="visible"/>
                                      </p:to>
                                    </p:set>
                                    <p:animEffect transition="in" filter="fade">
                                      <p:cBhvr>
                                        <p:cTn id="63" dur="500"/>
                                        <p:tgtEl>
                                          <p:spTgt spid="9"/>
                                        </p:tgtEl>
                                      </p:cBhvr>
                                    </p:animEffect>
                                  </p:childTnLst>
                                </p:cTn>
                              </p:par>
                              <p:par>
                                <p:cTn id="64" presetID="10" presetClass="entr" presetSubtype="0" fill="hold" grpId="0" nodeType="withEffect">
                                  <p:stCondLst>
                                    <p:cond delay="500"/>
                                  </p:stCondLst>
                                  <p:childTnLst>
                                    <p:set>
                                      <p:cBhvr>
                                        <p:cTn id="65" dur="1" fill="hold">
                                          <p:stCondLst>
                                            <p:cond delay="0"/>
                                          </p:stCondLst>
                                        </p:cTn>
                                        <p:tgtEl>
                                          <p:spTgt spid="10"/>
                                        </p:tgtEl>
                                        <p:attrNameLst>
                                          <p:attrName>style.visibility</p:attrName>
                                        </p:attrNameLst>
                                      </p:cBhvr>
                                      <p:to>
                                        <p:strVal val="visible"/>
                                      </p:to>
                                    </p:set>
                                    <p:animEffect transition="in" filter="fade">
                                      <p:cBhvr>
                                        <p:cTn id="66" dur="500"/>
                                        <p:tgtEl>
                                          <p:spTgt spid="10"/>
                                        </p:tgtEl>
                                      </p:cBhvr>
                                    </p:animEffect>
                                  </p:childTnLst>
                                </p:cTn>
                              </p:par>
                              <p:par>
                                <p:cTn id="67" presetID="10" presetClass="entr" presetSubtype="0" fill="hold" grpId="0" nodeType="withEffect">
                                  <p:stCondLst>
                                    <p:cond delay="500"/>
                                  </p:stCondLst>
                                  <p:childTnLst>
                                    <p:set>
                                      <p:cBhvr>
                                        <p:cTn id="68" dur="1" fill="hold">
                                          <p:stCondLst>
                                            <p:cond delay="0"/>
                                          </p:stCondLst>
                                        </p:cTn>
                                        <p:tgtEl>
                                          <p:spTgt spid="26"/>
                                        </p:tgtEl>
                                        <p:attrNameLst>
                                          <p:attrName>style.visibility</p:attrName>
                                        </p:attrNameLst>
                                      </p:cBhvr>
                                      <p:to>
                                        <p:strVal val="visible"/>
                                      </p:to>
                                    </p:set>
                                    <p:animEffect transition="in" filter="fade">
                                      <p:cBhvr>
                                        <p:cTn id="69" dur="500"/>
                                        <p:tgtEl>
                                          <p:spTgt spid="26"/>
                                        </p:tgtEl>
                                      </p:cBhvr>
                                    </p:animEffect>
                                  </p:childTnLst>
                                </p:cTn>
                              </p:par>
                              <p:par>
                                <p:cTn id="70" presetID="10" presetClass="entr" presetSubtype="0" fill="hold" grpId="0" nodeType="withEffect">
                                  <p:stCondLst>
                                    <p:cond delay="500"/>
                                  </p:stCondLst>
                                  <p:childTnLst>
                                    <p:set>
                                      <p:cBhvr>
                                        <p:cTn id="71" dur="1" fill="hold">
                                          <p:stCondLst>
                                            <p:cond delay="0"/>
                                          </p:stCondLst>
                                        </p:cTn>
                                        <p:tgtEl>
                                          <p:spTgt spid="17"/>
                                        </p:tgtEl>
                                        <p:attrNameLst>
                                          <p:attrName>style.visibility</p:attrName>
                                        </p:attrNameLst>
                                      </p:cBhvr>
                                      <p:to>
                                        <p:strVal val="visible"/>
                                      </p:to>
                                    </p:set>
                                    <p:animEffect transition="in" filter="fade">
                                      <p:cBhvr>
                                        <p:cTn id="72" dur="500"/>
                                        <p:tgtEl>
                                          <p:spTgt spid="17"/>
                                        </p:tgtEl>
                                      </p:cBhvr>
                                    </p:animEffect>
                                  </p:childTnLst>
                                </p:cTn>
                              </p:par>
                              <p:par>
                                <p:cTn id="73" presetID="10" presetClass="entr" presetSubtype="0" fill="hold" grpId="0" nodeType="withEffect">
                                  <p:stCondLst>
                                    <p:cond delay="500"/>
                                  </p:stCondLst>
                                  <p:childTnLst>
                                    <p:set>
                                      <p:cBhvr>
                                        <p:cTn id="74" dur="1" fill="hold">
                                          <p:stCondLst>
                                            <p:cond delay="0"/>
                                          </p:stCondLst>
                                        </p:cTn>
                                        <p:tgtEl>
                                          <p:spTgt spid="27"/>
                                        </p:tgtEl>
                                        <p:attrNameLst>
                                          <p:attrName>style.visibility</p:attrName>
                                        </p:attrNameLst>
                                      </p:cBhvr>
                                      <p:to>
                                        <p:strVal val="visible"/>
                                      </p:to>
                                    </p:set>
                                    <p:animEffect transition="in" filter="fade">
                                      <p:cBhvr>
                                        <p:cTn id="75" dur="500"/>
                                        <p:tgtEl>
                                          <p:spTgt spid="27"/>
                                        </p:tgtEl>
                                      </p:cBhvr>
                                    </p:animEffect>
                                  </p:childTnLst>
                                </p:cTn>
                              </p:par>
                              <p:par>
                                <p:cTn id="76" presetID="14" presetClass="entr" presetSubtype="10" fill="hold" grpId="0" nodeType="withEffect">
                                  <p:stCondLst>
                                    <p:cond delay="1000"/>
                                  </p:stCondLst>
                                  <p:childTnLst>
                                    <p:set>
                                      <p:cBhvr>
                                        <p:cTn id="77" dur="1" fill="hold">
                                          <p:stCondLst>
                                            <p:cond delay="0"/>
                                          </p:stCondLst>
                                        </p:cTn>
                                        <p:tgtEl>
                                          <p:spTgt spid="38"/>
                                        </p:tgtEl>
                                        <p:attrNameLst>
                                          <p:attrName>style.visibility</p:attrName>
                                        </p:attrNameLst>
                                      </p:cBhvr>
                                      <p:to>
                                        <p:strVal val="visible"/>
                                      </p:to>
                                    </p:set>
                                    <p:animEffect transition="in" filter="randombar(horizontal)">
                                      <p:cBhvr>
                                        <p:cTn id="78" dur="500"/>
                                        <p:tgtEl>
                                          <p:spTgt spid="38"/>
                                        </p:tgtEl>
                                      </p:cBhvr>
                                    </p:animEffect>
                                  </p:childTnLst>
                                </p:cTn>
                              </p:par>
                              <p:par>
                                <p:cTn id="79" presetID="14" presetClass="entr" presetSubtype="10" fill="hold" grpId="0" nodeType="withEffect">
                                  <p:stCondLst>
                                    <p:cond delay="1000"/>
                                  </p:stCondLst>
                                  <p:childTnLst>
                                    <p:set>
                                      <p:cBhvr>
                                        <p:cTn id="80" dur="1" fill="hold">
                                          <p:stCondLst>
                                            <p:cond delay="0"/>
                                          </p:stCondLst>
                                        </p:cTn>
                                        <p:tgtEl>
                                          <p:spTgt spid="44"/>
                                        </p:tgtEl>
                                        <p:attrNameLst>
                                          <p:attrName>style.visibility</p:attrName>
                                        </p:attrNameLst>
                                      </p:cBhvr>
                                      <p:to>
                                        <p:strVal val="visible"/>
                                      </p:to>
                                    </p:set>
                                    <p:animEffect transition="in" filter="randombar(horizontal)">
                                      <p:cBhvr>
                                        <p:cTn id="81" dur="500"/>
                                        <p:tgtEl>
                                          <p:spTgt spid="44"/>
                                        </p:tgtEl>
                                      </p:cBhvr>
                                    </p:animEffect>
                                  </p:childTnLst>
                                </p:cTn>
                              </p:par>
                              <p:par>
                                <p:cTn id="82" presetID="14" presetClass="entr" presetSubtype="10" fill="hold" grpId="0" nodeType="withEffect">
                                  <p:stCondLst>
                                    <p:cond delay="1000"/>
                                  </p:stCondLst>
                                  <p:childTnLst>
                                    <p:set>
                                      <p:cBhvr>
                                        <p:cTn id="83" dur="1" fill="hold">
                                          <p:stCondLst>
                                            <p:cond delay="0"/>
                                          </p:stCondLst>
                                        </p:cTn>
                                        <p:tgtEl>
                                          <p:spTgt spid="41"/>
                                        </p:tgtEl>
                                        <p:attrNameLst>
                                          <p:attrName>style.visibility</p:attrName>
                                        </p:attrNameLst>
                                      </p:cBhvr>
                                      <p:to>
                                        <p:strVal val="visible"/>
                                      </p:to>
                                    </p:set>
                                    <p:animEffect transition="in" filter="randombar(horizontal)">
                                      <p:cBhvr>
                                        <p:cTn id="84" dur="500"/>
                                        <p:tgtEl>
                                          <p:spTgt spid="41"/>
                                        </p:tgtEl>
                                      </p:cBhvr>
                                    </p:animEffect>
                                  </p:childTnLst>
                                </p:cTn>
                              </p:par>
                              <p:par>
                                <p:cTn id="85" presetID="14" presetClass="entr" presetSubtype="10" fill="hold" grpId="0" nodeType="withEffect">
                                  <p:stCondLst>
                                    <p:cond delay="1000"/>
                                  </p:stCondLst>
                                  <p:childTnLst>
                                    <p:set>
                                      <p:cBhvr>
                                        <p:cTn id="86" dur="1" fill="hold">
                                          <p:stCondLst>
                                            <p:cond delay="0"/>
                                          </p:stCondLst>
                                        </p:cTn>
                                        <p:tgtEl>
                                          <p:spTgt spid="45"/>
                                        </p:tgtEl>
                                        <p:attrNameLst>
                                          <p:attrName>style.visibility</p:attrName>
                                        </p:attrNameLst>
                                      </p:cBhvr>
                                      <p:to>
                                        <p:strVal val="visible"/>
                                      </p:to>
                                    </p:set>
                                    <p:animEffect transition="in" filter="randombar(horizontal)">
                                      <p:cBhvr>
                                        <p:cTn id="87" dur="500"/>
                                        <p:tgtEl>
                                          <p:spTgt spid="45"/>
                                        </p:tgtEl>
                                      </p:cBhvr>
                                    </p:animEffect>
                                  </p:childTnLst>
                                </p:cTn>
                              </p:par>
                              <p:par>
                                <p:cTn id="88" presetID="14" presetClass="entr" presetSubtype="10" fill="hold" grpId="0" nodeType="withEffect">
                                  <p:stCondLst>
                                    <p:cond delay="1000"/>
                                  </p:stCondLst>
                                  <p:childTnLst>
                                    <p:set>
                                      <p:cBhvr>
                                        <p:cTn id="89" dur="1" fill="hold">
                                          <p:stCondLst>
                                            <p:cond delay="0"/>
                                          </p:stCondLst>
                                        </p:cTn>
                                        <p:tgtEl>
                                          <p:spTgt spid="40"/>
                                        </p:tgtEl>
                                        <p:attrNameLst>
                                          <p:attrName>style.visibility</p:attrName>
                                        </p:attrNameLst>
                                      </p:cBhvr>
                                      <p:to>
                                        <p:strVal val="visible"/>
                                      </p:to>
                                    </p:set>
                                    <p:animEffect transition="in" filter="randombar(horizontal)">
                                      <p:cBhvr>
                                        <p:cTn id="90" dur="500"/>
                                        <p:tgtEl>
                                          <p:spTgt spid="40"/>
                                        </p:tgtEl>
                                      </p:cBhvr>
                                    </p:animEffect>
                                  </p:childTnLst>
                                </p:cTn>
                              </p:par>
                              <p:par>
                                <p:cTn id="91" presetID="14" presetClass="entr" presetSubtype="10" fill="hold" grpId="0" nodeType="withEffect">
                                  <p:stCondLst>
                                    <p:cond delay="1000"/>
                                  </p:stCondLst>
                                  <p:childTnLst>
                                    <p:set>
                                      <p:cBhvr>
                                        <p:cTn id="92" dur="1" fill="hold">
                                          <p:stCondLst>
                                            <p:cond delay="0"/>
                                          </p:stCondLst>
                                        </p:cTn>
                                        <p:tgtEl>
                                          <p:spTgt spid="42"/>
                                        </p:tgtEl>
                                        <p:attrNameLst>
                                          <p:attrName>style.visibility</p:attrName>
                                        </p:attrNameLst>
                                      </p:cBhvr>
                                      <p:to>
                                        <p:strVal val="visible"/>
                                      </p:to>
                                    </p:set>
                                    <p:animEffect transition="in" filter="randombar(horizontal)">
                                      <p:cBhvr>
                                        <p:cTn id="93" dur="500"/>
                                        <p:tgtEl>
                                          <p:spTgt spid="42"/>
                                        </p:tgtEl>
                                      </p:cBhvr>
                                    </p:animEffect>
                                  </p:childTnLst>
                                </p:cTn>
                              </p:par>
                              <p:par>
                                <p:cTn id="94" presetID="22" presetClass="entr" presetSubtype="4" fill="hold" grpId="0" nodeType="withEffect">
                                  <p:stCondLst>
                                    <p:cond delay="1250"/>
                                  </p:stCondLst>
                                  <p:childTnLst>
                                    <p:set>
                                      <p:cBhvr>
                                        <p:cTn id="95" dur="1" fill="hold">
                                          <p:stCondLst>
                                            <p:cond delay="0"/>
                                          </p:stCondLst>
                                        </p:cTn>
                                        <p:tgtEl>
                                          <p:spTgt spid="11"/>
                                        </p:tgtEl>
                                        <p:attrNameLst>
                                          <p:attrName>style.visibility</p:attrName>
                                        </p:attrNameLst>
                                      </p:cBhvr>
                                      <p:to>
                                        <p:strVal val="visible"/>
                                      </p:to>
                                    </p:set>
                                    <p:animEffect transition="in" filter="wipe(down)">
                                      <p:cBhvr>
                                        <p:cTn id="96" dur="500"/>
                                        <p:tgtEl>
                                          <p:spTgt spid="11"/>
                                        </p:tgtEl>
                                      </p:cBhvr>
                                    </p:animEffect>
                                  </p:childTnLst>
                                </p:cTn>
                              </p:par>
                              <p:par>
                                <p:cTn id="97" presetID="22" presetClass="entr" presetSubtype="4" fill="hold" grpId="0" nodeType="withEffect">
                                  <p:stCondLst>
                                    <p:cond delay="1250"/>
                                  </p:stCondLst>
                                  <p:childTnLst>
                                    <p:set>
                                      <p:cBhvr>
                                        <p:cTn id="98" dur="1" fill="hold">
                                          <p:stCondLst>
                                            <p:cond delay="0"/>
                                          </p:stCondLst>
                                        </p:cTn>
                                        <p:tgtEl>
                                          <p:spTgt spid="12"/>
                                        </p:tgtEl>
                                        <p:attrNameLst>
                                          <p:attrName>style.visibility</p:attrName>
                                        </p:attrNameLst>
                                      </p:cBhvr>
                                      <p:to>
                                        <p:strVal val="visible"/>
                                      </p:to>
                                    </p:set>
                                    <p:animEffect transition="in" filter="wipe(down)">
                                      <p:cBhvr>
                                        <p:cTn id="99" dur="500"/>
                                        <p:tgtEl>
                                          <p:spTgt spid="12"/>
                                        </p:tgtEl>
                                      </p:cBhvr>
                                    </p:animEffect>
                                  </p:childTnLst>
                                </p:cTn>
                              </p:par>
                              <p:par>
                                <p:cTn id="100" presetID="22" presetClass="entr" presetSubtype="4" fill="hold" grpId="0" nodeType="withEffect">
                                  <p:stCondLst>
                                    <p:cond delay="1250"/>
                                  </p:stCondLst>
                                  <p:childTnLst>
                                    <p:set>
                                      <p:cBhvr>
                                        <p:cTn id="101" dur="1" fill="hold">
                                          <p:stCondLst>
                                            <p:cond delay="0"/>
                                          </p:stCondLst>
                                        </p:cTn>
                                        <p:tgtEl>
                                          <p:spTgt spid="13"/>
                                        </p:tgtEl>
                                        <p:attrNameLst>
                                          <p:attrName>style.visibility</p:attrName>
                                        </p:attrNameLst>
                                      </p:cBhvr>
                                      <p:to>
                                        <p:strVal val="visible"/>
                                      </p:to>
                                    </p:set>
                                    <p:animEffect transition="in" filter="wipe(down)">
                                      <p:cBhvr>
                                        <p:cTn id="102" dur="500"/>
                                        <p:tgtEl>
                                          <p:spTgt spid="13"/>
                                        </p:tgtEl>
                                      </p:cBhvr>
                                    </p:animEffect>
                                  </p:childTnLst>
                                </p:cTn>
                              </p:par>
                              <p:par>
                                <p:cTn id="103" presetID="22" presetClass="entr" presetSubtype="4" fill="hold" grpId="0" nodeType="withEffect">
                                  <p:stCondLst>
                                    <p:cond delay="1250"/>
                                  </p:stCondLst>
                                  <p:childTnLst>
                                    <p:set>
                                      <p:cBhvr>
                                        <p:cTn id="104" dur="1" fill="hold">
                                          <p:stCondLst>
                                            <p:cond delay="0"/>
                                          </p:stCondLst>
                                        </p:cTn>
                                        <p:tgtEl>
                                          <p:spTgt spid="25"/>
                                        </p:tgtEl>
                                        <p:attrNameLst>
                                          <p:attrName>style.visibility</p:attrName>
                                        </p:attrNameLst>
                                      </p:cBhvr>
                                      <p:to>
                                        <p:strVal val="visible"/>
                                      </p:to>
                                    </p:set>
                                    <p:animEffect transition="in" filter="wipe(down)">
                                      <p:cBhvr>
                                        <p:cTn id="105" dur="500"/>
                                        <p:tgtEl>
                                          <p:spTgt spid="25"/>
                                        </p:tgtEl>
                                      </p:cBhvr>
                                    </p:animEffect>
                                  </p:childTnLst>
                                </p:cTn>
                              </p:par>
                              <p:par>
                                <p:cTn id="106" presetID="22" presetClass="entr" presetSubtype="4" fill="hold" grpId="0" nodeType="withEffect">
                                  <p:stCondLst>
                                    <p:cond delay="1250"/>
                                  </p:stCondLst>
                                  <p:childTnLst>
                                    <p:set>
                                      <p:cBhvr>
                                        <p:cTn id="107" dur="1" fill="hold">
                                          <p:stCondLst>
                                            <p:cond delay="0"/>
                                          </p:stCondLst>
                                        </p:cTn>
                                        <p:tgtEl>
                                          <p:spTgt spid="34"/>
                                        </p:tgtEl>
                                        <p:attrNameLst>
                                          <p:attrName>style.visibility</p:attrName>
                                        </p:attrNameLst>
                                      </p:cBhvr>
                                      <p:to>
                                        <p:strVal val="visible"/>
                                      </p:to>
                                    </p:set>
                                    <p:animEffect transition="in" filter="wipe(down)">
                                      <p:cBhvr>
                                        <p:cTn id="108" dur="500"/>
                                        <p:tgtEl>
                                          <p:spTgt spid="34"/>
                                        </p:tgtEl>
                                      </p:cBhvr>
                                    </p:animEffect>
                                  </p:childTnLst>
                                </p:cTn>
                              </p:par>
                              <p:par>
                                <p:cTn id="109" presetID="22" presetClass="entr" presetSubtype="4" fill="hold" grpId="0" nodeType="withEffect">
                                  <p:stCondLst>
                                    <p:cond delay="1250"/>
                                  </p:stCondLst>
                                  <p:childTnLst>
                                    <p:set>
                                      <p:cBhvr>
                                        <p:cTn id="110" dur="1" fill="hold">
                                          <p:stCondLst>
                                            <p:cond delay="0"/>
                                          </p:stCondLst>
                                        </p:cTn>
                                        <p:tgtEl>
                                          <p:spTgt spid="39"/>
                                        </p:tgtEl>
                                        <p:attrNameLst>
                                          <p:attrName>style.visibility</p:attrName>
                                        </p:attrNameLst>
                                      </p:cBhvr>
                                      <p:to>
                                        <p:strVal val="visible"/>
                                      </p:to>
                                    </p:set>
                                    <p:animEffect transition="in" filter="wipe(down)">
                                      <p:cBhvr>
                                        <p:cTn id="111" dur="500"/>
                                        <p:tgtEl>
                                          <p:spTgt spid="39"/>
                                        </p:tgtEl>
                                      </p:cBhvr>
                                    </p:animEffect>
                                  </p:childTnLst>
                                </p:cTn>
                              </p:par>
                              <p:par>
                                <p:cTn id="112" presetID="22" presetClass="entr" presetSubtype="4" fill="hold" grpId="0" nodeType="withEffect">
                                  <p:stCondLst>
                                    <p:cond delay="1500"/>
                                  </p:stCondLst>
                                  <p:childTnLst>
                                    <p:set>
                                      <p:cBhvr>
                                        <p:cTn id="113" dur="1" fill="hold">
                                          <p:stCondLst>
                                            <p:cond delay="0"/>
                                          </p:stCondLst>
                                        </p:cTn>
                                        <p:tgtEl>
                                          <p:spTgt spid="14"/>
                                        </p:tgtEl>
                                        <p:attrNameLst>
                                          <p:attrName>style.visibility</p:attrName>
                                        </p:attrNameLst>
                                      </p:cBhvr>
                                      <p:to>
                                        <p:strVal val="visible"/>
                                      </p:to>
                                    </p:set>
                                    <p:animEffect transition="in" filter="wipe(down)">
                                      <p:cBhvr>
                                        <p:cTn id="114" dur="500"/>
                                        <p:tgtEl>
                                          <p:spTgt spid="14"/>
                                        </p:tgtEl>
                                      </p:cBhvr>
                                    </p:animEffect>
                                  </p:childTnLst>
                                </p:cTn>
                              </p:par>
                              <p:par>
                                <p:cTn id="115" presetID="22" presetClass="entr" presetSubtype="4" fill="hold" grpId="0" nodeType="withEffect">
                                  <p:stCondLst>
                                    <p:cond delay="1500"/>
                                  </p:stCondLst>
                                  <p:childTnLst>
                                    <p:set>
                                      <p:cBhvr>
                                        <p:cTn id="116" dur="1" fill="hold">
                                          <p:stCondLst>
                                            <p:cond delay="0"/>
                                          </p:stCondLst>
                                        </p:cTn>
                                        <p:tgtEl>
                                          <p:spTgt spid="28"/>
                                        </p:tgtEl>
                                        <p:attrNameLst>
                                          <p:attrName>style.visibility</p:attrName>
                                        </p:attrNameLst>
                                      </p:cBhvr>
                                      <p:to>
                                        <p:strVal val="visible"/>
                                      </p:to>
                                    </p:set>
                                    <p:animEffect transition="in" filter="wipe(down)">
                                      <p:cBhvr>
                                        <p:cTn id="117" dur="500"/>
                                        <p:tgtEl>
                                          <p:spTgt spid="28"/>
                                        </p:tgtEl>
                                      </p:cBhvr>
                                    </p:animEffect>
                                  </p:childTnLst>
                                </p:cTn>
                              </p:par>
                              <p:par>
                                <p:cTn id="118" presetID="22" presetClass="entr" presetSubtype="4" fill="hold" grpId="0" nodeType="withEffect">
                                  <p:stCondLst>
                                    <p:cond delay="1500"/>
                                  </p:stCondLst>
                                  <p:childTnLst>
                                    <p:set>
                                      <p:cBhvr>
                                        <p:cTn id="119" dur="1" fill="hold">
                                          <p:stCondLst>
                                            <p:cond delay="0"/>
                                          </p:stCondLst>
                                        </p:cTn>
                                        <p:tgtEl>
                                          <p:spTgt spid="36"/>
                                        </p:tgtEl>
                                        <p:attrNameLst>
                                          <p:attrName>style.visibility</p:attrName>
                                        </p:attrNameLst>
                                      </p:cBhvr>
                                      <p:to>
                                        <p:strVal val="visible"/>
                                      </p:to>
                                    </p:set>
                                    <p:animEffect transition="in" filter="wipe(down)">
                                      <p:cBhvr>
                                        <p:cTn id="120" dur="500"/>
                                        <p:tgtEl>
                                          <p:spTgt spid="36"/>
                                        </p:tgtEl>
                                      </p:cBhvr>
                                    </p:animEffect>
                                  </p:childTnLst>
                                </p:cTn>
                              </p:par>
                              <p:par>
                                <p:cTn id="121" presetID="22" presetClass="entr" presetSubtype="4" fill="hold" grpId="0" nodeType="withEffect">
                                  <p:stCondLst>
                                    <p:cond delay="1500"/>
                                  </p:stCondLst>
                                  <p:childTnLst>
                                    <p:set>
                                      <p:cBhvr>
                                        <p:cTn id="122" dur="1" fill="hold">
                                          <p:stCondLst>
                                            <p:cond delay="0"/>
                                          </p:stCondLst>
                                        </p:cTn>
                                        <p:tgtEl>
                                          <p:spTgt spid="43"/>
                                        </p:tgtEl>
                                        <p:attrNameLst>
                                          <p:attrName>style.visibility</p:attrName>
                                        </p:attrNameLst>
                                      </p:cBhvr>
                                      <p:to>
                                        <p:strVal val="visible"/>
                                      </p:to>
                                    </p:set>
                                    <p:animEffect transition="in" filter="wipe(down)">
                                      <p:cBhvr>
                                        <p:cTn id="123" dur="500"/>
                                        <p:tgtEl>
                                          <p:spTgt spid="4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5" grpId="0" animBg="1"/>
      <p:bldP spid="6" grpId="0" animBg="1"/>
      <p:bldP spid="7" grpId="0" animBg="1"/>
      <p:bldP spid="8" grpId="0" animBg="1"/>
      <p:bldP spid="9" grpId="0" animBg="1"/>
      <p:bldP spid="10" grpId="0" animBg="1"/>
      <p:bldP spid="11" grpId="0" animBg="1"/>
      <p:bldP spid="12" grpId="0" animBg="1"/>
      <p:bldP spid="13" grpId="0" animBg="1"/>
      <p:bldP spid="14" grpId="0" animBg="1"/>
      <p:bldP spid="15" grpId="0" animBg="1"/>
      <p:bldP spid="16" grpId="0" animBg="1"/>
      <p:bldP spid="17" grpId="0" animBg="1"/>
      <p:bldP spid="18" grpId="0" animBg="1"/>
      <p:bldP spid="24" grpId="0" animBg="1"/>
      <p:bldP spid="25" grpId="0" animBg="1"/>
      <p:bldP spid="26" grpId="0" animBg="1"/>
      <p:bldP spid="27" grpId="0" animBg="1"/>
      <p:bldP spid="28" grpId="0" animBg="1"/>
      <p:bldP spid="29" grpId="0" animBg="1"/>
      <p:bldP spid="30" grpId="0" animBg="1"/>
      <p:bldP spid="31" grpId="0" animBg="1"/>
      <p:bldP spid="32" grpId="0" animBg="1"/>
      <p:bldP spid="33" grpId="0" animBg="1"/>
      <p:bldP spid="34" grpId="0" animBg="1"/>
      <p:bldP spid="35" grpId="0" animBg="1"/>
      <p:bldP spid="36" grpId="0" animBg="1"/>
      <p:bldP spid="37" grpId="0" animBg="1"/>
      <p:bldP spid="38" grpId="0"/>
      <p:bldP spid="39" grpId="0"/>
      <p:bldP spid="40" grpId="0"/>
      <p:bldP spid="41" grpId="0"/>
      <p:bldP spid="42" grpId="0"/>
      <p:bldP spid="43" grpId="0"/>
      <p:bldP spid="44" grpId="0"/>
      <p:bldP spid="45" grpId="0"/>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 name="图形 10">
            <a:extLst>
              <a:ext uri="{FF2B5EF4-FFF2-40B4-BE49-F238E27FC236}">
                <a16:creationId xmlns:a16="http://schemas.microsoft.com/office/drawing/2014/main" id="{DF693AFF-225A-4729-BA5B-CEF98431F0FC}"/>
              </a:ext>
            </a:extLst>
          </p:cNvPr>
          <p:cNvPicPr>
            <a:picLocks noChangeAspect="1"/>
          </p:cNvPicPr>
          <p:nvPr/>
        </p:nvPicPr>
        <p:blipFill>
          <a:blip r:embed="rId2">
            <a:extLst>
              <a:ext uri="{96DAC541-7B7A-43D3-8B79-37D633B846F1}">
                <asvg:svgBlip xmlns:asvg="http://schemas.microsoft.com/office/drawing/2016/SVG/main" r:embed="rId3"/>
              </a:ext>
            </a:extLst>
          </a:blip>
          <a:stretch>
            <a:fillRect/>
          </a:stretch>
        </p:blipFill>
        <p:spPr>
          <a:xfrm>
            <a:off x="281515" y="4557153"/>
            <a:ext cx="9459736" cy="1999524"/>
          </a:xfrm>
          <a:prstGeom prst="rect">
            <a:avLst/>
          </a:prstGeom>
        </p:spPr>
      </p:pic>
      <p:pic>
        <p:nvPicPr>
          <p:cNvPr id="16" name="图片 15">
            <a:extLst>
              <a:ext uri="{FF2B5EF4-FFF2-40B4-BE49-F238E27FC236}">
                <a16:creationId xmlns:a16="http://schemas.microsoft.com/office/drawing/2014/main" id="{2EBE595D-2530-4650-9815-3EC67808940D}"/>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26724" y="6242262"/>
            <a:ext cx="12192000" cy="628830"/>
          </a:xfrm>
          <a:prstGeom prst="rect">
            <a:avLst/>
          </a:prstGeom>
        </p:spPr>
      </p:pic>
      <p:pic>
        <p:nvPicPr>
          <p:cNvPr id="7" name="图片 6">
            <a:extLst>
              <a:ext uri="{FF2B5EF4-FFF2-40B4-BE49-F238E27FC236}">
                <a16:creationId xmlns:a16="http://schemas.microsoft.com/office/drawing/2014/main" id="{A7E31CD1-E82D-4D48-B7CF-A12DC1F12322}"/>
              </a:ext>
            </a:extLst>
          </p:cNvPr>
          <p:cNvPicPr>
            <a:picLocks noChangeAspect="1"/>
          </p:cNvPicPr>
          <p:nvPr/>
        </p:nvPicPr>
        <p:blipFill rotWithShape="1">
          <a:blip r:embed="rId5"/>
          <a:srcRect b="25758"/>
          <a:stretch/>
        </p:blipFill>
        <p:spPr>
          <a:xfrm>
            <a:off x="4797586" y="686221"/>
            <a:ext cx="2596828" cy="2378205"/>
          </a:xfrm>
          <a:prstGeom prst="rect">
            <a:avLst/>
          </a:prstGeom>
        </p:spPr>
      </p:pic>
      <p:pic>
        <p:nvPicPr>
          <p:cNvPr id="10" name="图片 9">
            <a:extLst>
              <a:ext uri="{FF2B5EF4-FFF2-40B4-BE49-F238E27FC236}">
                <a16:creationId xmlns:a16="http://schemas.microsoft.com/office/drawing/2014/main" id="{EB59FCFE-CE4A-4D0B-9F70-A496FA120BA7}"/>
              </a:ext>
            </a:extLst>
          </p:cNvPr>
          <p:cNvPicPr>
            <a:picLocks noChangeAspect="1"/>
          </p:cNvPicPr>
          <p:nvPr/>
        </p:nvPicPr>
        <p:blipFill>
          <a:blip r:embed="rId6"/>
          <a:stretch>
            <a:fillRect/>
          </a:stretch>
        </p:blipFill>
        <p:spPr>
          <a:xfrm>
            <a:off x="9915442" y="4446776"/>
            <a:ext cx="2316681" cy="2603218"/>
          </a:xfrm>
          <a:prstGeom prst="rect">
            <a:avLst/>
          </a:prstGeom>
        </p:spPr>
      </p:pic>
      <p:pic>
        <p:nvPicPr>
          <p:cNvPr id="2" name="图形 1">
            <a:extLst>
              <a:ext uri="{FF2B5EF4-FFF2-40B4-BE49-F238E27FC236}">
                <a16:creationId xmlns:a16="http://schemas.microsoft.com/office/drawing/2014/main" id="{61E5829F-0115-429A-912B-18BBCF8ACB7C}"/>
              </a:ext>
            </a:extLst>
          </p:cNvPr>
          <p:cNvPicPr>
            <a:picLocks noChangeAspect="1"/>
          </p:cNvPicPr>
          <p:nvPr/>
        </p:nvPicPr>
        <p:blipFill>
          <a:blip r:embed="rId7">
            <a:extLst>
              <a:ext uri="{96DAC541-7B7A-43D3-8B79-37D633B846F1}">
                <asvg:svgBlip xmlns:asvg="http://schemas.microsoft.com/office/drawing/2016/SVG/main" r:embed="rId8"/>
              </a:ext>
            </a:extLst>
          </a:blip>
          <a:stretch>
            <a:fillRect/>
          </a:stretch>
        </p:blipFill>
        <p:spPr>
          <a:xfrm>
            <a:off x="306045" y="302394"/>
            <a:ext cx="1037271" cy="1023062"/>
          </a:xfrm>
          <a:prstGeom prst="rect">
            <a:avLst/>
          </a:prstGeom>
        </p:spPr>
      </p:pic>
      <p:pic>
        <p:nvPicPr>
          <p:cNvPr id="18" name="图片 17" descr="图片包含 气球&#10;&#10;已生成高可信度的说明">
            <a:extLst>
              <a:ext uri="{FF2B5EF4-FFF2-40B4-BE49-F238E27FC236}">
                <a16:creationId xmlns:a16="http://schemas.microsoft.com/office/drawing/2014/main" id="{71B48E15-43EB-4478-9BFC-16B67ABFBCBC}"/>
              </a:ext>
            </a:extLst>
          </p:cNvPr>
          <p:cNvPicPr>
            <a:picLocks noChangeAspect="1"/>
          </p:cNvPicPr>
          <p:nvPr/>
        </p:nvPicPr>
        <p:blipFill rotWithShape="1">
          <a:blip r:embed="rId9">
            <a:extLst>
              <a:ext uri="{28A0092B-C50C-407E-A947-70E740481C1C}">
                <a14:useLocalDpi xmlns:a14="http://schemas.microsoft.com/office/drawing/2010/main" val="0"/>
              </a:ext>
            </a:extLst>
          </a:blip>
          <a:srcRect l="81715" t="13240" r="9040" b="66913"/>
          <a:stretch/>
        </p:blipFill>
        <p:spPr>
          <a:xfrm>
            <a:off x="10507831" y="302394"/>
            <a:ext cx="1127052" cy="1360967"/>
          </a:xfrm>
          <a:prstGeom prst="rect">
            <a:avLst/>
          </a:prstGeom>
        </p:spPr>
      </p:pic>
      <p:pic>
        <p:nvPicPr>
          <p:cNvPr id="19" name="图片 18">
            <a:extLst>
              <a:ext uri="{FF2B5EF4-FFF2-40B4-BE49-F238E27FC236}">
                <a16:creationId xmlns:a16="http://schemas.microsoft.com/office/drawing/2014/main" id="{42AE2B94-7CB6-45A8-8B90-0B1C4CF78277}"/>
              </a:ext>
            </a:extLst>
          </p:cNvPr>
          <p:cNvPicPr>
            <a:picLocks noChangeAspect="1"/>
          </p:cNvPicPr>
          <p:nvPr/>
        </p:nvPicPr>
        <p:blipFill>
          <a:blip r:embed="rId10">
            <a:extLst>
              <a:ext uri="{28A0092B-C50C-407E-A947-70E740481C1C}">
                <a14:useLocalDpi xmlns:a14="http://schemas.microsoft.com/office/drawing/2010/main" val="0"/>
              </a:ext>
            </a:extLst>
          </a:blip>
          <a:stretch>
            <a:fillRect/>
          </a:stretch>
        </p:blipFill>
        <p:spPr>
          <a:xfrm>
            <a:off x="9898193" y="1575827"/>
            <a:ext cx="1988988" cy="656819"/>
          </a:xfrm>
          <a:prstGeom prst="rect">
            <a:avLst/>
          </a:prstGeom>
        </p:spPr>
      </p:pic>
      <p:sp>
        <p:nvSpPr>
          <p:cNvPr id="17" name="矩形 16">
            <a:extLst>
              <a:ext uri="{FF2B5EF4-FFF2-40B4-BE49-F238E27FC236}">
                <a16:creationId xmlns:a16="http://schemas.microsoft.com/office/drawing/2014/main" id="{D6AAFA23-D14B-43A2-B051-B4CBF32EDAC3}"/>
              </a:ext>
            </a:extLst>
          </p:cNvPr>
          <p:cNvSpPr>
            <a:spLocks noChangeArrowheads="1"/>
          </p:cNvSpPr>
          <p:nvPr/>
        </p:nvSpPr>
        <p:spPr bwMode="auto">
          <a:xfrm>
            <a:off x="4606255" y="3775789"/>
            <a:ext cx="3032933" cy="9233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Calibri" pitchFamily="34" charset="0"/>
                <a:ea typeface="宋体" charset="-122"/>
              </a:defRPr>
            </a:lvl1pPr>
            <a:lvl2pPr marL="742950" indent="-285750">
              <a:defRPr>
                <a:solidFill>
                  <a:schemeClr val="tx1"/>
                </a:solidFill>
                <a:latin typeface="Calibri" pitchFamily="34" charset="0"/>
                <a:ea typeface="宋体" charset="-122"/>
              </a:defRPr>
            </a:lvl2pPr>
            <a:lvl3pPr marL="1143000" indent="-228600">
              <a:defRPr>
                <a:solidFill>
                  <a:schemeClr val="tx1"/>
                </a:solidFill>
                <a:latin typeface="Calibri" pitchFamily="34" charset="0"/>
                <a:ea typeface="宋体" charset="-122"/>
              </a:defRPr>
            </a:lvl3pPr>
            <a:lvl4pPr marL="1600200" indent="-228600">
              <a:defRPr>
                <a:solidFill>
                  <a:schemeClr val="tx1"/>
                </a:solidFill>
                <a:latin typeface="Calibri" pitchFamily="34" charset="0"/>
                <a:ea typeface="宋体" charset="-122"/>
              </a:defRPr>
            </a:lvl4pPr>
            <a:lvl5pPr marL="2057400" indent="-228600">
              <a:defRPr>
                <a:solidFill>
                  <a:schemeClr val="tx1"/>
                </a:solidFill>
                <a:latin typeface="Calibri" pitchFamily="34" charset="0"/>
                <a:ea typeface="宋体" charset="-122"/>
              </a:defRPr>
            </a:lvl5pPr>
            <a:lvl6pPr marL="2514600" indent="-228600" eaLnBrk="0" fontAlgn="base" hangingPunct="0">
              <a:spcBef>
                <a:spcPct val="0"/>
              </a:spcBef>
              <a:spcAft>
                <a:spcPct val="0"/>
              </a:spcAft>
              <a:defRPr>
                <a:solidFill>
                  <a:schemeClr val="tx1"/>
                </a:solidFill>
                <a:latin typeface="Calibri" pitchFamily="34" charset="0"/>
                <a:ea typeface="宋体" charset="-122"/>
              </a:defRPr>
            </a:lvl6pPr>
            <a:lvl7pPr marL="2971800" indent="-228600" eaLnBrk="0" fontAlgn="base" hangingPunct="0">
              <a:spcBef>
                <a:spcPct val="0"/>
              </a:spcBef>
              <a:spcAft>
                <a:spcPct val="0"/>
              </a:spcAft>
              <a:defRPr>
                <a:solidFill>
                  <a:schemeClr val="tx1"/>
                </a:solidFill>
                <a:latin typeface="Calibri" pitchFamily="34" charset="0"/>
                <a:ea typeface="宋体" charset="-122"/>
              </a:defRPr>
            </a:lvl7pPr>
            <a:lvl8pPr marL="3429000" indent="-228600" eaLnBrk="0" fontAlgn="base" hangingPunct="0">
              <a:spcBef>
                <a:spcPct val="0"/>
              </a:spcBef>
              <a:spcAft>
                <a:spcPct val="0"/>
              </a:spcAft>
              <a:defRPr>
                <a:solidFill>
                  <a:schemeClr val="tx1"/>
                </a:solidFill>
                <a:latin typeface="Calibri" pitchFamily="34" charset="0"/>
                <a:ea typeface="宋体" charset="-122"/>
              </a:defRPr>
            </a:lvl8pPr>
            <a:lvl9pPr marL="3886200" indent="-228600" eaLnBrk="0" fontAlgn="base" hangingPunct="0">
              <a:spcBef>
                <a:spcPct val="0"/>
              </a:spcBef>
              <a:spcAft>
                <a:spcPct val="0"/>
              </a:spcAft>
              <a:defRPr>
                <a:solidFill>
                  <a:schemeClr val="tx1"/>
                </a:solidFill>
                <a:latin typeface="Calibri" pitchFamily="34" charset="0"/>
                <a:ea typeface="宋体" charset="-122"/>
              </a:defRPr>
            </a:lvl9pPr>
          </a:lstStyle>
          <a:p>
            <a:pPr algn="ctr">
              <a:lnSpc>
                <a:spcPct val="150000"/>
              </a:lnSpc>
              <a:spcBef>
                <a:spcPts val="1000"/>
              </a:spcBef>
            </a:pPr>
            <a:r>
              <a:rPr lang="zh-CN" altLang="en-US" sz="3600" b="1" dirty="0">
                <a:solidFill>
                  <a:srgbClr val="0070C0"/>
                </a:solidFill>
                <a:latin typeface="华康少女文字W5(P)" panose="040F0500000000000000" pitchFamily="82" charset="-122"/>
                <a:ea typeface="华康少女文字W5(P)" panose="040F0500000000000000" pitchFamily="82" charset="-122"/>
                <a:cs typeface="宋体" charset="-122"/>
              </a:rPr>
              <a:t>添加标题文本</a:t>
            </a:r>
          </a:p>
        </p:txBody>
      </p:sp>
      <p:sp>
        <p:nvSpPr>
          <p:cNvPr id="20" name="TextBox 33">
            <a:extLst>
              <a:ext uri="{FF2B5EF4-FFF2-40B4-BE49-F238E27FC236}">
                <a16:creationId xmlns:a16="http://schemas.microsoft.com/office/drawing/2014/main" id="{6B290C75-9A26-47E4-97D5-75443CE47EDD}"/>
              </a:ext>
            </a:extLst>
          </p:cNvPr>
          <p:cNvSpPr txBox="1"/>
          <p:nvPr/>
        </p:nvSpPr>
        <p:spPr>
          <a:xfrm>
            <a:off x="4373686" y="3068267"/>
            <a:ext cx="3498073" cy="646331"/>
          </a:xfrm>
          <a:prstGeom prst="rect">
            <a:avLst/>
          </a:prstGeom>
          <a:noFill/>
        </p:spPr>
        <p:txBody>
          <a:bodyPr wrap="none" rtlCol="0">
            <a:spAutoFit/>
          </a:bodyPr>
          <a:lstStyle/>
          <a:p>
            <a:pPr algn="l"/>
            <a:r>
              <a:rPr lang="en-US" altLang="zh-CN" sz="3600" b="1" dirty="0">
                <a:ln w="3175">
                  <a:solidFill>
                    <a:schemeClr val="bg1"/>
                  </a:solidFill>
                </a:ln>
                <a:solidFill>
                  <a:srgbClr val="0070C0"/>
                </a:solidFill>
                <a:effectLst>
                  <a:outerShdw blurRad="38100" dist="38100" dir="2700000" algn="tl">
                    <a:srgbClr val="000000">
                      <a:alpha val="43137"/>
                    </a:srgbClr>
                  </a:outerShdw>
                </a:effectLst>
                <a:latin typeface="华康少女文字W5(P)" panose="040F0500000000000000" pitchFamily="82" charset="-122"/>
                <a:ea typeface="华康少女文字W5(P)" panose="040F0500000000000000" pitchFamily="82" charset="-122"/>
              </a:rPr>
              <a:t>CHAPTER</a:t>
            </a:r>
            <a:r>
              <a:rPr lang="en-US" altLang="zh-CN" sz="3600" b="1" dirty="0">
                <a:ln w="3175">
                  <a:solidFill>
                    <a:schemeClr val="bg1"/>
                  </a:solidFill>
                </a:ln>
                <a:solidFill>
                  <a:srgbClr val="366A97"/>
                </a:solidFill>
                <a:effectLst>
                  <a:outerShdw blurRad="38100" dist="38100" dir="2700000" algn="tl">
                    <a:srgbClr val="000000">
                      <a:alpha val="43137"/>
                    </a:srgbClr>
                  </a:outerShdw>
                </a:effectLst>
                <a:latin typeface="华康少女文字W5(P)" panose="040F0500000000000000" pitchFamily="82" charset="-122"/>
                <a:ea typeface="华康少女文字W5(P)" panose="040F0500000000000000" pitchFamily="82" charset="-122"/>
              </a:rPr>
              <a:t> </a:t>
            </a:r>
            <a:r>
              <a:rPr lang="en-US" altLang="zh-CN" sz="3600" b="1" dirty="0">
                <a:ln w="3175">
                  <a:solidFill>
                    <a:schemeClr val="bg1"/>
                  </a:solidFill>
                </a:ln>
                <a:solidFill>
                  <a:srgbClr val="E25667"/>
                </a:solidFill>
                <a:effectLst>
                  <a:outerShdw blurRad="38100" dist="38100" dir="2700000" algn="tl">
                    <a:srgbClr val="000000">
                      <a:alpha val="43137"/>
                    </a:srgbClr>
                  </a:outerShdw>
                </a:effectLst>
                <a:latin typeface="华康少女文字W5(P)" panose="040F0500000000000000" pitchFamily="82" charset="-122"/>
                <a:ea typeface="华康少女文字W5(P)" panose="040F0500000000000000" pitchFamily="82" charset="-122"/>
              </a:rPr>
              <a:t>04</a:t>
            </a:r>
            <a:endParaRPr lang="zh-CN" altLang="en-US" sz="3600" b="1" dirty="0">
              <a:ln w="3175">
                <a:solidFill>
                  <a:schemeClr val="bg1"/>
                </a:solidFill>
              </a:ln>
              <a:solidFill>
                <a:srgbClr val="E25667"/>
              </a:solidFill>
              <a:effectLst>
                <a:outerShdw blurRad="38100" dist="38100" dir="2700000" algn="tl">
                  <a:srgbClr val="000000">
                    <a:alpha val="43137"/>
                  </a:srgbClr>
                </a:outerShdw>
              </a:effectLst>
              <a:latin typeface="华康少女文字W5(P)" panose="040F0500000000000000" pitchFamily="82" charset="-122"/>
              <a:ea typeface="华康少女文字W5(P)" panose="040F0500000000000000" pitchFamily="82" charset="-122"/>
            </a:endParaRPr>
          </a:p>
        </p:txBody>
      </p:sp>
    </p:spTree>
    <p:extLst>
      <p:ext uri="{BB962C8B-B14F-4D97-AF65-F5344CB8AC3E}">
        <p14:creationId xmlns:p14="http://schemas.microsoft.com/office/powerpoint/2010/main" val="2017613282"/>
      </p:ext>
    </p:extLst>
  </p:cSld>
  <p:clrMapOvr>
    <a:masterClrMapping/>
  </p:clrMapOvr>
  <mc:AlternateContent xmlns:mc="http://schemas.openxmlformats.org/markup-compatibility/2006">
    <mc:Choice xmlns:p15="http://schemas.microsoft.com/office/powerpoint/2012/main" Requires="p15">
      <p:transition xmlns:p14="http://schemas.microsoft.com/office/powerpoint/2010/main" spd="slow" p14:dur="1250" advClick="0" advTm="0">
        <p15:prstTrans prst="airplane"/>
      </p:transition>
    </mc:Choice>
    <mc:Fallback>
      <p:transition spd="slow" advClick="0" advTm="0">
        <p:fade/>
      </p:transition>
    </mc:Fallback>
  </mc:AlternateContent>
  <mc:AlternateContent xmlns:mc="http://schemas.openxmlformats.org/markup-compatibility/2006">
    <mc:Choice xmlns:p14="http://schemas.microsoft.com/office/powerpoint/2010/main"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decel="92000" fill="hold" nodeType="withEffect">
                                      <p:stCondLst>
                                        <p:cond delay="0"/>
                                      </p:stCondLst>
                                      <p:childTnLst>
                                        <p:set>
                                          <p:cBhvr>
                                            <p:cTn id="6" dur="1" fill="hold">
                                              <p:stCondLst>
                                                <p:cond delay="0"/>
                                              </p:stCondLst>
                                            </p:cTn>
                                            <p:tgtEl>
                                              <p:spTgt spid="18"/>
                                            </p:tgtEl>
                                            <p:attrNameLst>
                                              <p:attrName>style.visibility</p:attrName>
                                            </p:attrNameLst>
                                          </p:cBhvr>
                                          <p:to>
                                            <p:strVal val="visible"/>
                                          </p:to>
                                        </p:set>
                                        <p:anim calcmode="lin" valueType="num">
                                          <p:cBhvr additive="base">
                                            <p:cTn id="7" dur="1500" fill="hold"/>
                                            <p:tgtEl>
                                              <p:spTgt spid="18"/>
                                            </p:tgtEl>
                                            <p:attrNameLst>
                                              <p:attrName>ppt_x</p:attrName>
                                            </p:attrNameLst>
                                          </p:cBhvr>
                                          <p:tavLst>
                                            <p:tav tm="0">
                                              <p:val>
                                                <p:strVal val="#ppt_x"/>
                                              </p:val>
                                            </p:tav>
                                            <p:tav tm="100000">
                                              <p:val>
                                                <p:strVal val="#ppt_x"/>
                                              </p:val>
                                            </p:tav>
                                          </p:tavLst>
                                        </p:anim>
                                        <p:anim calcmode="lin" valueType="num">
                                          <p:cBhvr additive="base">
                                            <p:cTn id="8" dur="1500" fill="hold"/>
                                            <p:tgtEl>
                                              <p:spTgt spid="18"/>
                                            </p:tgtEl>
                                            <p:attrNameLst>
                                              <p:attrName>ppt_y</p:attrName>
                                            </p:attrNameLst>
                                          </p:cBhvr>
                                          <p:tavLst>
                                            <p:tav tm="0">
                                              <p:val>
                                                <p:strVal val="1+#ppt_h/2"/>
                                              </p:val>
                                            </p:tav>
                                            <p:tav tm="100000">
                                              <p:val>
                                                <p:strVal val="#ppt_y"/>
                                              </p:val>
                                            </p:tav>
                                          </p:tavLst>
                                        </p:anim>
                                      </p:childTnLst>
                                    </p:cTn>
                                  </p:par>
                                  <p:par>
                                    <p:cTn id="9" presetID="2" presetClass="entr" presetSubtype="2" decel="92000" fill="hold" nodeType="withEffect">
                                      <p:stCondLst>
                                        <p:cond delay="0"/>
                                      </p:stCondLst>
                                      <p:childTnLst>
                                        <p:set>
                                          <p:cBhvr>
                                            <p:cTn id="10" dur="1" fill="hold">
                                              <p:stCondLst>
                                                <p:cond delay="0"/>
                                              </p:stCondLst>
                                            </p:cTn>
                                            <p:tgtEl>
                                              <p:spTgt spid="19"/>
                                            </p:tgtEl>
                                            <p:attrNameLst>
                                              <p:attrName>style.visibility</p:attrName>
                                            </p:attrNameLst>
                                          </p:cBhvr>
                                          <p:to>
                                            <p:strVal val="visible"/>
                                          </p:to>
                                        </p:set>
                                        <p:anim calcmode="lin" valueType="num">
                                          <p:cBhvr additive="base">
                                            <p:cTn id="11" dur="750" fill="hold"/>
                                            <p:tgtEl>
                                              <p:spTgt spid="19"/>
                                            </p:tgtEl>
                                            <p:attrNameLst>
                                              <p:attrName>ppt_x</p:attrName>
                                            </p:attrNameLst>
                                          </p:cBhvr>
                                          <p:tavLst>
                                            <p:tav tm="0">
                                              <p:val>
                                                <p:strVal val="1+#ppt_w/2"/>
                                              </p:val>
                                            </p:tav>
                                            <p:tav tm="100000">
                                              <p:val>
                                                <p:strVal val="#ppt_x"/>
                                              </p:val>
                                            </p:tav>
                                          </p:tavLst>
                                        </p:anim>
                                        <p:anim calcmode="lin" valueType="num">
                                          <p:cBhvr additive="base">
                                            <p:cTn id="12" dur="750" fill="hold"/>
                                            <p:tgtEl>
                                              <p:spTgt spid="19"/>
                                            </p:tgtEl>
                                            <p:attrNameLst>
                                              <p:attrName>ppt_y</p:attrName>
                                            </p:attrNameLst>
                                          </p:cBhvr>
                                          <p:tavLst>
                                            <p:tav tm="0">
                                              <p:val>
                                                <p:strVal val="#ppt_y"/>
                                              </p:val>
                                            </p:tav>
                                            <p:tav tm="100000">
                                              <p:val>
                                                <p:strVal val="#ppt_y"/>
                                              </p:val>
                                            </p:tav>
                                          </p:tavLst>
                                        </p:anim>
                                      </p:childTnLst>
                                    </p:cTn>
                                  </p:par>
                                  <p:par>
                                    <p:cTn id="13" presetID="2" presetClass="entr" presetSubtype="4" fill="hold" nodeType="withEffect" p14:presetBounceEnd="54000">
                                      <p:stCondLst>
                                        <p:cond delay="750"/>
                                      </p:stCondLst>
                                      <p:childTnLst>
                                        <p:set>
                                          <p:cBhvr>
                                            <p:cTn id="14" dur="1" fill="hold">
                                              <p:stCondLst>
                                                <p:cond delay="0"/>
                                              </p:stCondLst>
                                            </p:cTn>
                                            <p:tgtEl>
                                              <p:spTgt spid="11"/>
                                            </p:tgtEl>
                                            <p:attrNameLst>
                                              <p:attrName>style.visibility</p:attrName>
                                            </p:attrNameLst>
                                          </p:cBhvr>
                                          <p:to>
                                            <p:strVal val="visible"/>
                                          </p:to>
                                        </p:set>
                                        <p:anim calcmode="lin" valueType="num" p14:bounceEnd="54000">
                                          <p:cBhvr additive="base">
                                            <p:cTn id="15" dur="750" fill="hold"/>
                                            <p:tgtEl>
                                              <p:spTgt spid="11"/>
                                            </p:tgtEl>
                                            <p:attrNameLst>
                                              <p:attrName>ppt_x</p:attrName>
                                            </p:attrNameLst>
                                          </p:cBhvr>
                                          <p:tavLst>
                                            <p:tav tm="0">
                                              <p:val>
                                                <p:strVal val="#ppt_x"/>
                                              </p:val>
                                            </p:tav>
                                            <p:tav tm="100000">
                                              <p:val>
                                                <p:strVal val="#ppt_x"/>
                                              </p:val>
                                            </p:tav>
                                          </p:tavLst>
                                        </p:anim>
                                        <p:anim calcmode="lin" valueType="num" p14:bounceEnd="54000">
                                          <p:cBhvr additive="base">
                                            <p:cTn id="16" dur="750" fill="hold"/>
                                            <p:tgtEl>
                                              <p:spTgt spid="11"/>
                                            </p:tgtEl>
                                            <p:attrNameLst>
                                              <p:attrName>ppt_y</p:attrName>
                                            </p:attrNameLst>
                                          </p:cBhvr>
                                          <p:tavLst>
                                            <p:tav tm="0">
                                              <p:val>
                                                <p:strVal val="1+#ppt_h/2"/>
                                              </p:val>
                                            </p:tav>
                                            <p:tav tm="100000">
                                              <p:val>
                                                <p:strVal val="#ppt_y"/>
                                              </p:val>
                                            </p:tav>
                                          </p:tavLst>
                                        </p:anim>
                                      </p:childTnLst>
                                    </p:cTn>
                                  </p:par>
                                  <p:par>
                                    <p:cTn id="17" presetID="2" presetClass="entr" presetSubtype="4" fill="hold" nodeType="withEffect" p14:presetBounceEnd="54000">
                                      <p:stCondLst>
                                        <p:cond delay="750"/>
                                      </p:stCondLst>
                                      <p:childTnLst>
                                        <p:set>
                                          <p:cBhvr>
                                            <p:cTn id="18" dur="1" fill="hold">
                                              <p:stCondLst>
                                                <p:cond delay="0"/>
                                              </p:stCondLst>
                                            </p:cTn>
                                            <p:tgtEl>
                                              <p:spTgt spid="10"/>
                                            </p:tgtEl>
                                            <p:attrNameLst>
                                              <p:attrName>style.visibility</p:attrName>
                                            </p:attrNameLst>
                                          </p:cBhvr>
                                          <p:to>
                                            <p:strVal val="visible"/>
                                          </p:to>
                                        </p:set>
                                        <p:anim calcmode="lin" valueType="num" p14:bounceEnd="54000">
                                          <p:cBhvr additive="base">
                                            <p:cTn id="19" dur="750" fill="hold"/>
                                            <p:tgtEl>
                                              <p:spTgt spid="10"/>
                                            </p:tgtEl>
                                            <p:attrNameLst>
                                              <p:attrName>ppt_x</p:attrName>
                                            </p:attrNameLst>
                                          </p:cBhvr>
                                          <p:tavLst>
                                            <p:tav tm="0">
                                              <p:val>
                                                <p:strVal val="#ppt_x"/>
                                              </p:val>
                                            </p:tav>
                                            <p:tav tm="100000">
                                              <p:val>
                                                <p:strVal val="#ppt_x"/>
                                              </p:val>
                                            </p:tav>
                                          </p:tavLst>
                                        </p:anim>
                                        <p:anim calcmode="lin" valueType="num" p14:bounceEnd="54000">
                                          <p:cBhvr additive="base">
                                            <p:cTn id="20" dur="750" fill="hold"/>
                                            <p:tgtEl>
                                              <p:spTgt spid="10"/>
                                            </p:tgtEl>
                                            <p:attrNameLst>
                                              <p:attrName>ppt_y</p:attrName>
                                            </p:attrNameLst>
                                          </p:cBhvr>
                                          <p:tavLst>
                                            <p:tav tm="0">
                                              <p:val>
                                                <p:strVal val="1+#ppt_h/2"/>
                                              </p:val>
                                            </p:tav>
                                            <p:tav tm="100000">
                                              <p:val>
                                                <p:strVal val="#ppt_y"/>
                                              </p:val>
                                            </p:tav>
                                          </p:tavLst>
                                        </p:anim>
                                      </p:childTnLst>
                                    </p:cTn>
                                  </p:par>
                                </p:childTnLst>
                              </p:cTn>
                            </p:par>
                            <p:par>
                              <p:cTn id="21" fill="hold">
                                <p:stCondLst>
                                  <p:cond delay="1500"/>
                                </p:stCondLst>
                                <p:childTnLst>
                                  <p:par>
                                    <p:cTn id="22" presetID="42" presetClass="entr" presetSubtype="0" fill="hold" nodeType="afterEffect">
                                      <p:stCondLst>
                                        <p:cond delay="0"/>
                                      </p:stCondLst>
                                      <p:childTnLst>
                                        <p:set>
                                          <p:cBhvr>
                                            <p:cTn id="23" dur="1" fill="hold">
                                              <p:stCondLst>
                                                <p:cond delay="0"/>
                                              </p:stCondLst>
                                            </p:cTn>
                                            <p:tgtEl>
                                              <p:spTgt spid="7"/>
                                            </p:tgtEl>
                                            <p:attrNameLst>
                                              <p:attrName>style.visibility</p:attrName>
                                            </p:attrNameLst>
                                          </p:cBhvr>
                                          <p:to>
                                            <p:strVal val="visible"/>
                                          </p:to>
                                        </p:set>
                                        <p:animEffect transition="in" filter="fade">
                                          <p:cBhvr>
                                            <p:cTn id="24" dur="1000"/>
                                            <p:tgtEl>
                                              <p:spTgt spid="7"/>
                                            </p:tgtEl>
                                          </p:cBhvr>
                                        </p:animEffect>
                                        <p:anim calcmode="lin" valueType="num">
                                          <p:cBhvr>
                                            <p:cTn id="25" dur="1000" fill="hold"/>
                                            <p:tgtEl>
                                              <p:spTgt spid="7"/>
                                            </p:tgtEl>
                                            <p:attrNameLst>
                                              <p:attrName>ppt_x</p:attrName>
                                            </p:attrNameLst>
                                          </p:cBhvr>
                                          <p:tavLst>
                                            <p:tav tm="0">
                                              <p:val>
                                                <p:strVal val="#ppt_x"/>
                                              </p:val>
                                            </p:tav>
                                            <p:tav tm="100000">
                                              <p:val>
                                                <p:strVal val="#ppt_x"/>
                                              </p:val>
                                            </p:tav>
                                          </p:tavLst>
                                        </p:anim>
                                        <p:anim calcmode="lin" valueType="num">
                                          <p:cBhvr>
                                            <p:cTn id="26" dur="1000" fill="hold"/>
                                            <p:tgtEl>
                                              <p:spTgt spid="7"/>
                                            </p:tgtEl>
                                            <p:attrNameLst>
                                              <p:attrName>ppt_y</p:attrName>
                                            </p:attrNameLst>
                                          </p:cBhvr>
                                          <p:tavLst>
                                            <p:tav tm="0">
                                              <p:val>
                                                <p:strVal val="#ppt_y+.1"/>
                                              </p:val>
                                            </p:tav>
                                            <p:tav tm="100000">
                                              <p:val>
                                                <p:strVal val="#ppt_y"/>
                                              </p:val>
                                            </p:tav>
                                          </p:tavLst>
                                        </p:anim>
                                      </p:childTnLst>
                                    </p:cTn>
                                  </p:par>
                                </p:childTnLst>
                              </p:cTn>
                            </p:par>
                            <p:par>
                              <p:cTn id="27" fill="hold">
                                <p:stCondLst>
                                  <p:cond delay="2500"/>
                                </p:stCondLst>
                                <p:childTnLst>
                                  <p:par>
                                    <p:cTn id="28" presetID="31" presetClass="entr" presetSubtype="0" fill="hold" grpId="0" nodeType="afterEffect">
                                      <p:stCondLst>
                                        <p:cond delay="0"/>
                                      </p:stCondLst>
                                      <p:childTnLst>
                                        <p:set>
                                          <p:cBhvr>
                                            <p:cTn id="29" dur="1" fill="hold">
                                              <p:stCondLst>
                                                <p:cond delay="0"/>
                                              </p:stCondLst>
                                            </p:cTn>
                                            <p:tgtEl>
                                              <p:spTgt spid="20"/>
                                            </p:tgtEl>
                                            <p:attrNameLst>
                                              <p:attrName>style.visibility</p:attrName>
                                            </p:attrNameLst>
                                          </p:cBhvr>
                                          <p:to>
                                            <p:strVal val="visible"/>
                                          </p:to>
                                        </p:set>
                                        <p:anim calcmode="lin" valueType="num">
                                          <p:cBhvr>
                                            <p:cTn id="30" dur="500" fill="hold"/>
                                            <p:tgtEl>
                                              <p:spTgt spid="20"/>
                                            </p:tgtEl>
                                            <p:attrNameLst>
                                              <p:attrName>ppt_w</p:attrName>
                                            </p:attrNameLst>
                                          </p:cBhvr>
                                          <p:tavLst>
                                            <p:tav tm="0">
                                              <p:val>
                                                <p:fltVal val="0"/>
                                              </p:val>
                                            </p:tav>
                                            <p:tav tm="100000">
                                              <p:val>
                                                <p:strVal val="#ppt_w"/>
                                              </p:val>
                                            </p:tav>
                                          </p:tavLst>
                                        </p:anim>
                                        <p:anim calcmode="lin" valueType="num">
                                          <p:cBhvr>
                                            <p:cTn id="31" dur="500" fill="hold"/>
                                            <p:tgtEl>
                                              <p:spTgt spid="20"/>
                                            </p:tgtEl>
                                            <p:attrNameLst>
                                              <p:attrName>ppt_h</p:attrName>
                                            </p:attrNameLst>
                                          </p:cBhvr>
                                          <p:tavLst>
                                            <p:tav tm="0">
                                              <p:val>
                                                <p:fltVal val="0"/>
                                              </p:val>
                                            </p:tav>
                                            <p:tav tm="100000">
                                              <p:val>
                                                <p:strVal val="#ppt_h"/>
                                              </p:val>
                                            </p:tav>
                                          </p:tavLst>
                                        </p:anim>
                                        <p:anim calcmode="lin" valueType="num">
                                          <p:cBhvr>
                                            <p:cTn id="32" dur="500" fill="hold"/>
                                            <p:tgtEl>
                                              <p:spTgt spid="20"/>
                                            </p:tgtEl>
                                            <p:attrNameLst>
                                              <p:attrName>style.rotation</p:attrName>
                                            </p:attrNameLst>
                                          </p:cBhvr>
                                          <p:tavLst>
                                            <p:tav tm="0">
                                              <p:val>
                                                <p:fltVal val="90"/>
                                              </p:val>
                                            </p:tav>
                                            <p:tav tm="100000">
                                              <p:val>
                                                <p:fltVal val="0"/>
                                              </p:val>
                                            </p:tav>
                                          </p:tavLst>
                                        </p:anim>
                                        <p:animEffect transition="in" filter="fade">
                                          <p:cBhvr>
                                            <p:cTn id="33" dur="500"/>
                                            <p:tgtEl>
                                              <p:spTgt spid="20"/>
                                            </p:tgtEl>
                                          </p:cBhvr>
                                        </p:animEffect>
                                      </p:childTnLst>
                                    </p:cTn>
                                  </p:par>
                                </p:childTnLst>
                              </p:cTn>
                            </p:par>
                            <p:par>
                              <p:cTn id="34" fill="hold">
                                <p:stCondLst>
                                  <p:cond delay="3000"/>
                                </p:stCondLst>
                                <p:childTnLst>
                                  <p:par>
                                    <p:cTn id="35" presetID="42" presetClass="entr" presetSubtype="0" fill="hold" grpId="0" nodeType="afterEffect">
                                      <p:stCondLst>
                                        <p:cond delay="0"/>
                                      </p:stCondLst>
                                      <p:childTnLst>
                                        <p:set>
                                          <p:cBhvr>
                                            <p:cTn id="36" dur="1" fill="hold">
                                              <p:stCondLst>
                                                <p:cond delay="0"/>
                                              </p:stCondLst>
                                            </p:cTn>
                                            <p:tgtEl>
                                              <p:spTgt spid="17"/>
                                            </p:tgtEl>
                                            <p:attrNameLst>
                                              <p:attrName>style.visibility</p:attrName>
                                            </p:attrNameLst>
                                          </p:cBhvr>
                                          <p:to>
                                            <p:strVal val="visible"/>
                                          </p:to>
                                        </p:set>
                                        <p:animEffect transition="in" filter="fade">
                                          <p:cBhvr>
                                            <p:cTn id="37" dur="1000"/>
                                            <p:tgtEl>
                                              <p:spTgt spid="17"/>
                                            </p:tgtEl>
                                          </p:cBhvr>
                                        </p:animEffect>
                                        <p:anim calcmode="lin" valueType="num">
                                          <p:cBhvr>
                                            <p:cTn id="38" dur="1000" fill="hold"/>
                                            <p:tgtEl>
                                              <p:spTgt spid="17"/>
                                            </p:tgtEl>
                                            <p:attrNameLst>
                                              <p:attrName>ppt_x</p:attrName>
                                            </p:attrNameLst>
                                          </p:cBhvr>
                                          <p:tavLst>
                                            <p:tav tm="0">
                                              <p:val>
                                                <p:strVal val="#ppt_x"/>
                                              </p:val>
                                            </p:tav>
                                            <p:tav tm="100000">
                                              <p:val>
                                                <p:strVal val="#ppt_x"/>
                                              </p:val>
                                            </p:tav>
                                          </p:tavLst>
                                        </p:anim>
                                        <p:anim calcmode="lin" valueType="num">
                                          <p:cBhvr>
                                            <p:cTn id="39" dur="1000" fill="hold"/>
                                            <p:tgtEl>
                                              <p:spTgt spid="17"/>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7" grpId="0"/>
          <p:bldP spid="20" grpId="0"/>
        </p:bldLst>
      </p:timing>
    </mc:Choice>
    <mc:Fallback>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decel="92000" fill="hold" nodeType="withEffect">
                                      <p:stCondLst>
                                        <p:cond delay="0"/>
                                      </p:stCondLst>
                                      <p:childTnLst>
                                        <p:set>
                                          <p:cBhvr>
                                            <p:cTn id="6" dur="1" fill="hold">
                                              <p:stCondLst>
                                                <p:cond delay="0"/>
                                              </p:stCondLst>
                                            </p:cTn>
                                            <p:tgtEl>
                                              <p:spTgt spid="18"/>
                                            </p:tgtEl>
                                            <p:attrNameLst>
                                              <p:attrName>style.visibility</p:attrName>
                                            </p:attrNameLst>
                                          </p:cBhvr>
                                          <p:to>
                                            <p:strVal val="visible"/>
                                          </p:to>
                                        </p:set>
                                        <p:anim calcmode="lin" valueType="num">
                                          <p:cBhvr additive="base">
                                            <p:cTn id="7" dur="1500" fill="hold"/>
                                            <p:tgtEl>
                                              <p:spTgt spid="18"/>
                                            </p:tgtEl>
                                            <p:attrNameLst>
                                              <p:attrName>ppt_x</p:attrName>
                                            </p:attrNameLst>
                                          </p:cBhvr>
                                          <p:tavLst>
                                            <p:tav tm="0">
                                              <p:val>
                                                <p:strVal val="#ppt_x"/>
                                              </p:val>
                                            </p:tav>
                                            <p:tav tm="100000">
                                              <p:val>
                                                <p:strVal val="#ppt_x"/>
                                              </p:val>
                                            </p:tav>
                                          </p:tavLst>
                                        </p:anim>
                                        <p:anim calcmode="lin" valueType="num">
                                          <p:cBhvr additive="base">
                                            <p:cTn id="8" dur="1500" fill="hold"/>
                                            <p:tgtEl>
                                              <p:spTgt spid="18"/>
                                            </p:tgtEl>
                                            <p:attrNameLst>
                                              <p:attrName>ppt_y</p:attrName>
                                            </p:attrNameLst>
                                          </p:cBhvr>
                                          <p:tavLst>
                                            <p:tav tm="0">
                                              <p:val>
                                                <p:strVal val="1+#ppt_h/2"/>
                                              </p:val>
                                            </p:tav>
                                            <p:tav tm="100000">
                                              <p:val>
                                                <p:strVal val="#ppt_y"/>
                                              </p:val>
                                            </p:tav>
                                          </p:tavLst>
                                        </p:anim>
                                      </p:childTnLst>
                                    </p:cTn>
                                  </p:par>
                                  <p:par>
                                    <p:cTn id="9" presetID="2" presetClass="entr" presetSubtype="2" decel="92000" fill="hold" nodeType="withEffect">
                                      <p:stCondLst>
                                        <p:cond delay="0"/>
                                      </p:stCondLst>
                                      <p:childTnLst>
                                        <p:set>
                                          <p:cBhvr>
                                            <p:cTn id="10" dur="1" fill="hold">
                                              <p:stCondLst>
                                                <p:cond delay="0"/>
                                              </p:stCondLst>
                                            </p:cTn>
                                            <p:tgtEl>
                                              <p:spTgt spid="19"/>
                                            </p:tgtEl>
                                            <p:attrNameLst>
                                              <p:attrName>style.visibility</p:attrName>
                                            </p:attrNameLst>
                                          </p:cBhvr>
                                          <p:to>
                                            <p:strVal val="visible"/>
                                          </p:to>
                                        </p:set>
                                        <p:anim calcmode="lin" valueType="num">
                                          <p:cBhvr additive="base">
                                            <p:cTn id="11" dur="750" fill="hold"/>
                                            <p:tgtEl>
                                              <p:spTgt spid="19"/>
                                            </p:tgtEl>
                                            <p:attrNameLst>
                                              <p:attrName>ppt_x</p:attrName>
                                            </p:attrNameLst>
                                          </p:cBhvr>
                                          <p:tavLst>
                                            <p:tav tm="0">
                                              <p:val>
                                                <p:strVal val="1+#ppt_w/2"/>
                                              </p:val>
                                            </p:tav>
                                            <p:tav tm="100000">
                                              <p:val>
                                                <p:strVal val="#ppt_x"/>
                                              </p:val>
                                            </p:tav>
                                          </p:tavLst>
                                        </p:anim>
                                        <p:anim calcmode="lin" valueType="num">
                                          <p:cBhvr additive="base">
                                            <p:cTn id="12" dur="750" fill="hold"/>
                                            <p:tgtEl>
                                              <p:spTgt spid="19"/>
                                            </p:tgtEl>
                                            <p:attrNameLst>
                                              <p:attrName>ppt_y</p:attrName>
                                            </p:attrNameLst>
                                          </p:cBhvr>
                                          <p:tavLst>
                                            <p:tav tm="0">
                                              <p:val>
                                                <p:strVal val="#ppt_y"/>
                                              </p:val>
                                            </p:tav>
                                            <p:tav tm="100000">
                                              <p:val>
                                                <p:strVal val="#ppt_y"/>
                                              </p:val>
                                            </p:tav>
                                          </p:tavLst>
                                        </p:anim>
                                      </p:childTnLst>
                                    </p:cTn>
                                  </p:par>
                                  <p:par>
                                    <p:cTn id="13" presetID="2" presetClass="entr" presetSubtype="4" fill="hold" nodeType="withEffect">
                                      <p:stCondLst>
                                        <p:cond delay="750"/>
                                      </p:stCondLst>
                                      <p:childTnLst>
                                        <p:set>
                                          <p:cBhvr>
                                            <p:cTn id="14" dur="1" fill="hold">
                                              <p:stCondLst>
                                                <p:cond delay="0"/>
                                              </p:stCondLst>
                                            </p:cTn>
                                            <p:tgtEl>
                                              <p:spTgt spid="11"/>
                                            </p:tgtEl>
                                            <p:attrNameLst>
                                              <p:attrName>style.visibility</p:attrName>
                                            </p:attrNameLst>
                                          </p:cBhvr>
                                          <p:to>
                                            <p:strVal val="visible"/>
                                          </p:to>
                                        </p:set>
                                        <p:anim calcmode="lin" valueType="num">
                                          <p:cBhvr additive="base">
                                            <p:cTn id="15" dur="750" fill="hold"/>
                                            <p:tgtEl>
                                              <p:spTgt spid="11"/>
                                            </p:tgtEl>
                                            <p:attrNameLst>
                                              <p:attrName>ppt_x</p:attrName>
                                            </p:attrNameLst>
                                          </p:cBhvr>
                                          <p:tavLst>
                                            <p:tav tm="0">
                                              <p:val>
                                                <p:strVal val="#ppt_x"/>
                                              </p:val>
                                            </p:tav>
                                            <p:tav tm="100000">
                                              <p:val>
                                                <p:strVal val="#ppt_x"/>
                                              </p:val>
                                            </p:tav>
                                          </p:tavLst>
                                        </p:anim>
                                        <p:anim calcmode="lin" valueType="num">
                                          <p:cBhvr additive="base">
                                            <p:cTn id="16" dur="750" fill="hold"/>
                                            <p:tgtEl>
                                              <p:spTgt spid="11"/>
                                            </p:tgtEl>
                                            <p:attrNameLst>
                                              <p:attrName>ppt_y</p:attrName>
                                            </p:attrNameLst>
                                          </p:cBhvr>
                                          <p:tavLst>
                                            <p:tav tm="0">
                                              <p:val>
                                                <p:strVal val="1+#ppt_h/2"/>
                                              </p:val>
                                            </p:tav>
                                            <p:tav tm="100000">
                                              <p:val>
                                                <p:strVal val="#ppt_y"/>
                                              </p:val>
                                            </p:tav>
                                          </p:tavLst>
                                        </p:anim>
                                      </p:childTnLst>
                                    </p:cTn>
                                  </p:par>
                                  <p:par>
                                    <p:cTn id="17" presetID="2" presetClass="entr" presetSubtype="4" fill="hold" nodeType="withEffect">
                                      <p:stCondLst>
                                        <p:cond delay="750"/>
                                      </p:stCondLst>
                                      <p:childTnLst>
                                        <p:set>
                                          <p:cBhvr>
                                            <p:cTn id="18" dur="1" fill="hold">
                                              <p:stCondLst>
                                                <p:cond delay="0"/>
                                              </p:stCondLst>
                                            </p:cTn>
                                            <p:tgtEl>
                                              <p:spTgt spid="10"/>
                                            </p:tgtEl>
                                            <p:attrNameLst>
                                              <p:attrName>style.visibility</p:attrName>
                                            </p:attrNameLst>
                                          </p:cBhvr>
                                          <p:to>
                                            <p:strVal val="visible"/>
                                          </p:to>
                                        </p:set>
                                        <p:anim calcmode="lin" valueType="num">
                                          <p:cBhvr additive="base">
                                            <p:cTn id="19" dur="750" fill="hold"/>
                                            <p:tgtEl>
                                              <p:spTgt spid="10"/>
                                            </p:tgtEl>
                                            <p:attrNameLst>
                                              <p:attrName>ppt_x</p:attrName>
                                            </p:attrNameLst>
                                          </p:cBhvr>
                                          <p:tavLst>
                                            <p:tav tm="0">
                                              <p:val>
                                                <p:strVal val="#ppt_x"/>
                                              </p:val>
                                            </p:tav>
                                            <p:tav tm="100000">
                                              <p:val>
                                                <p:strVal val="#ppt_x"/>
                                              </p:val>
                                            </p:tav>
                                          </p:tavLst>
                                        </p:anim>
                                        <p:anim calcmode="lin" valueType="num">
                                          <p:cBhvr additive="base">
                                            <p:cTn id="20" dur="750" fill="hold"/>
                                            <p:tgtEl>
                                              <p:spTgt spid="10"/>
                                            </p:tgtEl>
                                            <p:attrNameLst>
                                              <p:attrName>ppt_y</p:attrName>
                                            </p:attrNameLst>
                                          </p:cBhvr>
                                          <p:tavLst>
                                            <p:tav tm="0">
                                              <p:val>
                                                <p:strVal val="1+#ppt_h/2"/>
                                              </p:val>
                                            </p:tav>
                                            <p:tav tm="100000">
                                              <p:val>
                                                <p:strVal val="#ppt_y"/>
                                              </p:val>
                                            </p:tav>
                                          </p:tavLst>
                                        </p:anim>
                                      </p:childTnLst>
                                    </p:cTn>
                                  </p:par>
                                </p:childTnLst>
                              </p:cTn>
                            </p:par>
                            <p:par>
                              <p:cTn id="21" fill="hold">
                                <p:stCondLst>
                                  <p:cond delay="1500"/>
                                </p:stCondLst>
                                <p:childTnLst>
                                  <p:par>
                                    <p:cTn id="22" presetID="42" presetClass="entr" presetSubtype="0" fill="hold" nodeType="afterEffect">
                                      <p:stCondLst>
                                        <p:cond delay="0"/>
                                      </p:stCondLst>
                                      <p:childTnLst>
                                        <p:set>
                                          <p:cBhvr>
                                            <p:cTn id="23" dur="1" fill="hold">
                                              <p:stCondLst>
                                                <p:cond delay="0"/>
                                              </p:stCondLst>
                                            </p:cTn>
                                            <p:tgtEl>
                                              <p:spTgt spid="7"/>
                                            </p:tgtEl>
                                            <p:attrNameLst>
                                              <p:attrName>style.visibility</p:attrName>
                                            </p:attrNameLst>
                                          </p:cBhvr>
                                          <p:to>
                                            <p:strVal val="visible"/>
                                          </p:to>
                                        </p:set>
                                        <p:animEffect transition="in" filter="fade">
                                          <p:cBhvr>
                                            <p:cTn id="24" dur="1000"/>
                                            <p:tgtEl>
                                              <p:spTgt spid="7"/>
                                            </p:tgtEl>
                                          </p:cBhvr>
                                        </p:animEffect>
                                        <p:anim calcmode="lin" valueType="num">
                                          <p:cBhvr>
                                            <p:cTn id="25" dur="1000" fill="hold"/>
                                            <p:tgtEl>
                                              <p:spTgt spid="7"/>
                                            </p:tgtEl>
                                            <p:attrNameLst>
                                              <p:attrName>ppt_x</p:attrName>
                                            </p:attrNameLst>
                                          </p:cBhvr>
                                          <p:tavLst>
                                            <p:tav tm="0">
                                              <p:val>
                                                <p:strVal val="#ppt_x"/>
                                              </p:val>
                                            </p:tav>
                                            <p:tav tm="100000">
                                              <p:val>
                                                <p:strVal val="#ppt_x"/>
                                              </p:val>
                                            </p:tav>
                                          </p:tavLst>
                                        </p:anim>
                                        <p:anim calcmode="lin" valueType="num">
                                          <p:cBhvr>
                                            <p:cTn id="26" dur="1000" fill="hold"/>
                                            <p:tgtEl>
                                              <p:spTgt spid="7"/>
                                            </p:tgtEl>
                                            <p:attrNameLst>
                                              <p:attrName>ppt_y</p:attrName>
                                            </p:attrNameLst>
                                          </p:cBhvr>
                                          <p:tavLst>
                                            <p:tav tm="0">
                                              <p:val>
                                                <p:strVal val="#ppt_y+.1"/>
                                              </p:val>
                                            </p:tav>
                                            <p:tav tm="100000">
                                              <p:val>
                                                <p:strVal val="#ppt_y"/>
                                              </p:val>
                                            </p:tav>
                                          </p:tavLst>
                                        </p:anim>
                                      </p:childTnLst>
                                    </p:cTn>
                                  </p:par>
                                </p:childTnLst>
                              </p:cTn>
                            </p:par>
                            <p:par>
                              <p:cTn id="27" fill="hold">
                                <p:stCondLst>
                                  <p:cond delay="2500"/>
                                </p:stCondLst>
                                <p:childTnLst>
                                  <p:par>
                                    <p:cTn id="28" presetID="31" presetClass="entr" presetSubtype="0" fill="hold" grpId="0" nodeType="afterEffect">
                                      <p:stCondLst>
                                        <p:cond delay="0"/>
                                      </p:stCondLst>
                                      <p:childTnLst>
                                        <p:set>
                                          <p:cBhvr>
                                            <p:cTn id="29" dur="1" fill="hold">
                                              <p:stCondLst>
                                                <p:cond delay="0"/>
                                              </p:stCondLst>
                                            </p:cTn>
                                            <p:tgtEl>
                                              <p:spTgt spid="20"/>
                                            </p:tgtEl>
                                            <p:attrNameLst>
                                              <p:attrName>style.visibility</p:attrName>
                                            </p:attrNameLst>
                                          </p:cBhvr>
                                          <p:to>
                                            <p:strVal val="visible"/>
                                          </p:to>
                                        </p:set>
                                        <p:anim calcmode="lin" valueType="num">
                                          <p:cBhvr>
                                            <p:cTn id="30" dur="500" fill="hold"/>
                                            <p:tgtEl>
                                              <p:spTgt spid="20"/>
                                            </p:tgtEl>
                                            <p:attrNameLst>
                                              <p:attrName>ppt_w</p:attrName>
                                            </p:attrNameLst>
                                          </p:cBhvr>
                                          <p:tavLst>
                                            <p:tav tm="0">
                                              <p:val>
                                                <p:fltVal val="0"/>
                                              </p:val>
                                            </p:tav>
                                            <p:tav tm="100000">
                                              <p:val>
                                                <p:strVal val="#ppt_w"/>
                                              </p:val>
                                            </p:tav>
                                          </p:tavLst>
                                        </p:anim>
                                        <p:anim calcmode="lin" valueType="num">
                                          <p:cBhvr>
                                            <p:cTn id="31" dur="500" fill="hold"/>
                                            <p:tgtEl>
                                              <p:spTgt spid="20"/>
                                            </p:tgtEl>
                                            <p:attrNameLst>
                                              <p:attrName>ppt_h</p:attrName>
                                            </p:attrNameLst>
                                          </p:cBhvr>
                                          <p:tavLst>
                                            <p:tav tm="0">
                                              <p:val>
                                                <p:fltVal val="0"/>
                                              </p:val>
                                            </p:tav>
                                            <p:tav tm="100000">
                                              <p:val>
                                                <p:strVal val="#ppt_h"/>
                                              </p:val>
                                            </p:tav>
                                          </p:tavLst>
                                        </p:anim>
                                        <p:anim calcmode="lin" valueType="num">
                                          <p:cBhvr>
                                            <p:cTn id="32" dur="500" fill="hold"/>
                                            <p:tgtEl>
                                              <p:spTgt spid="20"/>
                                            </p:tgtEl>
                                            <p:attrNameLst>
                                              <p:attrName>style.rotation</p:attrName>
                                            </p:attrNameLst>
                                          </p:cBhvr>
                                          <p:tavLst>
                                            <p:tav tm="0">
                                              <p:val>
                                                <p:fltVal val="90"/>
                                              </p:val>
                                            </p:tav>
                                            <p:tav tm="100000">
                                              <p:val>
                                                <p:fltVal val="0"/>
                                              </p:val>
                                            </p:tav>
                                          </p:tavLst>
                                        </p:anim>
                                        <p:animEffect transition="in" filter="fade">
                                          <p:cBhvr>
                                            <p:cTn id="33" dur="500"/>
                                            <p:tgtEl>
                                              <p:spTgt spid="20"/>
                                            </p:tgtEl>
                                          </p:cBhvr>
                                        </p:animEffect>
                                      </p:childTnLst>
                                    </p:cTn>
                                  </p:par>
                                </p:childTnLst>
                              </p:cTn>
                            </p:par>
                            <p:par>
                              <p:cTn id="34" fill="hold">
                                <p:stCondLst>
                                  <p:cond delay="3000"/>
                                </p:stCondLst>
                                <p:childTnLst>
                                  <p:par>
                                    <p:cTn id="35" presetID="42" presetClass="entr" presetSubtype="0" fill="hold" grpId="0" nodeType="afterEffect">
                                      <p:stCondLst>
                                        <p:cond delay="0"/>
                                      </p:stCondLst>
                                      <p:childTnLst>
                                        <p:set>
                                          <p:cBhvr>
                                            <p:cTn id="36" dur="1" fill="hold">
                                              <p:stCondLst>
                                                <p:cond delay="0"/>
                                              </p:stCondLst>
                                            </p:cTn>
                                            <p:tgtEl>
                                              <p:spTgt spid="17"/>
                                            </p:tgtEl>
                                            <p:attrNameLst>
                                              <p:attrName>style.visibility</p:attrName>
                                            </p:attrNameLst>
                                          </p:cBhvr>
                                          <p:to>
                                            <p:strVal val="visible"/>
                                          </p:to>
                                        </p:set>
                                        <p:animEffect transition="in" filter="fade">
                                          <p:cBhvr>
                                            <p:cTn id="37" dur="1000"/>
                                            <p:tgtEl>
                                              <p:spTgt spid="17"/>
                                            </p:tgtEl>
                                          </p:cBhvr>
                                        </p:animEffect>
                                        <p:anim calcmode="lin" valueType="num">
                                          <p:cBhvr>
                                            <p:cTn id="38" dur="1000" fill="hold"/>
                                            <p:tgtEl>
                                              <p:spTgt spid="17"/>
                                            </p:tgtEl>
                                            <p:attrNameLst>
                                              <p:attrName>ppt_x</p:attrName>
                                            </p:attrNameLst>
                                          </p:cBhvr>
                                          <p:tavLst>
                                            <p:tav tm="0">
                                              <p:val>
                                                <p:strVal val="#ppt_x"/>
                                              </p:val>
                                            </p:tav>
                                            <p:tav tm="100000">
                                              <p:val>
                                                <p:strVal val="#ppt_x"/>
                                              </p:val>
                                            </p:tav>
                                          </p:tavLst>
                                        </p:anim>
                                        <p:anim calcmode="lin" valueType="num">
                                          <p:cBhvr>
                                            <p:cTn id="39" dur="1000" fill="hold"/>
                                            <p:tgtEl>
                                              <p:spTgt spid="17"/>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7" grpId="0"/>
          <p:bldP spid="20" grpId="0"/>
        </p:bldLst>
      </p:timing>
    </mc:Fallback>
  </mc:AlternateContent>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6" name="图片占位符 15"/>
          <p:cNvPicPr>
            <a:picLocks noGrp="1" noChangeAspect="1"/>
          </p:cNvPicPr>
          <p:nvPr>
            <p:ph type="pic" sz="quarter" idx="11"/>
          </p:nvPr>
        </p:nvPicPr>
        <p:blipFill>
          <a:blip r:embed="rId3">
            <a:extLst>
              <a:ext uri="{28A0092B-C50C-407E-A947-70E740481C1C}">
                <a14:useLocalDpi xmlns:a14="http://schemas.microsoft.com/office/drawing/2010/main" val="0"/>
              </a:ext>
            </a:extLst>
          </a:blip>
          <a:stretch>
            <a:fillRect/>
          </a:stretch>
        </p:blipFill>
        <p:spPr>
          <a:xfrm>
            <a:off x="8104713" y="3954857"/>
            <a:ext cx="3011329" cy="2257169"/>
          </a:xfrm>
        </p:spPr>
      </p:pic>
      <p:pic>
        <p:nvPicPr>
          <p:cNvPr id="10" name="图片占位符 9"/>
          <p:cNvPicPr>
            <a:picLocks noGrp="1" noChangeAspect="1"/>
          </p:cNvPicPr>
          <p:nvPr>
            <p:ph type="pic" sz="quarter" idx="12"/>
          </p:nvPr>
        </p:nvPicPr>
        <p:blipFill>
          <a:blip r:embed="rId4">
            <a:extLst>
              <a:ext uri="{28A0092B-C50C-407E-A947-70E740481C1C}">
                <a14:useLocalDpi xmlns:a14="http://schemas.microsoft.com/office/drawing/2010/main" val="0"/>
              </a:ext>
            </a:extLst>
          </a:blip>
          <a:stretch>
            <a:fillRect/>
          </a:stretch>
        </p:blipFill>
        <p:spPr>
          <a:xfrm>
            <a:off x="4679950" y="2576513"/>
            <a:ext cx="3316288" cy="2257425"/>
          </a:xfrm>
        </p:spPr>
      </p:pic>
      <p:pic>
        <p:nvPicPr>
          <p:cNvPr id="14" name="图片占位符 13"/>
          <p:cNvPicPr>
            <a:picLocks noGrp="1" noChangeAspect="1"/>
          </p:cNvPicPr>
          <p:nvPr>
            <p:ph type="pic" sz="quarter" idx="13"/>
          </p:nvPr>
        </p:nvPicPr>
        <p:blipFill>
          <a:blip r:embed="rId5">
            <a:extLst>
              <a:ext uri="{28A0092B-C50C-407E-A947-70E740481C1C}">
                <a14:useLocalDpi xmlns:a14="http://schemas.microsoft.com/office/drawing/2010/main" val="0"/>
              </a:ext>
            </a:extLst>
          </a:blip>
          <a:stretch>
            <a:fillRect/>
          </a:stretch>
        </p:blipFill>
        <p:spPr>
          <a:xfrm>
            <a:off x="1406525" y="3954463"/>
            <a:ext cx="3316288" cy="2257425"/>
          </a:xfrm>
        </p:spPr>
      </p:pic>
      <p:pic>
        <p:nvPicPr>
          <p:cNvPr id="8" name="图片占位符 7"/>
          <p:cNvPicPr>
            <a:picLocks noGrp="1" noChangeAspect="1"/>
          </p:cNvPicPr>
          <p:nvPr>
            <p:ph type="pic" sz="quarter" idx="14"/>
          </p:nvPr>
        </p:nvPicPr>
        <p:blipFill>
          <a:blip r:embed="rId6">
            <a:extLst>
              <a:ext uri="{28A0092B-C50C-407E-A947-70E740481C1C}">
                <a14:useLocalDpi xmlns:a14="http://schemas.microsoft.com/office/drawing/2010/main" val="0"/>
              </a:ext>
            </a:extLst>
          </a:blip>
          <a:stretch>
            <a:fillRect/>
          </a:stretch>
        </p:blipFill>
        <p:spPr>
          <a:xfrm>
            <a:off x="1406525" y="1196975"/>
            <a:ext cx="3316288" cy="2257425"/>
          </a:xfrm>
        </p:spPr>
      </p:pic>
      <p:pic>
        <p:nvPicPr>
          <p:cNvPr id="12" name="图片占位符 11"/>
          <p:cNvPicPr>
            <a:picLocks noGrp="1" noChangeAspect="1"/>
          </p:cNvPicPr>
          <p:nvPr>
            <p:ph type="pic" sz="quarter" idx="15"/>
          </p:nvPr>
        </p:nvPicPr>
        <p:blipFill>
          <a:blip r:embed="rId7">
            <a:extLst>
              <a:ext uri="{28A0092B-C50C-407E-A947-70E740481C1C}">
                <a14:useLocalDpi xmlns:a14="http://schemas.microsoft.com/office/drawing/2010/main" val="0"/>
              </a:ext>
            </a:extLst>
          </a:blip>
          <a:stretch>
            <a:fillRect/>
          </a:stretch>
        </p:blipFill>
        <p:spPr>
          <a:xfrm>
            <a:off x="7951788" y="1196975"/>
            <a:ext cx="3316287" cy="2257425"/>
          </a:xfrm>
        </p:spPr>
      </p:pic>
    </p:spTree>
    <p:extLst>
      <p:ext uri="{BB962C8B-B14F-4D97-AF65-F5344CB8AC3E}">
        <p14:creationId xmlns:p14="http://schemas.microsoft.com/office/powerpoint/2010/main" val="1735669833"/>
      </p:ext>
    </p:extLst>
  </p:cSld>
  <p:clrMapOvr>
    <a:masterClrMapping/>
  </p:clrMapOvr>
  <mc:AlternateContent xmlns:mc="http://schemas.openxmlformats.org/markup-compatibility/2006" xmlns:p14="http://schemas.microsoft.com/office/powerpoint/2010/main">
    <mc:Choice Requires="p14">
      <p:transition spd="slow" p14:dur="1500" advClick="0" advTm="9000">
        <p:random/>
      </p:transition>
    </mc:Choice>
    <mc:Fallback xmlns="">
      <p:transition spd="slow" advClick="0" advTm="900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5" presetClass="entr" presetSubtype="0" fill="hold" nodeType="withEffect">
                                  <p:stCondLst>
                                    <p:cond delay="0"/>
                                  </p:stCondLst>
                                  <p:childTnLst>
                                    <p:set>
                                      <p:cBhvr>
                                        <p:cTn id="6" dur="1" fill="hold">
                                          <p:stCondLst>
                                            <p:cond delay="0"/>
                                          </p:stCondLst>
                                        </p:cTn>
                                        <p:tgtEl>
                                          <p:spTgt spid="8"/>
                                        </p:tgtEl>
                                        <p:attrNameLst>
                                          <p:attrName>style.visibility</p:attrName>
                                        </p:attrNameLst>
                                      </p:cBhvr>
                                      <p:to>
                                        <p:strVal val="visible"/>
                                      </p:to>
                                    </p:set>
                                    <p:anim calcmode="lin" valueType="num">
                                      <p:cBhvr>
                                        <p:cTn id="7" dur="1000" fill="hold"/>
                                        <p:tgtEl>
                                          <p:spTgt spid="8"/>
                                        </p:tgtEl>
                                        <p:attrNameLst>
                                          <p:attrName>ppt_w</p:attrName>
                                        </p:attrNameLst>
                                      </p:cBhvr>
                                      <p:tavLst>
                                        <p:tav tm="0">
                                          <p:val>
                                            <p:fltVal val="0"/>
                                          </p:val>
                                        </p:tav>
                                        <p:tav tm="100000">
                                          <p:val>
                                            <p:strVal val="#ppt_w"/>
                                          </p:val>
                                        </p:tav>
                                      </p:tavLst>
                                    </p:anim>
                                    <p:anim calcmode="lin" valueType="num">
                                      <p:cBhvr>
                                        <p:cTn id="8" dur="1000" fill="hold"/>
                                        <p:tgtEl>
                                          <p:spTgt spid="8"/>
                                        </p:tgtEl>
                                        <p:attrNameLst>
                                          <p:attrName>ppt_h</p:attrName>
                                        </p:attrNameLst>
                                      </p:cBhvr>
                                      <p:tavLst>
                                        <p:tav tm="0">
                                          <p:val>
                                            <p:fltVal val="0"/>
                                          </p:val>
                                        </p:tav>
                                        <p:tav tm="100000">
                                          <p:val>
                                            <p:strVal val="#ppt_h"/>
                                          </p:val>
                                        </p:tav>
                                      </p:tavLst>
                                    </p:anim>
                                    <p:anim calcmode="lin" valueType="num">
                                      <p:cBhvr>
                                        <p:cTn id="9" dur="1000" fill="hold"/>
                                        <p:tgtEl>
                                          <p:spTgt spid="8"/>
                                        </p:tgtEl>
                                        <p:attrNameLst>
                                          <p:attrName>ppt_x</p:attrName>
                                        </p:attrNameLst>
                                      </p:cBhvr>
                                      <p:tavLst>
                                        <p:tav tm="0" fmla="#ppt_x+(cos(-2*pi*(1-$))*-#ppt_x-sin(-2*pi*(1-$))*(1-#ppt_y))*(1-$)">
                                          <p:val>
                                            <p:fltVal val="0"/>
                                          </p:val>
                                        </p:tav>
                                        <p:tav tm="100000">
                                          <p:val>
                                            <p:fltVal val="1"/>
                                          </p:val>
                                        </p:tav>
                                      </p:tavLst>
                                    </p:anim>
                                    <p:anim calcmode="lin" valueType="num">
                                      <p:cBhvr>
                                        <p:cTn id="10" dur="1000" fill="hold"/>
                                        <p:tgtEl>
                                          <p:spTgt spid="8"/>
                                        </p:tgtEl>
                                        <p:attrNameLst>
                                          <p:attrName>ppt_y</p:attrName>
                                        </p:attrNameLst>
                                      </p:cBhvr>
                                      <p:tavLst>
                                        <p:tav tm="0" fmla="#ppt_y+(sin(-2*pi*(1-$))*-#ppt_x+cos(-2*pi*(1-$))*(1-#ppt_y))*(1-$)">
                                          <p:val>
                                            <p:fltVal val="0"/>
                                          </p:val>
                                        </p:tav>
                                        <p:tav tm="100000">
                                          <p:val>
                                            <p:fltVal val="1"/>
                                          </p:val>
                                        </p:tav>
                                      </p:tavLst>
                                    </p:anim>
                                  </p:childTnLst>
                                </p:cTn>
                              </p:par>
                              <p:par>
                                <p:cTn id="11" presetID="15" presetClass="entr" presetSubtype="0" fill="hold" nodeType="withEffect">
                                  <p:stCondLst>
                                    <p:cond delay="1600"/>
                                  </p:stCondLst>
                                  <p:childTnLst>
                                    <p:set>
                                      <p:cBhvr>
                                        <p:cTn id="12" dur="1" fill="hold">
                                          <p:stCondLst>
                                            <p:cond delay="0"/>
                                          </p:stCondLst>
                                        </p:cTn>
                                        <p:tgtEl>
                                          <p:spTgt spid="14"/>
                                        </p:tgtEl>
                                        <p:attrNameLst>
                                          <p:attrName>style.visibility</p:attrName>
                                        </p:attrNameLst>
                                      </p:cBhvr>
                                      <p:to>
                                        <p:strVal val="visible"/>
                                      </p:to>
                                    </p:set>
                                    <p:anim calcmode="lin" valueType="num">
                                      <p:cBhvr>
                                        <p:cTn id="13" dur="1000" fill="hold"/>
                                        <p:tgtEl>
                                          <p:spTgt spid="14"/>
                                        </p:tgtEl>
                                        <p:attrNameLst>
                                          <p:attrName>ppt_w</p:attrName>
                                        </p:attrNameLst>
                                      </p:cBhvr>
                                      <p:tavLst>
                                        <p:tav tm="0">
                                          <p:val>
                                            <p:fltVal val="0"/>
                                          </p:val>
                                        </p:tav>
                                        <p:tav tm="100000">
                                          <p:val>
                                            <p:strVal val="#ppt_w"/>
                                          </p:val>
                                        </p:tav>
                                      </p:tavLst>
                                    </p:anim>
                                    <p:anim calcmode="lin" valueType="num">
                                      <p:cBhvr>
                                        <p:cTn id="14" dur="1000" fill="hold"/>
                                        <p:tgtEl>
                                          <p:spTgt spid="14"/>
                                        </p:tgtEl>
                                        <p:attrNameLst>
                                          <p:attrName>ppt_h</p:attrName>
                                        </p:attrNameLst>
                                      </p:cBhvr>
                                      <p:tavLst>
                                        <p:tav tm="0">
                                          <p:val>
                                            <p:fltVal val="0"/>
                                          </p:val>
                                        </p:tav>
                                        <p:tav tm="100000">
                                          <p:val>
                                            <p:strVal val="#ppt_h"/>
                                          </p:val>
                                        </p:tav>
                                      </p:tavLst>
                                    </p:anim>
                                    <p:anim calcmode="lin" valueType="num">
                                      <p:cBhvr>
                                        <p:cTn id="15" dur="1000" fill="hold"/>
                                        <p:tgtEl>
                                          <p:spTgt spid="14"/>
                                        </p:tgtEl>
                                        <p:attrNameLst>
                                          <p:attrName>ppt_x</p:attrName>
                                        </p:attrNameLst>
                                      </p:cBhvr>
                                      <p:tavLst>
                                        <p:tav tm="0" fmla="#ppt_x+(cos(-2*pi*(1-$))*-#ppt_x-sin(-2*pi*(1-$))*(1-#ppt_y))*(1-$)">
                                          <p:val>
                                            <p:fltVal val="0"/>
                                          </p:val>
                                        </p:tav>
                                        <p:tav tm="100000">
                                          <p:val>
                                            <p:fltVal val="1"/>
                                          </p:val>
                                        </p:tav>
                                      </p:tavLst>
                                    </p:anim>
                                    <p:anim calcmode="lin" valueType="num">
                                      <p:cBhvr>
                                        <p:cTn id="16" dur="1000" fill="hold"/>
                                        <p:tgtEl>
                                          <p:spTgt spid="14"/>
                                        </p:tgtEl>
                                        <p:attrNameLst>
                                          <p:attrName>ppt_y</p:attrName>
                                        </p:attrNameLst>
                                      </p:cBhvr>
                                      <p:tavLst>
                                        <p:tav tm="0" fmla="#ppt_y+(sin(-2*pi*(1-$))*-#ppt_x+cos(-2*pi*(1-$))*(1-#ppt_y))*(1-$)">
                                          <p:val>
                                            <p:fltVal val="0"/>
                                          </p:val>
                                        </p:tav>
                                        <p:tav tm="100000">
                                          <p:val>
                                            <p:fltVal val="1"/>
                                          </p:val>
                                        </p:tav>
                                      </p:tavLst>
                                    </p:anim>
                                  </p:childTnLst>
                                </p:cTn>
                              </p:par>
                              <p:par>
                                <p:cTn id="17" presetID="15" presetClass="entr" presetSubtype="0" fill="hold" nodeType="withEffect">
                                  <p:stCondLst>
                                    <p:cond delay="3200"/>
                                  </p:stCondLst>
                                  <p:childTnLst>
                                    <p:set>
                                      <p:cBhvr>
                                        <p:cTn id="18" dur="1" fill="hold">
                                          <p:stCondLst>
                                            <p:cond delay="0"/>
                                          </p:stCondLst>
                                        </p:cTn>
                                        <p:tgtEl>
                                          <p:spTgt spid="12"/>
                                        </p:tgtEl>
                                        <p:attrNameLst>
                                          <p:attrName>style.visibility</p:attrName>
                                        </p:attrNameLst>
                                      </p:cBhvr>
                                      <p:to>
                                        <p:strVal val="visible"/>
                                      </p:to>
                                    </p:set>
                                    <p:anim calcmode="lin" valueType="num">
                                      <p:cBhvr>
                                        <p:cTn id="19" dur="1000" fill="hold"/>
                                        <p:tgtEl>
                                          <p:spTgt spid="12"/>
                                        </p:tgtEl>
                                        <p:attrNameLst>
                                          <p:attrName>ppt_w</p:attrName>
                                        </p:attrNameLst>
                                      </p:cBhvr>
                                      <p:tavLst>
                                        <p:tav tm="0">
                                          <p:val>
                                            <p:fltVal val="0"/>
                                          </p:val>
                                        </p:tav>
                                        <p:tav tm="100000">
                                          <p:val>
                                            <p:strVal val="#ppt_w"/>
                                          </p:val>
                                        </p:tav>
                                      </p:tavLst>
                                    </p:anim>
                                    <p:anim calcmode="lin" valueType="num">
                                      <p:cBhvr>
                                        <p:cTn id="20" dur="1000" fill="hold"/>
                                        <p:tgtEl>
                                          <p:spTgt spid="12"/>
                                        </p:tgtEl>
                                        <p:attrNameLst>
                                          <p:attrName>ppt_h</p:attrName>
                                        </p:attrNameLst>
                                      </p:cBhvr>
                                      <p:tavLst>
                                        <p:tav tm="0">
                                          <p:val>
                                            <p:fltVal val="0"/>
                                          </p:val>
                                        </p:tav>
                                        <p:tav tm="100000">
                                          <p:val>
                                            <p:strVal val="#ppt_h"/>
                                          </p:val>
                                        </p:tav>
                                      </p:tavLst>
                                    </p:anim>
                                    <p:anim calcmode="lin" valueType="num">
                                      <p:cBhvr>
                                        <p:cTn id="21" dur="1000" fill="hold"/>
                                        <p:tgtEl>
                                          <p:spTgt spid="12"/>
                                        </p:tgtEl>
                                        <p:attrNameLst>
                                          <p:attrName>ppt_x</p:attrName>
                                        </p:attrNameLst>
                                      </p:cBhvr>
                                      <p:tavLst>
                                        <p:tav tm="0" fmla="#ppt_x+(cos(-2*pi*(1-$))*-#ppt_x-sin(-2*pi*(1-$))*(1-#ppt_y))*(1-$)">
                                          <p:val>
                                            <p:fltVal val="0"/>
                                          </p:val>
                                        </p:tav>
                                        <p:tav tm="100000">
                                          <p:val>
                                            <p:fltVal val="1"/>
                                          </p:val>
                                        </p:tav>
                                      </p:tavLst>
                                    </p:anim>
                                    <p:anim calcmode="lin" valueType="num">
                                      <p:cBhvr>
                                        <p:cTn id="22" dur="1000" fill="hold"/>
                                        <p:tgtEl>
                                          <p:spTgt spid="12"/>
                                        </p:tgtEl>
                                        <p:attrNameLst>
                                          <p:attrName>ppt_y</p:attrName>
                                        </p:attrNameLst>
                                      </p:cBhvr>
                                      <p:tavLst>
                                        <p:tav tm="0" fmla="#ppt_y+(sin(-2*pi*(1-$))*-#ppt_x+cos(-2*pi*(1-$))*(1-#ppt_y))*(1-$)">
                                          <p:val>
                                            <p:fltVal val="0"/>
                                          </p:val>
                                        </p:tav>
                                        <p:tav tm="100000">
                                          <p:val>
                                            <p:fltVal val="1"/>
                                          </p:val>
                                        </p:tav>
                                      </p:tavLst>
                                    </p:anim>
                                  </p:childTnLst>
                                </p:cTn>
                              </p:par>
                              <p:par>
                                <p:cTn id="23" presetID="15" presetClass="entr" presetSubtype="0" fill="hold" nodeType="withEffect">
                                  <p:stCondLst>
                                    <p:cond delay="4600"/>
                                  </p:stCondLst>
                                  <p:childTnLst>
                                    <p:set>
                                      <p:cBhvr>
                                        <p:cTn id="24" dur="1" fill="hold">
                                          <p:stCondLst>
                                            <p:cond delay="0"/>
                                          </p:stCondLst>
                                        </p:cTn>
                                        <p:tgtEl>
                                          <p:spTgt spid="16"/>
                                        </p:tgtEl>
                                        <p:attrNameLst>
                                          <p:attrName>style.visibility</p:attrName>
                                        </p:attrNameLst>
                                      </p:cBhvr>
                                      <p:to>
                                        <p:strVal val="visible"/>
                                      </p:to>
                                    </p:set>
                                    <p:anim calcmode="lin" valueType="num">
                                      <p:cBhvr>
                                        <p:cTn id="25" dur="1000" fill="hold"/>
                                        <p:tgtEl>
                                          <p:spTgt spid="16"/>
                                        </p:tgtEl>
                                        <p:attrNameLst>
                                          <p:attrName>ppt_w</p:attrName>
                                        </p:attrNameLst>
                                      </p:cBhvr>
                                      <p:tavLst>
                                        <p:tav tm="0">
                                          <p:val>
                                            <p:fltVal val="0"/>
                                          </p:val>
                                        </p:tav>
                                        <p:tav tm="100000">
                                          <p:val>
                                            <p:strVal val="#ppt_w"/>
                                          </p:val>
                                        </p:tav>
                                      </p:tavLst>
                                    </p:anim>
                                    <p:anim calcmode="lin" valueType="num">
                                      <p:cBhvr>
                                        <p:cTn id="26" dur="1000" fill="hold"/>
                                        <p:tgtEl>
                                          <p:spTgt spid="16"/>
                                        </p:tgtEl>
                                        <p:attrNameLst>
                                          <p:attrName>ppt_h</p:attrName>
                                        </p:attrNameLst>
                                      </p:cBhvr>
                                      <p:tavLst>
                                        <p:tav tm="0">
                                          <p:val>
                                            <p:fltVal val="0"/>
                                          </p:val>
                                        </p:tav>
                                        <p:tav tm="100000">
                                          <p:val>
                                            <p:strVal val="#ppt_h"/>
                                          </p:val>
                                        </p:tav>
                                      </p:tavLst>
                                    </p:anim>
                                    <p:anim calcmode="lin" valueType="num">
                                      <p:cBhvr>
                                        <p:cTn id="27" dur="1000" fill="hold"/>
                                        <p:tgtEl>
                                          <p:spTgt spid="16"/>
                                        </p:tgtEl>
                                        <p:attrNameLst>
                                          <p:attrName>ppt_x</p:attrName>
                                        </p:attrNameLst>
                                      </p:cBhvr>
                                      <p:tavLst>
                                        <p:tav tm="0" fmla="#ppt_x+(cos(-2*pi*(1-$))*-#ppt_x-sin(-2*pi*(1-$))*(1-#ppt_y))*(1-$)">
                                          <p:val>
                                            <p:fltVal val="0"/>
                                          </p:val>
                                        </p:tav>
                                        <p:tav tm="100000">
                                          <p:val>
                                            <p:fltVal val="1"/>
                                          </p:val>
                                        </p:tav>
                                      </p:tavLst>
                                    </p:anim>
                                    <p:anim calcmode="lin" valueType="num">
                                      <p:cBhvr>
                                        <p:cTn id="28" dur="1000" fill="hold"/>
                                        <p:tgtEl>
                                          <p:spTgt spid="16"/>
                                        </p:tgtEl>
                                        <p:attrNameLst>
                                          <p:attrName>ppt_y</p:attrName>
                                        </p:attrNameLst>
                                      </p:cBhvr>
                                      <p:tavLst>
                                        <p:tav tm="0" fmla="#ppt_y+(sin(-2*pi*(1-$))*-#ppt_x+cos(-2*pi*(1-$))*(1-#ppt_y))*(1-$)">
                                          <p:val>
                                            <p:fltVal val="0"/>
                                          </p:val>
                                        </p:tav>
                                        <p:tav tm="100000">
                                          <p:val>
                                            <p:fltVal val="1"/>
                                          </p:val>
                                        </p:tav>
                                      </p:tavLst>
                                    </p:anim>
                                  </p:childTnLst>
                                </p:cTn>
                              </p:par>
                              <p:par>
                                <p:cTn id="29" presetID="15" presetClass="entr" presetSubtype="0" fill="hold" nodeType="withEffect">
                                  <p:stCondLst>
                                    <p:cond delay="6200"/>
                                  </p:stCondLst>
                                  <p:childTnLst>
                                    <p:set>
                                      <p:cBhvr>
                                        <p:cTn id="30" dur="1" fill="hold">
                                          <p:stCondLst>
                                            <p:cond delay="0"/>
                                          </p:stCondLst>
                                        </p:cTn>
                                        <p:tgtEl>
                                          <p:spTgt spid="10"/>
                                        </p:tgtEl>
                                        <p:attrNameLst>
                                          <p:attrName>style.visibility</p:attrName>
                                        </p:attrNameLst>
                                      </p:cBhvr>
                                      <p:to>
                                        <p:strVal val="visible"/>
                                      </p:to>
                                    </p:set>
                                    <p:anim calcmode="lin" valueType="num">
                                      <p:cBhvr>
                                        <p:cTn id="31" dur="1000" fill="hold"/>
                                        <p:tgtEl>
                                          <p:spTgt spid="10"/>
                                        </p:tgtEl>
                                        <p:attrNameLst>
                                          <p:attrName>ppt_w</p:attrName>
                                        </p:attrNameLst>
                                      </p:cBhvr>
                                      <p:tavLst>
                                        <p:tav tm="0">
                                          <p:val>
                                            <p:fltVal val="0"/>
                                          </p:val>
                                        </p:tav>
                                        <p:tav tm="100000">
                                          <p:val>
                                            <p:strVal val="#ppt_w"/>
                                          </p:val>
                                        </p:tav>
                                      </p:tavLst>
                                    </p:anim>
                                    <p:anim calcmode="lin" valueType="num">
                                      <p:cBhvr>
                                        <p:cTn id="32" dur="1000" fill="hold"/>
                                        <p:tgtEl>
                                          <p:spTgt spid="10"/>
                                        </p:tgtEl>
                                        <p:attrNameLst>
                                          <p:attrName>ppt_h</p:attrName>
                                        </p:attrNameLst>
                                      </p:cBhvr>
                                      <p:tavLst>
                                        <p:tav tm="0">
                                          <p:val>
                                            <p:fltVal val="0"/>
                                          </p:val>
                                        </p:tav>
                                        <p:tav tm="100000">
                                          <p:val>
                                            <p:strVal val="#ppt_h"/>
                                          </p:val>
                                        </p:tav>
                                      </p:tavLst>
                                    </p:anim>
                                    <p:anim calcmode="lin" valueType="num">
                                      <p:cBhvr>
                                        <p:cTn id="33" dur="1000" fill="hold"/>
                                        <p:tgtEl>
                                          <p:spTgt spid="10"/>
                                        </p:tgtEl>
                                        <p:attrNameLst>
                                          <p:attrName>ppt_x</p:attrName>
                                        </p:attrNameLst>
                                      </p:cBhvr>
                                      <p:tavLst>
                                        <p:tav tm="0" fmla="#ppt_x+(cos(-2*pi*(1-$))*-#ppt_x-sin(-2*pi*(1-$))*(1-#ppt_y))*(1-$)">
                                          <p:val>
                                            <p:fltVal val="0"/>
                                          </p:val>
                                        </p:tav>
                                        <p:tav tm="100000">
                                          <p:val>
                                            <p:fltVal val="1"/>
                                          </p:val>
                                        </p:tav>
                                      </p:tavLst>
                                    </p:anim>
                                    <p:anim calcmode="lin" valueType="num">
                                      <p:cBhvr>
                                        <p:cTn id="34" dur="1000" fill="hold"/>
                                        <p:tgtEl>
                                          <p:spTgt spid="10"/>
                                        </p:tgtEl>
                                        <p:attrNameLst>
                                          <p:attrName>ppt_y</p:attrName>
                                        </p:attrNameLst>
                                      </p:cBhvr>
                                      <p:tavLst>
                                        <p:tav tm="0" fmla="#ppt_y+(sin(-2*pi*(1-$))*-#ppt_x+cos(-2*pi*(1-$))*(1-#ppt_y))*(1-$)">
                                          <p:val>
                                            <p:fltVal val="0"/>
                                          </p:val>
                                        </p:tav>
                                        <p:tav tm="100000">
                                          <p:val>
                                            <p:fltVal val="1"/>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图片占位符 6"/>
          <p:cNvPicPr>
            <a:picLocks noGrp="1" noChangeAspect="1"/>
          </p:cNvPicPr>
          <p:nvPr>
            <p:ph type="pic" sz="quarter" idx="10"/>
          </p:nvPr>
        </p:nvPicPr>
        <p:blipFill>
          <a:blip r:embed="rId3">
            <a:extLst>
              <a:ext uri="{28A0092B-C50C-407E-A947-70E740481C1C}">
                <a14:useLocalDpi xmlns:a14="http://schemas.microsoft.com/office/drawing/2010/main" val="0"/>
              </a:ext>
            </a:extLst>
          </a:blip>
          <a:stretch>
            <a:fillRect/>
          </a:stretch>
        </p:blipFill>
        <p:spPr>
          <a:xfrm>
            <a:off x="738158" y="2262077"/>
            <a:ext cx="4140923" cy="2960759"/>
          </a:xfrm>
        </p:spPr>
      </p:pic>
      <p:pic>
        <p:nvPicPr>
          <p:cNvPr id="11" name="图片占位符 10"/>
          <p:cNvPicPr>
            <a:picLocks noGrp="1" noChangeAspect="1"/>
          </p:cNvPicPr>
          <p:nvPr>
            <p:ph type="pic" sz="quarter" idx="11"/>
          </p:nvPr>
        </p:nvPicPr>
        <p:blipFill>
          <a:blip r:embed="rId4">
            <a:extLst>
              <a:ext uri="{28A0092B-C50C-407E-A947-70E740481C1C}">
                <a14:useLocalDpi xmlns:a14="http://schemas.microsoft.com/office/drawing/2010/main" val="0"/>
              </a:ext>
            </a:extLst>
          </a:blip>
          <a:stretch>
            <a:fillRect/>
          </a:stretch>
        </p:blipFill>
        <p:spPr>
          <a:xfrm>
            <a:off x="7527925" y="2384425"/>
            <a:ext cx="3840163" cy="3111500"/>
          </a:xfrm>
        </p:spPr>
      </p:pic>
      <p:pic>
        <p:nvPicPr>
          <p:cNvPr id="9" name="图片占位符 8"/>
          <p:cNvPicPr>
            <a:picLocks noGrp="1" noChangeAspect="1"/>
          </p:cNvPicPr>
          <p:nvPr>
            <p:ph type="pic" sz="quarter" idx="12"/>
          </p:nvPr>
        </p:nvPicPr>
        <p:blipFill>
          <a:blip r:embed="rId5">
            <a:extLst>
              <a:ext uri="{28A0092B-C50C-407E-A947-70E740481C1C}">
                <a14:useLocalDpi xmlns:a14="http://schemas.microsoft.com/office/drawing/2010/main" val="0"/>
              </a:ext>
            </a:extLst>
          </a:blip>
          <a:stretch>
            <a:fillRect/>
          </a:stretch>
        </p:blipFill>
        <p:spPr>
          <a:xfrm>
            <a:off x="4462463" y="1281113"/>
            <a:ext cx="3854450" cy="3128962"/>
          </a:xfrm>
        </p:spPr>
      </p:pic>
      <p:sp>
        <p:nvSpPr>
          <p:cNvPr id="5" name="TextBox 9"/>
          <p:cNvSpPr txBox="1"/>
          <p:nvPr/>
        </p:nvSpPr>
        <p:spPr>
          <a:xfrm rot="21445273">
            <a:off x="550986" y="1291384"/>
            <a:ext cx="5109091" cy="830997"/>
          </a:xfrm>
          <a:prstGeom prst="rect">
            <a:avLst/>
          </a:prstGeom>
          <a:noFill/>
        </p:spPr>
        <p:txBody>
          <a:bodyPr wrap="square" rtlCol="0" anchor="ctr">
            <a:spAutoFit/>
          </a:bodyPr>
          <a:lstStyle>
            <a:defPPr>
              <a:defRPr lang="zh-CN"/>
            </a:defPPr>
            <a:lvl1pPr algn="just">
              <a:defRPr sz="2400">
                <a:latin typeface="华康少女文字W5" panose="040F0509000000000000" pitchFamily="81" charset="-122"/>
                <a:ea typeface="华康少女文字W5" panose="040F0509000000000000" pitchFamily="81" charset="-122"/>
              </a:defRPr>
            </a:lvl1pPr>
          </a:lstStyle>
          <a:p>
            <a:r>
              <a:rPr lang="zh-CN" altLang="en-US" dirty="0"/>
              <a:t>我报了美术班，</a:t>
            </a:r>
            <a:endParaRPr lang="en-US" altLang="zh-CN" dirty="0"/>
          </a:p>
          <a:p>
            <a:r>
              <a:rPr lang="zh-CN" altLang="en-US" dirty="0"/>
              <a:t>画了很多漂亮的图片</a:t>
            </a:r>
          </a:p>
        </p:txBody>
      </p:sp>
    </p:spTree>
    <p:extLst>
      <p:ext uri="{BB962C8B-B14F-4D97-AF65-F5344CB8AC3E}">
        <p14:creationId xmlns:p14="http://schemas.microsoft.com/office/powerpoint/2010/main" val="3468210203"/>
      </p:ext>
    </p:extLst>
  </p:cSld>
  <p:clrMapOvr>
    <a:masterClrMapping/>
  </p:clrMapOvr>
  <mc:AlternateContent xmlns:mc="http://schemas.openxmlformats.org/markup-compatibility/2006" xmlns:p14="http://schemas.microsoft.com/office/powerpoint/2010/main">
    <mc:Choice Requires="p14">
      <p:transition spd="slow" p14:dur="1500" advClick="0" advTm="8000">
        <p:random/>
      </p:transition>
    </mc:Choice>
    <mc:Fallback xmlns="">
      <p:transition spd="slow" advClick="0" advTm="800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0"/>
                                  </p:stCondLst>
                                  <p:iterate type="lt">
                                    <p:tmPct val="10000"/>
                                  </p:iterate>
                                  <p:childTnLst>
                                    <p:set>
                                      <p:cBhvr>
                                        <p:cTn id="6" dur="1" fill="hold">
                                          <p:stCondLst>
                                            <p:cond delay="0"/>
                                          </p:stCondLst>
                                        </p:cTn>
                                        <p:tgtEl>
                                          <p:spTgt spid="5"/>
                                        </p:tgtEl>
                                        <p:attrNameLst>
                                          <p:attrName>style.visibility</p:attrName>
                                        </p:attrNameLst>
                                      </p:cBhvr>
                                      <p:to>
                                        <p:strVal val="visible"/>
                                      </p:to>
                                    </p:set>
                                    <p:animEffect transition="in" filter="fade">
                                      <p:cBhvr>
                                        <p:cTn id="7" dur="1750"/>
                                        <p:tgtEl>
                                          <p:spTgt spid="5"/>
                                        </p:tgtEl>
                                      </p:cBhvr>
                                    </p:animEffect>
                                  </p:childTnLst>
                                </p:cTn>
                              </p:par>
                              <p:par>
                                <p:cTn id="8" presetID="31" presetClass="entr" presetSubtype="0" fill="hold" nodeType="withEffect">
                                  <p:stCondLst>
                                    <p:cond delay="0"/>
                                  </p:stCondLst>
                                  <p:childTnLst>
                                    <p:set>
                                      <p:cBhvr>
                                        <p:cTn id="9" dur="1" fill="hold">
                                          <p:stCondLst>
                                            <p:cond delay="0"/>
                                          </p:stCondLst>
                                        </p:cTn>
                                        <p:tgtEl>
                                          <p:spTgt spid="7"/>
                                        </p:tgtEl>
                                        <p:attrNameLst>
                                          <p:attrName>style.visibility</p:attrName>
                                        </p:attrNameLst>
                                      </p:cBhvr>
                                      <p:to>
                                        <p:strVal val="visible"/>
                                      </p:to>
                                    </p:set>
                                    <p:anim calcmode="lin" valueType="num">
                                      <p:cBhvr>
                                        <p:cTn id="10" dur="1000" fill="hold"/>
                                        <p:tgtEl>
                                          <p:spTgt spid="7"/>
                                        </p:tgtEl>
                                        <p:attrNameLst>
                                          <p:attrName>ppt_w</p:attrName>
                                        </p:attrNameLst>
                                      </p:cBhvr>
                                      <p:tavLst>
                                        <p:tav tm="0">
                                          <p:val>
                                            <p:fltVal val="0"/>
                                          </p:val>
                                        </p:tav>
                                        <p:tav tm="100000">
                                          <p:val>
                                            <p:strVal val="#ppt_w"/>
                                          </p:val>
                                        </p:tav>
                                      </p:tavLst>
                                    </p:anim>
                                    <p:anim calcmode="lin" valueType="num">
                                      <p:cBhvr>
                                        <p:cTn id="11" dur="1000" fill="hold"/>
                                        <p:tgtEl>
                                          <p:spTgt spid="7"/>
                                        </p:tgtEl>
                                        <p:attrNameLst>
                                          <p:attrName>ppt_h</p:attrName>
                                        </p:attrNameLst>
                                      </p:cBhvr>
                                      <p:tavLst>
                                        <p:tav tm="0">
                                          <p:val>
                                            <p:fltVal val="0"/>
                                          </p:val>
                                        </p:tav>
                                        <p:tav tm="100000">
                                          <p:val>
                                            <p:strVal val="#ppt_h"/>
                                          </p:val>
                                        </p:tav>
                                      </p:tavLst>
                                    </p:anim>
                                    <p:anim calcmode="lin" valueType="num">
                                      <p:cBhvr>
                                        <p:cTn id="12" dur="1000" fill="hold"/>
                                        <p:tgtEl>
                                          <p:spTgt spid="7"/>
                                        </p:tgtEl>
                                        <p:attrNameLst>
                                          <p:attrName>style.rotation</p:attrName>
                                        </p:attrNameLst>
                                      </p:cBhvr>
                                      <p:tavLst>
                                        <p:tav tm="0">
                                          <p:val>
                                            <p:fltVal val="90"/>
                                          </p:val>
                                        </p:tav>
                                        <p:tav tm="100000">
                                          <p:val>
                                            <p:fltVal val="0"/>
                                          </p:val>
                                        </p:tav>
                                      </p:tavLst>
                                    </p:anim>
                                    <p:animEffect transition="in" filter="fade">
                                      <p:cBhvr>
                                        <p:cTn id="13" dur="1000"/>
                                        <p:tgtEl>
                                          <p:spTgt spid="7"/>
                                        </p:tgtEl>
                                      </p:cBhvr>
                                    </p:animEffect>
                                  </p:childTnLst>
                                </p:cTn>
                              </p:par>
                              <p:par>
                                <p:cTn id="14" presetID="31" presetClass="entr" presetSubtype="0" fill="hold" nodeType="withEffect">
                                  <p:stCondLst>
                                    <p:cond delay="2600"/>
                                  </p:stCondLst>
                                  <p:childTnLst>
                                    <p:set>
                                      <p:cBhvr>
                                        <p:cTn id="15" dur="1" fill="hold">
                                          <p:stCondLst>
                                            <p:cond delay="0"/>
                                          </p:stCondLst>
                                        </p:cTn>
                                        <p:tgtEl>
                                          <p:spTgt spid="9"/>
                                        </p:tgtEl>
                                        <p:attrNameLst>
                                          <p:attrName>style.visibility</p:attrName>
                                        </p:attrNameLst>
                                      </p:cBhvr>
                                      <p:to>
                                        <p:strVal val="visible"/>
                                      </p:to>
                                    </p:set>
                                    <p:anim calcmode="lin" valueType="num">
                                      <p:cBhvr>
                                        <p:cTn id="16" dur="1000" fill="hold"/>
                                        <p:tgtEl>
                                          <p:spTgt spid="9"/>
                                        </p:tgtEl>
                                        <p:attrNameLst>
                                          <p:attrName>ppt_w</p:attrName>
                                        </p:attrNameLst>
                                      </p:cBhvr>
                                      <p:tavLst>
                                        <p:tav tm="0">
                                          <p:val>
                                            <p:fltVal val="0"/>
                                          </p:val>
                                        </p:tav>
                                        <p:tav tm="100000">
                                          <p:val>
                                            <p:strVal val="#ppt_w"/>
                                          </p:val>
                                        </p:tav>
                                      </p:tavLst>
                                    </p:anim>
                                    <p:anim calcmode="lin" valueType="num">
                                      <p:cBhvr>
                                        <p:cTn id="17" dur="1000" fill="hold"/>
                                        <p:tgtEl>
                                          <p:spTgt spid="9"/>
                                        </p:tgtEl>
                                        <p:attrNameLst>
                                          <p:attrName>ppt_h</p:attrName>
                                        </p:attrNameLst>
                                      </p:cBhvr>
                                      <p:tavLst>
                                        <p:tav tm="0">
                                          <p:val>
                                            <p:fltVal val="0"/>
                                          </p:val>
                                        </p:tav>
                                        <p:tav tm="100000">
                                          <p:val>
                                            <p:strVal val="#ppt_h"/>
                                          </p:val>
                                        </p:tav>
                                      </p:tavLst>
                                    </p:anim>
                                    <p:anim calcmode="lin" valueType="num">
                                      <p:cBhvr>
                                        <p:cTn id="18" dur="1000" fill="hold"/>
                                        <p:tgtEl>
                                          <p:spTgt spid="9"/>
                                        </p:tgtEl>
                                        <p:attrNameLst>
                                          <p:attrName>style.rotation</p:attrName>
                                        </p:attrNameLst>
                                      </p:cBhvr>
                                      <p:tavLst>
                                        <p:tav tm="0">
                                          <p:val>
                                            <p:fltVal val="90"/>
                                          </p:val>
                                        </p:tav>
                                        <p:tav tm="100000">
                                          <p:val>
                                            <p:fltVal val="0"/>
                                          </p:val>
                                        </p:tav>
                                      </p:tavLst>
                                    </p:anim>
                                    <p:animEffect transition="in" filter="fade">
                                      <p:cBhvr>
                                        <p:cTn id="19" dur="1000"/>
                                        <p:tgtEl>
                                          <p:spTgt spid="9"/>
                                        </p:tgtEl>
                                      </p:cBhvr>
                                    </p:animEffect>
                                  </p:childTnLst>
                                </p:cTn>
                              </p:par>
                              <p:par>
                                <p:cTn id="20" presetID="31" presetClass="entr" presetSubtype="0" fill="hold" nodeType="withEffect">
                                  <p:stCondLst>
                                    <p:cond delay="5300"/>
                                  </p:stCondLst>
                                  <p:childTnLst>
                                    <p:set>
                                      <p:cBhvr>
                                        <p:cTn id="21" dur="1" fill="hold">
                                          <p:stCondLst>
                                            <p:cond delay="0"/>
                                          </p:stCondLst>
                                        </p:cTn>
                                        <p:tgtEl>
                                          <p:spTgt spid="11"/>
                                        </p:tgtEl>
                                        <p:attrNameLst>
                                          <p:attrName>style.visibility</p:attrName>
                                        </p:attrNameLst>
                                      </p:cBhvr>
                                      <p:to>
                                        <p:strVal val="visible"/>
                                      </p:to>
                                    </p:set>
                                    <p:anim calcmode="lin" valueType="num">
                                      <p:cBhvr>
                                        <p:cTn id="22" dur="1000" fill="hold"/>
                                        <p:tgtEl>
                                          <p:spTgt spid="11"/>
                                        </p:tgtEl>
                                        <p:attrNameLst>
                                          <p:attrName>ppt_w</p:attrName>
                                        </p:attrNameLst>
                                      </p:cBhvr>
                                      <p:tavLst>
                                        <p:tav tm="0">
                                          <p:val>
                                            <p:fltVal val="0"/>
                                          </p:val>
                                        </p:tav>
                                        <p:tav tm="100000">
                                          <p:val>
                                            <p:strVal val="#ppt_w"/>
                                          </p:val>
                                        </p:tav>
                                      </p:tavLst>
                                    </p:anim>
                                    <p:anim calcmode="lin" valueType="num">
                                      <p:cBhvr>
                                        <p:cTn id="23" dur="1000" fill="hold"/>
                                        <p:tgtEl>
                                          <p:spTgt spid="11"/>
                                        </p:tgtEl>
                                        <p:attrNameLst>
                                          <p:attrName>ppt_h</p:attrName>
                                        </p:attrNameLst>
                                      </p:cBhvr>
                                      <p:tavLst>
                                        <p:tav tm="0">
                                          <p:val>
                                            <p:fltVal val="0"/>
                                          </p:val>
                                        </p:tav>
                                        <p:tav tm="100000">
                                          <p:val>
                                            <p:strVal val="#ppt_h"/>
                                          </p:val>
                                        </p:tav>
                                      </p:tavLst>
                                    </p:anim>
                                    <p:anim calcmode="lin" valueType="num">
                                      <p:cBhvr>
                                        <p:cTn id="24" dur="1000" fill="hold"/>
                                        <p:tgtEl>
                                          <p:spTgt spid="11"/>
                                        </p:tgtEl>
                                        <p:attrNameLst>
                                          <p:attrName>style.rotation</p:attrName>
                                        </p:attrNameLst>
                                      </p:cBhvr>
                                      <p:tavLst>
                                        <p:tav tm="0">
                                          <p:val>
                                            <p:fltVal val="90"/>
                                          </p:val>
                                        </p:tav>
                                        <p:tav tm="100000">
                                          <p:val>
                                            <p:fltVal val="0"/>
                                          </p:val>
                                        </p:tav>
                                      </p:tavLst>
                                    </p:anim>
                                    <p:animEffect transition="in" filter="fade">
                                      <p:cBhvr>
                                        <p:cTn id="25" dur="1000"/>
                                        <p:tgtEl>
                                          <p:spTgt spid="1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 name="图片占位符 9"/>
          <p:cNvPicPr>
            <a:picLocks noGrp="1" noChangeAspect="1"/>
          </p:cNvPicPr>
          <p:nvPr>
            <p:ph type="pic" sz="quarter" idx="10"/>
          </p:nvPr>
        </p:nvPicPr>
        <p:blipFill>
          <a:blip r:embed="rId3">
            <a:extLst>
              <a:ext uri="{28A0092B-C50C-407E-A947-70E740481C1C}">
                <a14:useLocalDpi xmlns:a14="http://schemas.microsoft.com/office/drawing/2010/main" val="0"/>
              </a:ext>
            </a:extLst>
          </a:blip>
          <a:stretch>
            <a:fillRect/>
          </a:stretch>
        </p:blipFill>
        <p:spPr>
          <a:xfrm>
            <a:off x="958153" y="1303115"/>
            <a:ext cx="2330204" cy="2211888"/>
          </a:xfrm>
        </p:spPr>
      </p:pic>
      <p:pic>
        <p:nvPicPr>
          <p:cNvPr id="14" name="图片占位符 13"/>
          <p:cNvPicPr>
            <a:picLocks noGrp="1" noChangeAspect="1"/>
          </p:cNvPicPr>
          <p:nvPr>
            <p:ph type="pic" sz="quarter" idx="11"/>
          </p:nvPr>
        </p:nvPicPr>
        <p:blipFill>
          <a:blip r:embed="rId4">
            <a:extLst>
              <a:ext uri="{28A0092B-C50C-407E-A947-70E740481C1C}">
                <a14:useLocalDpi xmlns:a14="http://schemas.microsoft.com/office/drawing/2010/main" val="0"/>
              </a:ext>
            </a:extLst>
          </a:blip>
          <a:stretch>
            <a:fillRect/>
          </a:stretch>
        </p:blipFill>
        <p:spPr>
          <a:xfrm>
            <a:off x="8742363" y="1101725"/>
            <a:ext cx="2614612" cy="2614613"/>
          </a:xfrm>
        </p:spPr>
      </p:pic>
      <p:pic>
        <p:nvPicPr>
          <p:cNvPr id="8" name="图片占位符 7"/>
          <p:cNvPicPr>
            <a:picLocks noGrp="1" noChangeAspect="1"/>
          </p:cNvPicPr>
          <p:nvPr>
            <p:ph type="pic" sz="quarter" idx="12"/>
          </p:nvPr>
        </p:nvPicPr>
        <p:blipFill>
          <a:blip r:embed="rId5">
            <a:extLst>
              <a:ext uri="{28A0092B-C50C-407E-A947-70E740481C1C}">
                <a14:useLocalDpi xmlns:a14="http://schemas.microsoft.com/office/drawing/2010/main" val="0"/>
              </a:ext>
            </a:extLst>
          </a:blip>
          <a:stretch>
            <a:fillRect/>
          </a:stretch>
        </p:blipFill>
        <p:spPr>
          <a:xfrm>
            <a:off x="3189288" y="1244600"/>
            <a:ext cx="5207000" cy="5207000"/>
          </a:xfrm>
        </p:spPr>
      </p:pic>
      <p:pic>
        <p:nvPicPr>
          <p:cNvPr id="12" name="图片占位符 11"/>
          <p:cNvPicPr>
            <a:picLocks noGrp="1" noChangeAspect="1"/>
          </p:cNvPicPr>
          <p:nvPr>
            <p:ph type="pic" sz="quarter" idx="13"/>
          </p:nvPr>
        </p:nvPicPr>
        <p:blipFill>
          <a:blip r:embed="rId6">
            <a:extLst>
              <a:ext uri="{28A0092B-C50C-407E-A947-70E740481C1C}">
                <a14:useLocalDpi xmlns:a14="http://schemas.microsoft.com/office/drawing/2010/main" val="0"/>
              </a:ext>
            </a:extLst>
          </a:blip>
          <a:stretch>
            <a:fillRect/>
          </a:stretch>
        </p:blipFill>
        <p:spPr>
          <a:xfrm>
            <a:off x="711200" y="4037013"/>
            <a:ext cx="1781175" cy="1781175"/>
          </a:xfrm>
        </p:spPr>
      </p:pic>
      <p:sp>
        <p:nvSpPr>
          <p:cNvPr id="7" name="文本框 6">
            <a:extLst>
              <a:ext uri="{FF2B5EF4-FFF2-40B4-BE49-F238E27FC236}">
                <a16:creationId xmlns:a16="http://schemas.microsoft.com/office/drawing/2014/main" id="{E1098F11-713C-492A-9BF6-9135CD52A19D}"/>
              </a:ext>
            </a:extLst>
          </p:cNvPr>
          <p:cNvSpPr txBox="1"/>
          <p:nvPr/>
        </p:nvSpPr>
        <p:spPr>
          <a:xfrm>
            <a:off x="1384661" y="354155"/>
            <a:ext cx="2196739" cy="523220"/>
          </a:xfrm>
          <a:prstGeom prst="rect">
            <a:avLst/>
          </a:prstGeom>
          <a:noFill/>
        </p:spPr>
        <p:txBody>
          <a:bodyPr wrap="square" rtlCol="0">
            <a:spAutoFit/>
          </a:bodyPr>
          <a:lstStyle/>
          <a:p>
            <a:pPr algn="dist"/>
            <a:r>
              <a:rPr lang="zh-CN" altLang="en-US" sz="2800" b="1" dirty="0">
                <a:ln w="15875">
                  <a:solidFill>
                    <a:schemeClr val="bg1"/>
                  </a:solidFill>
                </a:ln>
                <a:solidFill>
                  <a:srgbClr val="7CCCE4"/>
                </a:solidFill>
                <a:effectLst>
                  <a:outerShdw blurRad="50800" dist="38100" dir="2700000" algn="tl" rotWithShape="0">
                    <a:prstClr val="black">
                      <a:alpha val="40000"/>
                    </a:prstClr>
                  </a:outerShdw>
                </a:effectLst>
                <a:latin typeface="造字工房典黑（非商用）超粗体" pitchFamily="2" charset="-122"/>
                <a:ea typeface="造字工房典黑（非商用）超粗体" pitchFamily="2" charset="-122"/>
              </a:rPr>
              <a:t>我的</a:t>
            </a:r>
            <a:r>
              <a:rPr lang="zh-CN" altLang="en-US" sz="2800" b="1" dirty="0">
                <a:ln w="15875">
                  <a:solidFill>
                    <a:schemeClr val="bg1"/>
                  </a:solidFill>
                </a:ln>
                <a:solidFill>
                  <a:srgbClr val="C91666"/>
                </a:solidFill>
                <a:effectLst>
                  <a:outerShdw blurRad="50800" dist="38100" dir="2700000" algn="tl" rotWithShape="0">
                    <a:prstClr val="black">
                      <a:alpha val="40000"/>
                    </a:prstClr>
                  </a:outerShdw>
                </a:effectLst>
                <a:latin typeface="造字工房典黑（非商用）超粗体" pitchFamily="2" charset="-122"/>
                <a:ea typeface="造字工房典黑（非商用）超粗体" pitchFamily="2" charset="-122"/>
              </a:rPr>
              <a:t>学习</a:t>
            </a:r>
          </a:p>
        </p:txBody>
      </p:sp>
      <p:grpSp>
        <p:nvGrpSpPr>
          <p:cNvPr id="9" name="组合 8">
            <a:extLst>
              <a:ext uri="{FF2B5EF4-FFF2-40B4-BE49-F238E27FC236}">
                <a16:creationId xmlns:a16="http://schemas.microsoft.com/office/drawing/2014/main" id="{C4C2829F-D3C3-41AB-93E4-D05D14194947}"/>
              </a:ext>
            </a:extLst>
          </p:cNvPr>
          <p:cNvGrpSpPr/>
          <p:nvPr/>
        </p:nvGrpSpPr>
        <p:grpSpPr>
          <a:xfrm>
            <a:off x="8066764" y="3590405"/>
            <a:ext cx="3372567" cy="3166170"/>
            <a:chOff x="7007600" y="935631"/>
            <a:chExt cx="5213664" cy="4894594"/>
          </a:xfrm>
        </p:grpSpPr>
        <p:sp>
          <p:nvSpPr>
            <p:cNvPr id="11" name="圆角矩形 13">
              <a:extLst>
                <a:ext uri="{FF2B5EF4-FFF2-40B4-BE49-F238E27FC236}">
                  <a16:creationId xmlns:a16="http://schemas.microsoft.com/office/drawing/2014/main" id="{2B259B52-35B3-4177-B3C9-C52D852DC497}"/>
                </a:ext>
              </a:extLst>
            </p:cNvPr>
            <p:cNvSpPr/>
            <p:nvPr/>
          </p:nvSpPr>
          <p:spPr>
            <a:xfrm rot="21189643">
              <a:off x="7007600" y="1249939"/>
              <a:ext cx="5213664" cy="4270479"/>
            </a:xfrm>
            <a:prstGeom prst="star24">
              <a:avLst/>
            </a:prstGeom>
            <a:solidFill>
              <a:schemeClr val="bg1"/>
            </a:solidFill>
            <a:ln w="38100">
              <a:solidFill>
                <a:srgbClr val="E8CCAC"/>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n w="38100">
                  <a:solidFill>
                    <a:schemeClr val="tx1"/>
                  </a:solidFill>
                </a:ln>
              </a:endParaRPr>
            </a:p>
          </p:txBody>
        </p:sp>
        <p:sp>
          <p:nvSpPr>
            <p:cNvPr id="13" name="文本框 12">
              <a:extLst>
                <a:ext uri="{FF2B5EF4-FFF2-40B4-BE49-F238E27FC236}">
                  <a16:creationId xmlns:a16="http://schemas.microsoft.com/office/drawing/2014/main" id="{72014354-9BA7-4246-99A7-DDD92A534CCC}"/>
                </a:ext>
              </a:extLst>
            </p:cNvPr>
            <p:cNvSpPr txBox="1"/>
            <p:nvPr/>
          </p:nvSpPr>
          <p:spPr>
            <a:xfrm rot="21140336">
              <a:off x="7127843" y="935631"/>
              <a:ext cx="4941642" cy="4894594"/>
            </a:xfrm>
            <a:prstGeom prst="star24">
              <a:avLst/>
            </a:prstGeom>
            <a:noFill/>
          </p:spPr>
          <p:txBody>
            <a:bodyPr wrap="square" rtlCol="0" anchor="ctr">
              <a:spAutoFit/>
            </a:bodyPr>
            <a:lstStyle/>
            <a:p>
              <a:pPr algn="just"/>
              <a:r>
                <a:rPr lang="zh-CN" altLang="en-US" sz="2400" spc="-150" dirty="0">
                  <a:solidFill>
                    <a:schemeClr val="tx1">
                      <a:lumMod val="75000"/>
                      <a:lumOff val="25000"/>
                    </a:schemeClr>
                  </a:solidFill>
                  <a:latin typeface="华康少女文字W5" panose="040F0509000000000000" pitchFamily="81" charset="-122"/>
                  <a:ea typeface="华康少女文字W5" panose="040F0509000000000000" pitchFamily="81" charset="-122"/>
                </a:rPr>
                <a:t>学习毛笔字，中国的文字最漂亮了</a:t>
              </a:r>
              <a:r>
                <a:rPr lang="en-US" altLang="zh-CN" sz="3200" spc="-150" dirty="0">
                  <a:solidFill>
                    <a:schemeClr val="tx1">
                      <a:lumMod val="75000"/>
                      <a:lumOff val="25000"/>
                    </a:schemeClr>
                  </a:solidFill>
                  <a:latin typeface="汉仪跳跳体简" panose="00020600040101010101" pitchFamily="18" charset="-122"/>
                  <a:ea typeface="汉仪跳跳体简" panose="00020600040101010101" pitchFamily="18" charset="-122"/>
                </a:rPr>
                <a:t>o(^▽^)o</a:t>
              </a:r>
              <a:endParaRPr lang="zh-CN" altLang="en-US" sz="3600" spc="-150" dirty="0">
                <a:solidFill>
                  <a:schemeClr val="tx1">
                    <a:lumMod val="75000"/>
                    <a:lumOff val="25000"/>
                  </a:schemeClr>
                </a:solidFill>
                <a:latin typeface="汉仪跳跳体简" panose="00020600040101010101" pitchFamily="18" charset="-122"/>
                <a:ea typeface="汉仪跳跳体简" panose="00020600040101010101" pitchFamily="18" charset="-122"/>
              </a:endParaRPr>
            </a:p>
          </p:txBody>
        </p:sp>
      </p:grpSp>
    </p:spTree>
    <p:extLst>
      <p:ext uri="{BB962C8B-B14F-4D97-AF65-F5344CB8AC3E}">
        <p14:creationId xmlns:p14="http://schemas.microsoft.com/office/powerpoint/2010/main" val="1269849360"/>
      </p:ext>
    </p:extLst>
  </p:cSld>
  <p:clrMapOvr>
    <a:masterClrMapping/>
  </p:clrMapOvr>
  <mc:AlternateContent xmlns:mc="http://schemas.openxmlformats.org/markup-compatibility/2006" xmlns:p14="http://schemas.microsoft.com/office/powerpoint/2010/main">
    <mc:Choice Requires="p14">
      <p:transition spd="slow" p14:dur="1500" advClick="0" advTm="10000">
        <p:random/>
      </p:transition>
    </mc:Choice>
    <mc:Fallback xmlns="">
      <p:transition spd="slow" advClick="0" advTm="1000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5" presetClass="entr" presetSubtype="0" fill="hold" nodeType="with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fade">
                                      <p:cBhvr>
                                        <p:cTn id="7" dur="2000"/>
                                        <p:tgtEl>
                                          <p:spTgt spid="8"/>
                                        </p:tgtEl>
                                      </p:cBhvr>
                                    </p:animEffect>
                                    <p:anim calcmode="lin" valueType="num">
                                      <p:cBhvr>
                                        <p:cTn id="8" dur="2000" fill="hold"/>
                                        <p:tgtEl>
                                          <p:spTgt spid="8"/>
                                        </p:tgtEl>
                                        <p:attrNameLst>
                                          <p:attrName>style.rotation</p:attrName>
                                        </p:attrNameLst>
                                      </p:cBhvr>
                                      <p:tavLst>
                                        <p:tav tm="0">
                                          <p:val>
                                            <p:fltVal val="720"/>
                                          </p:val>
                                        </p:tav>
                                        <p:tav tm="100000">
                                          <p:val>
                                            <p:fltVal val="0"/>
                                          </p:val>
                                        </p:tav>
                                      </p:tavLst>
                                    </p:anim>
                                    <p:anim calcmode="lin" valueType="num">
                                      <p:cBhvr>
                                        <p:cTn id="9" dur="2000" fill="hold"/>
                                        <p:tgtEl>
                                          <p:spTgt spid="8"/>
                                        </p:tgtEl>
                                        <p:attrNameLst>
                                          <p:attrName>ppt_h</p:attrName>
                                        </p:attrNameLst>
                                      </p:cBhvr>
                                      <p:tavLst>
                                        <p:tav tm="0">
                                          <p:val>
                                            <p:fltVal val="0"/>
                                          </p:val>
                                        </p:tav>
                                        <p:tav tm="100000">
                                          <p:val>
                                            <p:strVal val="#ppt_h"/>
                                          </p:val>
                                        </p:tav>
                                      </p:tavLst>
                                    </p:anim>
                                    <p:anim calcmode="lin" valueType="num">
                                      <p:cBhvr>
                                        <p:cTn id="10" dur="2000" fill="hold"/>
                                        <p:tgtEl>
                                          <p:spTgt spid="8"/>
                                        </p:tgtEl>
                                        <p:attrNameLst>
                                          <p:attrName>ppt_w</p:attrName>
                                        </p:attrNameLst>
                                      </p:cBhvr>
                                      <p:tavLst>
                                        <p:tav tm="0">
                                          <p:val>
                                            <p:fltVal val="0"/>
                                          </p:val>
                                        </p:tav>
                                        <p:tav tm="100000">
                                          <p:val>
                                            <p:strVal val="#ppt_w"/>
                                          </p:val>
                                        </p:tav>
                                      </p:tavLst>
                                    </p:anim>
                                  </p:childTnLst>
                                </p:cTn>
                              </p:par>
                              <p:par>
                                <p:cTn id="11" presetID="25" presetClass="entr" presetSubtype="0" fill="hold" nodeType="withEffect">
                                  <p:stCondLst>
                                    <p:cond delay="3400"/>
                                  </p:stCondLst>
                                  <p:childTnLst>
                                    <p:set>
                                      <p:cBhvr>
                                        <p:cTn id="12" dur="1" fill="hold">
                                          <p:stCondLst>
                                            <p:cond delay="0"/>
                                          </p:stCondLst>
                                        </p:cTn>
                                        <p:tgtEl>
                                          <p:spTgt spid="10"/>
                                        </p:tgtEl>
                                        <p:attrNameLst>
                                          <p:attrName>style.visibility</p:attrName>
                                        </p:attrNameLst>
                                      </p:cBhvr>
                                      <p:to>
                                        <p:strVal val="visible"/>
                                      </p:to>
                                    </p:set>
                                    <p:anim calcmode="lin" valueType="num">
                                      <p:cBhvr>
                                        <p:cTn id="13" dur="500" decel="50000" fill="hold">
                                          <p:stCondLst>
                                            <p:cond delay="0"/>
                                          </p:stCondLst>
                                        </p:cTn>
                                        <p:tgtEl>
                                          <p:spTgt spid="10"/>
                                        </p:tgtEl>
                                        <p:attrNameLst>
                                          <p:attrName>style.rotation</p:attrName>
                                        </p:attrNameLst>
                                      </p:cBhvr>
                                      <p:tavLst>
                                        <p:tav tm="0">
                                          <p:val>
                                            <p:fltVal val="-90"/>
                                          </p:val>
                                        </p:tav>
                                        <p:tav tm="100000">
                                          <p:val>
                                            <p:fltVal val="0"/>
                                          </p:val>
                                        </p:tav>
                                      </p:tavLst>
                                    </p:anim>
                                    <p:anim calcmode="lin" valueType="num">
                                      <p:cBhvr>
                                        <p:cTn id="14" dur="500" decel="50000" fill="hold">
                                          <p:stCondLst>
                                            <p:cond delay="0"/>
                                          </p:stCondLst>
                                        </p:cTn>
                                        <p:tgtEl>
                                          <p:spTgt spid="10"/>
                                        </p:tgtEl>
                                        <p:attrNameLst>
                                          <p:attrName>ppt_w</p:attrName>
                                        </p:attrNameLst>
                                      </p:cBhvr>
                                      <p:tavLst>
                                        <p:tav tm="0">
                                          <p:val>
                                            <p:strVal val="#ppt_w"/>
                                          </p:val>
                                        </p:tav>
                                        <p:tav tm="100000">
                                          <p:val>
                                            <p:strVal val="#ppt_w*.05"/>
                                          </p:val>
                                        </p:tav>
                                      </p:tavLst>
                                    </p:anim>
                                    <p:anim calcmode="lin" valueType="num">
                                      <p:cBhvr>
                                        <p:cTn id="15" dur="500" accel="50000" fill="hold">
                                          <p:stCondLst>
                                            <p:cond delay="500"/>
                                          </p:stCondLst>
                                        </p:cTn>
                                        <p:tgtEl>
                                          <p:spTgt spid="10"/>
                                        </p:tgtEl>
                                        <p:attrNameLst>
                                          <p:attrName>ppt_w</p:attrName>
                                        </p:attrNameLst>
                                      </p:cBhvr>
                                      <p:tavLst>
                                        <p:tav tm="0">
                                          <p:val>
                                            <p:strVal val="#ppt_w*.05"/>
                                          </p:val>
                                        </p:tav>
                                        <p:tav tm="100000">
                                          <p:val>
                                            <p:strVal val="#ppt_w"/>
                                          </p:val>
                                        </p:tav>
                                      </p:tavLst>
                                    </p:anim>
                                    <p:anim calcmode="lin" valueType="num">
                                      <p:cBhvr>
                                        <p:cTn id="16" dur="1000" fill="hold"/>
                                        <p:tgtEl>
                                          <p:spTgt spid="10"/>
                                        </p:tgtEl>
                                        <p:attrNameLst>
                                          <p:attrName>ppt_h</p:attrName>
                                        </p:attrNameLst>
                                      </p:cBhvr>
                                      <p:tavLst>
                                        <p:tav tm="0">
                                          <p:val>
                                            <p:strVal val="#ppt_h"/>
                                          </p:val>
                                        </p:tav>
                                        <p:tav tm="100000">
                                          <p:val>
                                            <p:strVal val="#ppt_h"/>
                                          </p:val>
                                        </p:tav>
                                      </p:tavLst>
                                    </p:anim>
                                    <p:anim calcmode="lin" valueType="num">
                                      <p:cBhvr>
                                        <p:cTn id="17" dur="500" decel="50000" fill="hold">
                                          <p:stCondLst>
                                            <p:cond delay="0"/>
                                          </p:stCondLst>
                                        </p:cTn>
                                        <p:tgtEl>
                                          <p:spTgt spid="10"/>
                                        </p:tgtEl>
                                        <p:attrNameLst>
                                          <p:attrName>ppt_x</p:attrName>
                                        </p:attrNameLst>
                                      </p:cBhvr>
                                      <p:tavLst>
                                        <p:tav tm="0">
                                          <p:val>
                                            <p:strVal val="#ppt_x+.4"/>
                                          </p:val>
                                        </p:tav>
                                        <p:tav tm="100000">
                                          <p:val>
                                            <p:strVal val="#ppt_x"/>
                                          </p:val>
                                        </p:tav>
                                      </p:tavLst>
                                    </p:anim>
                                    <p:anim calcmode="lin" valueType="num">
                                      <p:cBhvr>
                                        <p:cTn id="18" dur="500" decel="50000" fill="hold">
                                          <p:stCondLst>
                                            <p:cond delay="0"/>
                                          </p:stCondLst>
                                        </p:cTn>
                                        <p:tgtEl>
                                          <p:spTgt spid="10"/>
                                        </p:tgtEl>
                                        <p:attrNameLst>
                                          <p:attrName>ppt_y</p:attrName>
                                        </p:attrNameLst>
                                      </p:cBhvr>
                                      <p:tavLst>
                                        <p:tav tm="0">
                                          <p:val>
                                            <p:strVal val="#ppt_y-.2"/>
                                          </p:val>
                                        </p:tav>
                                        <p:tav tm="100000">
                                          <p:val>
                                            <p:strVal val="#ppt_y+.1"/>
                                          </p:val>
                                        </p:tav>
                                      </p:tavLst>
                                    </p:anim>
                                    <p:anim calcmode="lin" valueType="num">
                                      <p:cBhvr>
                                        <p:cTn id="19" dur="500" accel="50000" fill="hold">
                                          <p:stCondLst>
                                            <p:cond delay="500"/>
                                          </p:stCondLst>
                                        </p:cTn>
                                        <p:tgtEl>
                                          <p:spTgt spid="10"/>
                                        </p:tgtEl>
                                        <p:attrNameLst>
                                          <p:attrName>ppt_y</p:attrName>
                                        </p:attrNameLst>
                                      </p:cBhvr>
                                      <p:tavLst>
                                        <p:tav tm="0">
                                          <p:val>
                                            <p:strVal val="#ppt_y+.1"/>
                                          </p:val>
                                        </p:tav>
                                        <p:tav tm="100000">
                                          <p:val>
                                            <p:strVal val="#ppt_y"/>
                                          </p:val>
                                        </p:tav>
                                      </p:tavLst>
                                    </p:anim>
                                    <p:animEffect transition="in" filter="fade">
                                      <p:cBhvr>
                                        <p:cTn id="20" dur="1000" decel="50000">
                                          <p:stCondLst>
                                            <p:cond delay="0"/>
                                          </p:stCondLst>
                                        </p:cTn>
                                        <p:tgtEl>
                                          <p:spTgt spid="10"/>
                                        </p:tgtEl>
                                      </p:cBhvr>
                                    </p:animEffect>
                                  </p:childTnLst>
                                </p:cTn>
                              </p:par>
                              <p:par>
                                <p:cTn id="21" presetID="25" presetClass="entr" presetSubtype="0" fill="hold" nodeType="withEffect">
                                  <p:stCondLst>
                                    <p:cond delay="4700"/>
                                  </p:stCondLst>
                                  <p:childTnLst>
                                    <p:set>
                                      <p:cBhvr>
                                        <p:cTn id="22" dur="1" fill="hold">
                                          <p:stCondLst>
                                            <p:cond delay="0"/>
                                          </p:stCondLst>
                                        </p:cTn>
                                        <p:tgtEl>
                                          <p:spTgt spid="12"/>
                                        </p:tgtEl>
                                        <p:attrNameLst>
                                          <p:attrName>style.visibility</p:attrName>
                                        </p:attrNameLst>
                                      </p:cBhvr>
                                      <p:to>
                                        <p:strVal val="visible"/>
                                      </p:to>
                                    </p:set>
                                    <p:anim calcmode="lin" valueType="num">
                                      <p:cBhvr>
                                        <p:cTn id="23" dur="500" decel="50000" fill="hold">
                                          <p:stCondLst>
                                            <p:cond delay="0"/>
                                          </p:stCondLst>
                                        </p:cTn>
                                        <p:tgtEl>
                                          <p:spTgt spid="12"/>
                                        </p:tgtEl>
                                        <p:attrNameLst>
                                          <p:attrName>style.rotation</p:attrName>
                                        </p:attrNameLst>
                                      </p:cBhvr>
                                      <p:tavLst>
                                        <p:tav tm="0">
                                          <p:val>
                                            <p:fltVal val="-90"/>
                                          </p:val>
                                        </p:tav>
                                        <p:tav tm="100000">
                                          <p:val>
                                            <p:fltVal val="0"/>
                                          </p:val>
                                        </p:tav>
                                      </p:tavLst>
                                    </p:anim>
                                    <p:anim calcmode="lin" valueType="num">
                                      <p:cBhvr>
                                        <p:cTn id="24" dur="500" decel="50000" fill="hold">
                                          <p:stCondLst>
                                            <p:cond delay="0"/>
                                          </p:stCondLst>
                                        </p:cTn>
                                        <p:tgtEl>
                                          <p:spTgt spid="12"/>
                                        </p:tgtEl>
                                        <p:attrNameLst>
                                          <p:attrName>ppt_w</p:attrName>
                                        </p:attrNameLst>
                                      </p:cBhvr>
                                      <p:tavLst>
                                        <p:tav tm="0">
                                          <p:val>
                                            <p:strVal val="#ppt_w"/>
                                          </p:val>
                                        </p:tav>
                                        <p:tav tm="100000">
                                          <p:val>
                                            <p:strVal val="#ppt_w*.05"/>
                                          </p:val>
                                        </p:tav>
                                      </p:tavLst>
                                    </p:anim>
                                    <p:anim calcmode="lin" valueType="num">
                                      <p:cBhvr>
                                        <p:cTn id="25" dur="500" accel="50000" fill="hold">
                                          <p:stCondLst>
                                            <p:cond delay="500"/>
                                          </p:stCondLst>
                                        </p:cTn>
                                        <p:tgtEl>
                                          <p:spTgt spid="12"/>
                                        </p:tgtEl>
                                        <p:attrNameLst>
                                          <p:attrName>ppt_w</p:attrName>
                                        </p:attrNameLst>
                                      </p:cBhvr>
                                      <p:tavLst>
                                        <p:tav tm="0">
                                          <p:val>
                                            <p:strVal val="#ppt_w*.05"/>
                                          </p:val>
                                        </p:tav>
                                        <p:tav tm="100000">
                                          <p:val>
                                            <p:strVal val="#ppt_w"/>
                                          </p:val>
                                        </p:tav>
                                      </p:tavLst>
                                    </p:anim>
                                    <p:anim calcmode="lin" valueType="num">
                                      <p:cBhvr>
                                        <p:cTn id="26" dur="1000" fill="hold"/>
                                        <p:tgtEl>
                                          <p:spTgt spid="12"/>
                                        </p:tgtEl>
                                        <p:attrNameLst>
                                          <p:attrName>ppt_h</p:attrName>
                                        </p:attrNameLst>
                                      </p:cBhvr>
                                      <p:tavLst>
                                        <p:tav tm="0">
                                          <p:val>
                                            <p:strVal val="#ppt_h"/>
                                          </p:val>
                                        </p:tav>
                                        <p:tav tm="100000">
                                          <p:val>
                                            <p:strVal val="#ppt_h"/>
                                          </p:val>
                                        </p:tav>
                                      </p:tavLst>
                                    </p:anim>
                                    <p:anim calcmode="lin" valueType="num">
                                      <p:cBhvr>
                                        <p:cTn id="27" dur="500" decel="50000" fill="hold">
                                          <p:stCondLst>
                                            <p:cond delay="0"/>
                                          </p:stCondLst>
                                        </p:cTn>
                                        <p:tgtEl>
                                          <p:spTgt spid="12"/>
                                        </p:tgtEl>
                                        <p:attrNameLst>
                                          <p:attrName>ppt_x</p:attrName>
                                        </p:attrNameLst>
                                      </p:cBhvr>
                                      <p:tavLst>
                                        <p:tav tm="0">
                                          <p:val>
                                            <p:strVal val="#ppt_x+.4"/>
                                          </p:val>
                                        </p:tav>
                                        <p:tav tm="100000">
                                          <p:val>
                                            <p:strVal val="#ppt_x"/>
                                          </p:val>
                                        </p:tav>
                                      </p:tavLst>
                                    </p:anim>
                                    <p:anim calcmode="lin" valueType="num">
                                      <p:cBhvr>
                                        <p:cTn id="28" dur="500" decel="50000" fill="hold">
                                          <p:stCondLst>
                                            <p:cond delay="0"/>
                                          </p:stCondLst>
                                        </p:cTn>
                                        <p:tgtEl>
                                          <p:spTgt spid="12"/>
                                        </p:tgtEl>
                                        <p:attrNameLst>
                                          <p:attrName>ppt_y</p:attrName>
                                        </p:attrNameLst>
                                      </p:cBhvr>
                                      <p:tavLst>
                                        <p:tav tm="0">
                                          <p:val>
                                            <p:strVal val="#ppt_y-.2"/>
                                          </p:val>
                                        </p:tav>
                                        <p:tav tm="100000">
                                          <p:val>
                                            <p:strVal val="#ppt_y+.1"/>
                                          </p:val>
                                        </p:tav>
                                      </p:tavLst>
                                    </p:anim>
                                    <p:anim calcmode="lin" valueType="num">
                                      <p:cBhvr>
                                        <p:cTn id="29" dur="500" accel="50000" fill="hold">
                                          <p:stCondLst>
                                            <p:cond delay="500"/>
                                          </p:stCondLst>
                                        </p:cTn>
                                        <p:tgtEl>
                                          <p:spTgt spid="12"/>
                                        </p:tgtEl>
                                        <p:attrNameLst>
                                          <p:attrName>ppt_y</p:attrName>
                                        </p:attrNameLst>
                                      </p:cBhvr>
                                      <p:tavLst>
                                        <p:tav tm="0">
                                          <p:val>
                                            <p:strVal val="#ppt_y+.1"/>
                                          </p:val>
                                        </p:tav>
                                        <p:tav tm="100000">
                                          <p:val>
                                            <p:strVal val="#ppt_y"/>
                                          </p:val>
                                        </p:tav>
                                      </p:tavLst>
                                    </p:anim>
                                    <p:animEffect transition="in" filter="fade">
                                      <p:cBhvr>
                                        <p:cTn id="30" dur="1000" decel="50000">
                                          <p:stCondLst>
                                            <p:cond delay="0"/>
                                          </p:stCondLst>
                                        </p:cTn>
                                        <p:tgtEl>
                                          <p:spTgt spid="12"/>
                                        </p:tgtEl>
                                      </p:cBhvr>
                                    </p:animEffect>
                                  </p:childTnLst>
                                </p:cTn>
                              </p:par>
                              <p:par>
                                <p:cTn id="31" presetID="25" presetClass="entr" presetSubtype="0" fill="hold" nodeType="withEffect">
                                  <p:stCondLst>
                                    <p:cond delay="5900"/>
                                  </p:stCondLst>
                                  <p:childTnLst>
                                    <p:set>
                                      <p:cBhvr>
                                        <p:cTn id="32" dur="1" fill="hold">
                                          <p:stCondLst>
                                            <p:cond delay="0"/>
                                          </p:stCondLst>
                                        </p:cTn>
                                        <p:tgtEl>
                                          <p:spTgt spid="14"/>
                                        </p:tgtEl>
                                        <p:attrNameLst>
                                          <p:attrName>style.visibility</p:attrName>
                                        </p:attrNameLst>
                                      </p:cBhvr>
                                      <p:to>
                                        <p:strVal val="visible"/>
                                      </p:to>
                                    </p:set>
                                    <p:anim calcmode="lin" valueType="num">
                                      <p:cBhvr>
                                        <p:cTn id="33" dur="500" decel="50000" fill="hold">
                                          <p:stCondLst>
                                            <p:cond delay="0"/>
                                          </p:stCondLst>
                                        </p:cTn>
                                        <p:tgtEl>
                                          <p:spTgt spid="14"/>
                                        </p:tgtEl>
                                        <p:attrNameLst>
                                          <p:attrName>style.rotation</p:attrName>
                                        </p:attrNameLst>
                                      </p:cBhvr>
                                      <p:tavLst>
                                        <p:tav tm="0">
                                          <p:val>
                                            <p:fltVal val="-90"/>
                                          </p:val>
                                        </p:tav>
                                        <p:tav tm="100000">
                                          <p:val>
                                            <p:fltVal val="0"/>
                                          </p:val>
                                        </p:tav>
                                      </p:tavLst>
                                    </p:anim>
                                    <p:anim calcmode="lin" valueType="num">
                                      <p:cBhvr>
                                        <p:cTn id="34" dur="500" decel="50000" fill="hold">
                                          <p:stCondLst>
                                            <p:cond delay="0"/>
                                          </p:stCondLst>
                                        </p:cTn>
                                        <p:tgtEl>
                                          <p:spTgt spid="14"/>
                                        </p:tgtEl>
                                        <p:attrNameLst>
                                          <p:attrName>ppt_w</p:attrName>
                                        </p:attrNameLst>
                                      </p:cBhvr>
                                      <p:tavLst>
                                        <p:tav tm="0">
                                          <p:val>
                                            <p:strVal val="#ppt_w"/>
                                          </p:val>
                                        </p:tav>
                                        <p:tav tm="100000">
                                          <p:val>
                                            <p:strVal val="#ppt_w*.05"/>
                                          </p:val>
                                        </p:tav>
                                      </p:tavLst>
                                    </p:anim>
                                    <p:anim calcmode="lin" valueType="num">
                                      <p:cBhvr>
                                        <p:cTn id="35" dur="500" accel="50000" fill="hold">
                                          <p:stCondLst>
                                            <p:cond delay="500"/>
                                          </p:stCondLst>
                                        </p:cTn>
                                        <p:tgtEl>
                                          <p:spTgt spid="14"/>
                                        </p:tgtEl>
                                        <p:attrNameLst>
                                          <p:attrName>ppt_w</p:attrName>
                                        </p:attrNameLst>
                                      </p:cBhvr>
                                      <p:tavLst>
                                        <p:tav tm="0">
                                          <p:val>
                                            <p:strVal val="#ppt_w*.05"/>
                                          </p:val>
                                        </p:tav>
                                        <p:tav tm="100000">
                                          <p:val>
                                            <p:strVal val="#ppt_w"/>
                                          </p:val>
                                        </p:tav>
                                      </p:tavLst>
                                    </p:anim>
                                    <p:anim calcmode="lin" valueType="num">
                                      <p:cBhvr>
                                        <p:cTn id="36" dur="1000" fill="hold"/>
                                        <p:tgtEl>
                                          <p:spTgt spid="14"/>
                                        </p:tgtEl>
                                        <p:attrNameLst>
                                          <p:attrName>ppt_h</p:attrName>
                                        </p:attrNameLst>
                                      </p:cBhvr>
                                      <p:tavLst>
                                        <p:tav tm="0">
                                          <p:val>
                                            <p:strVal val="#ppt_h"/>
                                          </p:val>
                                        </p:tav>
                                        <p:tav tm="100000">
                                          <p:val>
                                            <p:strVal val="#ppt_h"/>
                                          </p:val>
                                        </p:tav>
                                      </p:tavLst>
                                    </p:anim>
                                    <p:anim calcmode="lin" valueType="num">
                                      <p:cBhvr>
                                        <p:cTn id="37" dur="500" decel="50000" fill="hold">
                                          <p:stCondLst>
                                            <p:cond delay="0"/>
                                          </p:stCondLst>
                                        </p:cTn>
                                        <p:tgtEl>
                                          <p:spTgt spid="14"/>
                                        </p:tgtEl>
                                        <p:attrNameLst>
                                          <p:attrName>ppt_x</p:attrName>
                                        </p:attrNameLst>
                                      </p:cBhvr>
                                      <p:tavLst>
                                        <p:tav tm="0">
                                          <p:val>
                                            <p:strVal val="#ppt_x+.4"/>
                                          </p:val>
                                        </p:tav>
                                        <p:tav tm="100000">
                                          <p:val>
                                            <p:strVal val="#ppt_x"/>
                                          </p:val>
                                        </p:tav>
                                      </p:tavLst>
                                    </p:anim>
                                    <p:anim calcmode="lin" valueType="num">
                                      <p:cBhvr>
                                        <p:cTn id="38" dur="500" decel="50000" fill="hold">
                                          <p:stCondLst>
                                            <p:cond delay="0"/>
                                          </p:stCondLst>
                                        </p:cTn>
                                        <p:tgtEl>
                                          <p:spTgt spid="14"/>
                                        </p:tgtEl>
                                        <p:attrNameLst>
                                          <p:attrName>ppt_y</p:attrName>
                                        </p:attrNameLst>
                                      </p:cBhvr>
                                      <p:tavLst>
                                        <p:tav tm="0">
                                          <p:val>
                                            <p:strVal val="#ppt_y-.2"/>
                                          </p:val>
                                        </p:tav>
                                        <p:tav tm="100000">
                                          <p:val>
                                            <p:strVal val="#ppt_y+.1"/>
                                          </p:val>
                                        </p:tav>
                                      </p:tavLst>
                                    </p:anim>
                                    <p:anim calcmode="lin" valueType="num">
                                      <p:cBhvr>
                                        <p:cTn id="39" dur="500" accel="50000" fill="hold">
                                          <p:stCondLst>
                                            <p:cond delay="500"/>
                                          </p:stCondLst>
                                        </p:cTn>
                                        <p:tgtEl>
                                          <p:spTgt spid="14"/>
                                        </p:tgtEl>
                                        <p:attrNameLst>
                                          <p:attrName>ppt_y</p:attrName>
                                        </p:attrNameLst>
                                      </p:cBhvr>
                                      <p:tavLst>
                                        <p:tav tm="0">
                                          <p:val>
                                            <p:strVal val="#ppt_y+.1"/>
                                          </p:val>
                                        </p:tav>
                                        <p:tav tm="100000">
                                          <p:val>
                                            <p:strVal val="#ppt_y"/>
                                          </p:val>
                                        </p:tav>
                                      </p:tavLst>
                                    </p:anim>
                                    <p:animEffect transition="in" filter="fade">
                                      <p:cBhvr>
                                        <p:cTn id="40" dur="1000" decel="50000">
                                          <p:stCondLst>
                                            <p:cond delay="0"/>
                                          </p:stCondLst>
                                        </p:cTn>
                                        <p:tgtEl>
                                          <p:spTgt spid="14"/>
                                        </p:tgtEl>
                                      </p:cBhvr>
                                    </p:animEffect>
                                  </p:childTnLst>
                                </p:cTn>
                              </p:par>
                            </p:childTnLst>
                          </p:cTn>
                        </p:par>
                        <p:par>
                          <p:cTn id="41" fill="hold">
                            <p:stCondLst>
                              <p:cond delay="6900"/>
                            </p:stCondLst>
                            <p:childTnLst>
                              <p:par>
                                <p:cTn id="42" presetID="53" presetClass="entr" presetSubtype="16" fill="hold" nodeType="afterEffect">
                                  <p:stCondLst>
                                    <p:cond delay="0"/>
                                  </p:stCondLst>
                                  <p:childTnLst>
                                    <p:set>
                                      <p:cBhvr>
                                        <p:cTn id="43" dur="1" fill="hold">
                                          <p:stCondLst>
                                            <p:cond delay="0"/>
                                          </p:stCondLst>
                                        </p:cTn>
                                        <p:tgtEl>
                                          <p:spTgt spid="9"/>
                                        </p:tgtEl>
                                        <p:attrNameLst>
                                          <p:attrName>style.visibility</p:attrName>
                                        </p:attrNameLst>
                                      </p:cBhvr>
                                      <p:to>
                                        <p:strVal val="visible"/>
                                      </p:to>
                                    </p:set>
                                    <p:anim calcmode="lin" valueType="num">
                                      <p:cBhvr>
                                        <p:cTn id="44" dur="1000" fill="hold"/>
                                        <p:tgtEl>
                                          <p:spTgt spid="9"/>
                                        </p:tgtEl>
                                        <p:attrNameLst>
                                          <p:attrName>ppt_w</p:attrName>
                                        </p:attrNameLst>
                                      </p:cBhvr>
                                      <p:tavLst>
                                        <p:tav tm="0">
                                          <p:val>
                                            <p:fltVal val="0"/>
                                          </p:val>
                                        </p:tav>
                                        <p:tav tm="100000">
                                          <p:val>
                                            <p:strVal val="#ppt_w"/>
                                          </p:val>
                                        </p:tav>
                                      </p:tavLst>
                                    </p:anim>
                                    <p:anim calcmode="lin" valueType="num">
                                      <p:cBhvr>
                                        <p:cTn id="45" dur="1000" fill="hold"/>
                                        <p:tgtEl>
                                          <p:spTgt spid="9"/>
                                        </p:tgtEl>
                                        <p:attrNameLst>
                                          <p:attrName>ppt_h</p:attrName>
                                        </p:attrNameLst>
                                      </p:cBhvr>
                                      <p:tavLst>
                                        <p:tav tm="0">
                                          <p:val>
                                            <p:fltVal val="0"/>
                                          </p:val>
                                        </p:tav>
                                        <p:tav tm="100000">
                                          <p:val>
                                            <p:strVal val="#ppt_h"/>
                                          </p:val>
                                        </p:tav>
                                      </p:tavLst>
                                    </p:anim>
                                    <p:animEffect transition="in" filter="fade">
                                      <p:cBhvr>
                                        <p:cTn id="46" dur="10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图片占位符 7"/>
          <p:cNvPicPr>
            <a:picLocks noGrp="1" noChangeAspect="1"/>
          </p:cNvPicPr>
          <p:nvPr>
            <p:ph type="pic" sz="quarter" idx="11"/>
          </p:nvPr>
        </p:nvPicPr>
        <p:blipFill>
          <a:blip r:embed="rId3">
            <a:extLst>
              <a:ext uri="{28A0092B-C50C-407E-A947-70E740481C1C}">
                <a14:useLocalDpi xmlns:a14="http://schemas.microsoft.com/office/drawing/2010/main" val="0"/>
              </a:ext>
            </a:extLst>
          </a:blip>
          <a:stretch>
            <a:fillRect/>
          </a:stretch>
        </p:blipFill>
        <p:spPr>
          <a:xfrm>
            <a:off x="7371184" y="1233204"/>
            <a:ext cx="3834881" cy="4441280"/>
          </a:xfrm>
        </p:spPr>
      </p:pic>
      <p:pic>
        <p:nvPicPr>
          <p:cNvPr id="6" name="图片占位符 5"/>
          <p:cNvPicPr>
            <a:picLocks noGrp="1" noChangeAspect="1"/>
          </p:cNvPicPr>
          <p:nvPr>
            <p:ph type="pic" sz="quarter" idx="12"/>
          </p:nvPr>
        </p:nvPicPr>
        <p:blipFill>
          <a:blip r:embed="rId4">
            <a:extLst>
              <a:ext uri="{28A0092B-C50C-407E-A947-70E740481C1C}">
                <a14:useLocalDpi xmlns:a14="http://schemas.microsoft.com/office/drawing/2010/main" val="0"/>
              </a:ext>
            </a:extLst>
          </a:blip>
          <a:stretch>
            <a:fillRect/>
          </a:stretch>
        </p:blipFill>
        <p:spPr>
          <a:xfrm>
            <a:off x="3943350" y="1544638"/>
            <a:ext cx="3960813" cy="4505325"/>
          </a:xfrm>
        </p:spPr>
      </p:pic>
      <p:sp>
        <p:nvSpPr>
          <p:cNvPr id="4" name="矩形 3"/>
          <p:cNvSpPr/>
          <p:nvPr/>
        </p:nvSpPr>
        <p:spPr>
          <a:xfrm>
            <a:off x="1106994" y="1782218"/>
            <a:ext cx="2245328" cy="2221506"/>
          </a:xfrm>
          <a:prstGeom prst="rect">
            <a:avLst/>
          </a:prstGeom>
        </p:spPr>
        <p:txBody>
          <a:bodyPr wrap="square">
            <a:spAutoFit/>
          </a:bodyPr>
          <a:lstStyle/>
          <a:p>
            <a:pPr algn="ctr">
              <a:lnSpc>
                <a:spcPct val="150000"/>
              </a:lnSpc>
            </a:pPr>
            <a:r>
              <a:rPr lang="zh-CN" altLang="en-US" sz="2400" spc="-150" dirty="0">
                <a:solidFill>
                  <a:schemeClr val="tx1">
                    <a:lumMod val="75000"/>
                    <a:lumOff val="25000"/>
                  </a:schemeClr>
                </a:solidFill>
                <a:latin typeface="华康少女文字W5" panose="040F0509000000000000" pitchFamily="81" charset="-122"/>
                <a:ea typeface="华康少女文字W5" panose="040F0509000000000000" pitchFamily="81" charset="-122"/>
              </a:rPr>
              <a:t>妈妈给我请了钢琴教师，我学会了小星星、献给爱丽丝的曲子。</a:t>
            </a:r>
          </a:p>
        </p:txBody>
      </p:sp>
    </p:spTree>
    <p:extLst>
      <p:ext uri="{BB962C8B-B14F-4D97-AF65-F5344CB8AC3E}">
        <p14:creationId xmlns:p14="http://schemas.microsoft.com/office/powerpoint/2010/main" val="2620758815"/>
      </p:ext>
    </p:extLst>
  </p:cSld>
  <p:clrMapOvr>
    <a:masterClrMapping/>
  </p:clrMapOvr>
  <mc:AlternateContent xmlns:mc="http://schemas.openxmlformats.org/markup-compatibility/2006" xmlns:p14="http://schemas.microsoft.com/office/powerpoint/2010/main">
    <mc:Choice Requires="p14">
      <p:transition spd="slow" p14:dur="1500" advClick="0" advTm="8000">
        <p:random/>
      </p:transition>
    </mc:Choice>
    <mc:Fallback xmlns="">
      <p:transition spd="slow" advClick="0" advTm="800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9" presetClass="entr" presetSubtype="10" fill="hold" nodeType="withEffect">
                                  <p:stCondLst>
                                    <p:cond delay="0"/>
                                  </p:stCondLst>
                                  <p:childTnLst>
                                    <p:set>
                                      <p:cBhvr>
                                        <p:cTn id="6" dur="1" fill="hold">
                                          <p:stCondLst>
                                            <p:cond delay="0"/>
                                          </p:stCondLst>
                                        </p:cTn>
                                        <p:tgtEl>
                                          <p:spTgt spid="6"/>
                                        </p:tgtEl>
                                        <p:attrNameLst>
                                          <p:attrName>style.visibility</p:attrName>
                                        </p:attrNameLst>
                                      </p:cBhvr>
                                      <p:to>
                                        <p:strVal val="visible"/>
                                      </p:to>
                                    </p:set>
                                    <p:anim calcmode="lin" valueType="num">
                                      <p:cBhvr>
                                        <p:cTn id="7" dur="5000" fill="hold"/>
                                        <p:tgtEl>
                                          <p:spTgt spid="6"/>
                                        </p:tgtEl>
                                        <p:attrNameLst>
                                          <p:attrName>ppt_w</p:attrName>
                                        </p:attrNameLst>
                                      </p:cBhvr>
                                      <p:tavLst>
                                        <p:tav tm="0" fmla="#ppt_w*sin(2.5*pi*$)">
                                          <p:val>
                                            <p:fltVal val="0"/>
                                          </p:val>
                                        </p:tav>
                                        <p:tav tm="100000">
                                          <p:val>
                                            <p:fltVal val="1"/>
                                          </p:val>
                                        </p:tav>
                                      </p:tavLst>
                                    </p:anim>
                                    <p:anim calcmode="lin" valueType="num">
                                      <p:cBhvr>
                                        <p:cTn id="8" dur="5000" fill="hold"/>
                                        <p:tgtEl>
                                          <p:spTgt spid="6"/>
                                        </p:tgtEl>
                                        <p:attrNameLst>
                                          <p:attrName>ppt_h</p:attrName>
                                        </p:attrNameLst>
                                      </p:cBhvr>
                                      <p:tavLst>
                                        <p:tav tm="0">
                                          <p:val>
                                            <p:strVal val="#ppt_h"/>
                                          </p:val>
                                        </p:tav>
                                        <p:tav tm="100000">
                                          <p:val>
                                            <p:strVal val="#ppt_h"/>
                                          </p:val>
                                        </p:tav>
                                      </p:tavLst>
                                    </p:anim>
                                  </p:childTnLst>
                                </p:cTn>
                              </p:par>
                              <p:par>
                                <p:cTn id="9" presetID="19" presetClass="entr" presetSubtype="10" fill="hold" nodeType="withEffect">
                                  <p:stCondLst>
                                    <p:cond delay="2000"/>
                                  </p:stCondLst>
                                  <p:childTnLst>
                                    <p:set>
                                      <p:cBhvr>
                                        <p:cTn id="10" dur="1" fill="hold">
                                          <p:stCondLst>
                                            <p:cond delay="0"/>
                                          </p:stCondLst>
                                        </p:cTn>
                                        <p:tgtEl>
                                          <p:spTgt spid="8"/>
                                        </p:tgtEl>
                                        <p:attrNameLst>
                                          <p:attrName>style.visibility</p:attrName>
                                        </p:attrNameLst>
                                      </p:cBhvr>
                                      <p:to>
                                        <p:strVal val="visible"/>
                                      </p:to>
                                    </p:set>
                                    <p:anim calcmode="lin" valueType="num">
                                      <p:cBhvr>
                                        <p:cTn id="11" dur="5000" fill="hold"/>
                                        <p:tgtEl>
                                          <p:spTgt spid="8"/>
                                        </p:tgtEl>
                                        <p:attrNameLst>
                                          <p:attrName>ppt_w</p:attrName>
                                        </p:attrNameLst>
                                      </p:cBhvr>
                                      <p:tavLst>
                                        <p:tav tm="0" fmla="#ppt_w*sin(2.5*pi*$)">
                                          <p:val>
                                            <p:fltVal val="0"/>
                                          </p:val>
                                        </p:tav>
                                        <p:tav tm="100000">
                                          <p:val>
                                            <p:fltVal val="1"/>
                                          </p:val>
                                        </p:tav>
                                      </p:tavLst>
                                    </p:anim>
                                    <p:anim calcmode="lin" valueType="num">
                                      <p:cBhvr>
                                        <p:cTn id="12" dur="5000" fill="hold"/>
                                        <p:tgtEl>
                                          <p:spTgt spid="8"/>
                                        </p:tgtEl>
                                        <p:attrNameLst>
                                          <p:attrName>ppt_h</p:attrName>
                                        </p:attrNameLst>
                                      </p:cBhvr>
                                      <p:tavLst>
                                        <p:tav tm="0">
                                          <p:val>
                                            <p:strVal val="#ppt_h"/>
                                          </p:val>
                                        </p:tav>
                                        <p:tav tm="100000">
                                          <p:val>
                                            <p:strVal val="#ppt_h"/>
                                          </p:val>
                                        </p:tav>
                                      </p:tavLst>
                                    </p:anim>
                                  </p:childTnLst>
                                </p:cTn>
                              </p:par>
                              <p:par>
                                <p:cTn id="13" presetID="42" presetClass="entr" presetSubtype="0" fill="hold" grpId="0" nodeType="withEffect">
                                  <p:stCondLst>
                                    <p:cond delay="0"/>
                                  </p:stCondLst>
                                  <p:childTnLst>
                                    <p:set>
                                      <p:cBhvr>
                                        <p:cTn id="14" dur="1" fill="hold">
                                          <p:stCondLst>
                                            <p:cond delay="0"/>
                                          </p:stCondLst>
                                        </p:cTn>
                                        <p:tgtEl>
                                          <p:spTgt spid="4"/>
                                        </p:tgtEl>
                                        <p:attrNameLst>
                                          <p:attrName>style.visibility</p:attrName>
                                        </p:attrNameLst>
                                      </p:cBhvr>
                                      <p:to>
                                        <p:strVal val="visible"/>
                                      </p:to>
                                    </p:set>
                                    <p:animEffect transition="in" filter="fade">
                                      <p:cBhvr>
                                        <p:cTn id="15" dur="1000"/>
                                        <p:tgtEl>
                                          <p:spTgt spid="4"/>
                                        </p:tgtEl>
                                      </p:cBhvr>
                                    </p:animEffect>
                                    <p:anim calcmode="lin" valueType="num">
                                      <p:cBhvr>
                                        <p:cTn id="16" dur="1000" fill="hold"/>
                                        <p:tgtEl>
                                          <p:spTgt spid="4"/>
                                        </p:tgtEl>
                                        <p:attrNameLst>
                                          <p:attrName>ppt_x</p:attrName>
                                        </p:attrNameLst>
                                      </p:cBhvr>
                                      <p:tavLst>
                                        <p:tav tm="0">
                                          <p:val>
                                            <p:strVal val="#ppt_x"/>
                                          </p:val>
                                        </p:tav>
                                        <p:tav tm="100000">
                                          <p:val>
                                            <p:strVal val="#ppt_x"/>
                                          </p:val>
                                        </p:tav>
                                      </p:tavLst>
                                    </p:anim>
                                    <p:anim calcmode="lin" valueType="num">
                                      <p:cBhvr>
                                        <p:cTn id="17" dur="1000" fill="hold"/>
                                        <p:tgtEl>
                                          <p:spTgt spid="4"/>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图片占位符 6"/>
          <p:cNvPicPr>
            <a:picLocks noGrp="1" noChangeAspect="1"/>
          </p:cNvPicPr>
          <p:nvPr>
            <p:ph type="pic" sz="quarter" idx="11"/>
          </p:nvPr>
        </p:nvPicPr>
        <p:blipFill>
          <a:blip r:embed="rId3">
            <a:extLst>
              <a:ext uri="{28A0092B-C50C-407E-A947-70E740481C1C}">
                <a14:useLocalDpi xmlns:a14="http://schemas.microsoft.com/office/drawing/2010/main" val="0"/>
              </a:ext>
            </a:extLst>
          </a:blip>
          <a:srcRect l="10926" r="10926"/>
          <a:stretch>
            <a:fillRect/>
          </a:stretch>
        </p:blipFill>
        <p:spPr/>
      </p:pic>
      <p:pic>
        <p:nvPicPr>
          <p:cNvPr id="11" name="图片占位符 10"/>
          <p:cNvPicPr>
            <a:picLocks noGrp="1" noChangeAspect="1"/>
          </p:cNvPicPr>
          <p:nvPr>
            <p:ph type="pic" sz="quarter" idx="12"/>
          </p:nvPr>
        </p:nvPicPr>
        <p:blipFill>
          <a:blip r:embed="rId4">
            <a:extLst>
              <a:ext uri="{28A0092B-C50C-407E-A947-70E740481C1C}">
                <a14:useLocalDpi xmlns:a14="http://schemas.microsoft.com/office/drawing/2010/main" val="0"/>
              </a:ext>
            </a:extLst>
          </a:blip>
          <a:stretch>
            <a:fillRect/>
          </a:stretch>
        </p:blipFill>
        <p:spPr>
          <a:xfrm>
            <a:off x="8369300" y="931863"/>
            <a:ext cx="2733675" cy="2733675"/>
          </a:xfrm>
        </p:spPr>
      </p:pic>
      <p:pic>
        <p:nvPicPr>
          <p:cNvPr id="15" name="图片占位符 14"/>
          <p:cNvPicPr>
            <a:picLocks noGrp="1" noChangeAspect="1"/>
          </p:cNvPicPr>
          <p:nvPr>
            <p:ph type="pic" sz="quarter" idx="10"/>
          </p:nvPr>
        </p:nvPicPr>
        <p:blipFill>
          <a:blip r:embed="rId5">
            <a:extLst>
              <a:ext uri="{28A0092B-C50C-407E-A947-70E740481C1C}">
                <a14:useLocalDpi xmlns:a14="http://schemas.microsoft.com/office/drawing/2010/main" val="0"/>
              </a:ext>
            </a:extLst>
          </a:blip>
          <a:stretch>
            <a:fillRect/>
          </a:stretch>
        </p:blipFill>
        <p:spPr>
          <a:xfrm>
            <a:off x="5974702" y="3429000"/>
            <a:ext cx="3302144" cy="3043248"/>
          </a:xfrm>
        </p:spPr>
      </p:pic>
      <p:grpSp>
        <p:nvGrpSpPr>
          <p:cNvPr id="8" name="组合 7">
            <a:extLst>
              <a:ext uri="{FF2B5EF4-FFF2-40B4-BE49-F238E27FC236}">
                <a16:creationId xmlns:a16="http://schemas.microsoft.com/office/drawing/2014/main" id="{8A02780E-3C36-430A-9385-E27AFD606AC5}"/>
              </a:ext>
            </a:extLst>
          </p:cNvPr>
          <p:cNvGrpSpPr/>
          <p:nvPr/>
        </p:nvGrpSpPr>
        <p:grpSpPr>
          <a:xfrm>
            <a:off x="5913593" y="837993"/>
            <a:ext cx="3372567" cy="2935903"/>
            <a:chOff x="7007600" y="1113617"/>
            <a:chExt cx="5213664" cy="4538623"/>
          </a:xfrm>
        </p:grpSpPr>
        <p:sp>
          <p:nvSpPr>
            <p:cNvPr id="9" name="圆角矩形 13">
              <a:extLst>
                <a:ext uri="{FF2B5EF4-FFF2-40B4-BE49-F238E27FC236}">
                  <a16:creationId xmlns:a16="http://schemas.microsoft.com/office/drawing/2014/main" id="{046AE287-4C80-4928-9D87-D823FC6FCDB0}"/>
                </a:ext>
              </a:extLst>
            </p:cNvPr>
            <p:cNvSpPr/>
            <p:nvPr/>
          </p:nvSpPr>
          <p:spPr>
            <a:xfrm rot="21189643">
              <a:off x="7007600" y="1249939"/>
              <a:ext cx="5213664" cy="4270479"/>
            </a:xfrm>
            <a:prstGeom prst="star24">
              <a:avLst/>
            </a:prstGeom>
            <a:solidFill>
              <a:schemeClr val="bg1"/>
            </a:solidFill>
            <a:ln w="38100">
              <a:solidFill>
                <a:srgbClr val="E8CCAC"/>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n w="38100">
                  <a:solidFill>
                    <a:schemeClr val="tx1"/>
                  </a:solidFill>
                </a:ln>
              </a:endParaRPr>
            </a:p>
          </p:txBody>
        </p:sp>
        <p:sp>
          <p:nvSpPr>
            <p:cNvPr id="10" name="文本框 9">
              <a:extLst>
                <a:ext uri="{FF2B5EF4-FFF2-40B4-BE49-F238E27FC236}">
                  <a16:creationId xmlns:a16="http://schemas.microsoft.com/office/drawing/2014/main" id="{211B489D-1735-412E-B319-5780877BE12C}"/>
                </a:ext>
              </a:extLst>
            </p:cNvPr>
            <p:cNvSpPr txBox="1"/>
            <p:nvPr/>
          </p:nvSpPr>
          <p:spPr>
            <a:xfrm rot="21140336">
              <a:off x="7127843" y="1113617"/>
              <a:ext cx="4941642" cy="4538623"/>
            </a:xfrm>
            <a:prstGeom prst="star24">
              <a:avLst/>
            </a:prstGeom>
            <a:noFill/>
          </p:spPr>
          <p:txBody>
            <a:bodyPr wrap="square" rtlCol="0" anchor="ctr">
              <a:spAutoFit/>
            </a:bodyPr>
            <a:lstStyle/>
            <a:p>
              <a:pPr algn="just"/>
              <a:r>
                <a:rPr lang="zh-CN" altLang="en-US" sz="2400" spc="-150" dirty="0">
                  <a:solidFill>
                    <a:schemeClr val="tx1">
                      <a:lumMod val="75000"/>
                      <a:lumOff val="25000"/>
                    </a:schemeClr>
                  </a:solidFill>
                  <a:latin typeface="华康少女文字W5" panose="040F0509000000000000" pitchFamily="81" charset="-122"/>
                  <a:ea typeface="华康少女文字W5" panose="040F0509000000000000" pitchFamily="81" charset="-122"/>
                </a:rPr>
                <a:t>我认真完成了作业，并报名了假期辅导班！</a:t>
              </a:r>
              <a:endParaRPr lang="zh-CN" altLang="en-US" sz="3600" spc="-150" dirty="0">
                <a:solidFill>
                  <a:schemeClr val="tx1">
                    <a:lumMod val="75000"/>
                    <a:lumOff val="25000"/>
                  </a:schemeClr>
                </a:solidFill>
                <a:latin typeface="汉仪跳跳体简" panose="00020600040101010101" pitchFamily="18" charset="-122"/>
                <a:ea typeface="汉仪跳跳体简" panose="00020600040101010101" pitchFamily="18" charset="-122"/>
              </a:endParaRPr>
            </a:p>
          </p:txBody>
        </p:sp>
      </p:grpSp>
    </p:spTree>
    <p:extLst>
      <p:ext uri="{BB962C8B-B14F-4D97-AF65-F5344CB8AC3E}">
        <p14:creationId xmlns:p14="http://schemas.microsoft.com/office/powerpoint/2010/main" val="2334590248"/>
      </p:ext>
    </p:extLst>
  </p:cSld>
  <p:clrMapOvr>
    <a:masterClrMapping/>
  </p:clrMapOvr>
  <mc:AlternateContent xmlns:mc="http://schemas.openxmlformats.org/markup-compatibility/2006" xmlns:p14="http://schemas.microsoft.com/office/powerpoint/2010/main">
    <mc:Choice Requires="p14">
      <p:transition spd="slow" p14:dur="1500" advClick="0" advTm="7000">
        <p:random/>
      </p:transition>
    </mc:Choice>
    <mc:Fallback xmlns="">
      <p:transition spd="slow" advClick="0" advTm="700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with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fade">
                                      <p:cBhvr>
                                        <p:cTn id="7" dur="1000"/>
                                        <p:tgtEl>
                                          <p:spTgt spid="7"/>
                                        </p:tgtEl>
                                      </p:cBhvr>
                                    </p:animEffect>
                                    <p:anim calcmode="lin" valueType="num">
                                      <p:cBhvr>
                                        <p:cTn id="8" dur="1000" fill="hold"/>
                                        <p:tgtEl>
                                          <p:spTgt spid="7"/>
                                        </p:tgtEl>
                                        <p:attrNameLst>
                                          <p:attrName>ppt_x</p:attrName>
                                        </p:attrNameLst>
                                      </p:cBhvr>
                                      <p:tavLst>
                                        <p:tav tm="0">
                                          <p:val>
                                            <p:strVal val="#ppt_x"/>
                                          </p:val>
                                        </p:tav>
                                        <p:tav tm="100000">
                                          <p:val>
                                            <p:strVal val="#ppt_x"/>
                                          </p:val>
                                        </p:tav>
                                      </p:tavLst>
                                    </p:anim>
                                    <p:anim calcmode="lin" valueType="num">
                                      <p:cBhvr>
                                        <p:cTn id="9" dur="1000" fill="hold"/>
                                        <p:tgtEl>
                                          <p:spTgt spid="7"/>
                                        </p:tgtEl>
                                        <p:attrNameLst>
                                          <p:attrName>ppt_y</p:attrName>
                                        </p:attrNameLst>
                                      </p:cBhvr>
                                      <p:tavLst>
                                        <p:tav tm="0">
                                          <p:val>
                                            <p:strVal val="#ppt_y+.1"/>
                                          </p:val>
                                        </p:tav>
                                        <p:tav tm="100000">
                                          <p:val>
                                            <p:strVal val="#ppt_y"/>
                                          </p:val>
                                        </p:tav>
                                      </p:tavLst>
                                    </p:anim>
                                  </p:childTnLst>
                                </p:cTn>
                              </p:par>
                              <p:par>
                                <p:cTn id="10" presetID="30" presetClass="entr" presetSubtype="0" fill="hold" nodeType="withEffect">
                                  <p:stCondLst>
                                    <p:cond delay="1900"/>
                                  </p:stCondLst>
                                  <p:childTnLst>
                                    <p:set>
                                      <p:cBhvr>
                                        <p:cTn id="11" dur="1" fill="hold">
                                          <p:stCondLst>
                                            <p:cond delay="0"/>
                                          </p:stCondLst>
                                        </p:cTn>
                                        <p:tgtEl>
                                          <p:spTgt spid="15"/>
                                        </p:tgtEl>
                                        <p:attrNameLst>
                                          <p:attrName>style.visibility</p:attrName>
                                        </p:attrNameLst>
                                      </p:cBhvr>
                                      <p:to>
                                        <p:strVal val="visible"/>
                                      </p:to>
                                    </p:set>
                                    <p:animEffect transition="in" filter="fade">
                                      <p:cBhvr>
                                        <p:cTn id="12" dur="800" decel="100000"/>
                                        <p:tgtEl>
                                          <p:spTgt spid="15"/>
                                        </p:tgtEl>
                                      </p:cBhvr>
                                    </p:animEffect>
                                    <p:anim calcmode="lin" valueType="num">
                                      <p:cBhvr>
                                        <p:cTn id="13" dur="800" decel="100000" fill="hold"/>
                                        <p:tgtEl>
                                          <p:spTgt spid="15"/>
                                        </p:tgtEl>
                                        <p:attrNameLst>
                                          <p:attrName>style.rotation</p:attrName>
                                        </p:attrNameLst>
                                      </p:cBhvr>
                                      <p:tavLst>
                                        <p:tav tm="0">
                                          <p:val>
                                            <p:fltVal val="-90"/>
                                          </p:val>
                                        </p:tav>
                                        <p:tav tm="100000">
                                          <p:val>
                                            <p:fltVal val="0"/>
                                          </p:val>
                                        </p:tav>
                                      </p:tavLst>
                                    </p:anim>
                                    <p:anim calcmode="lin" valueType="num">
                                      <p:cBhvr>
                                        <p:cTn id="14" dur="800" decel="100000" fill="hold"/>
                                        <p:tgtEl>
                                          <p:spTgt spid="15"/>
                                        </p:tgtEl>
                                        <p:attrNameLst>
                                          <p:attrName>ppt_x</p:attrName>
                                        </p:attrNameLst>
                                      </p:cBhvr>
                                      <p:tavLst>
                                        <p:tav tm="0">
                                          <p:val>
                                            <p:strVal val="#ppt_x+0.4"/>
                                          </p:val>
                                        </p:tav>
                                        <p:tav tm="100000">
                                          <p:val>
                                            <p:strVal val="#ppt_x-0.05"/>
                                          </p:val>
                                        </p:tav>
                                      </p:tavLst>
                                    </p:anim>
                                    <p:anim calcmode="lin" valueType="num">
                                      <p:cBhvr>
                                        <p:cTn id="15" dur="800" decel="100000" fill="hold"/>
                                        <p:tgtEl>
                                          <p:spTgt spid="15"/>
                                        </p:tgtEl>
                                        <p:attrNameLst>
                                          <p:attrName>ppt_y</p:attrName>
                                        </p:attrNameLst>
                                      </p:cBhvr>
                                      <p:tavLst>
                                        <p:tav tm="0">
                                          <p:val>
                                            <p:strVal val="#ppt_y-0.4"/>
                                          </p:val>
                                        </p:tav>
                                        <p:tav tm="100000">
                                          <p:val>
                                            <p:strVal val="#ppt_y+0.1"/>
                                          </p:val>
                                        </p:tav>
                                      </p:tavLst>
                                    </p:anim>
                                    <p:anim calcmode="lin" valueType="num">
                                      <p:cBhvr>
                                        <p:cTn id="16" dur="200" accel="100000" fill="hold">
                                          <p:stCondLst>
                                            <p:cond delay="800"/>
                                          </p:stCondLst>
                                        </p:cTn>
                                        <p:tgtEl>
                                          <p:spTgt spid="15"/>
                                        </p:tgtEl>
                                        <p:attrNameLst>
                                          <p:attrName>ppt_x</p:attrName>
                                        </p:attrNameLst>
                                      </p:cBhvr>
                                      <p:tavLst>
                                        <p:tav tm="0">
                                          <p:val>
                                            <p:strVal val="#ppt_x-0.05"/>
                                          </p:val>
                                        </p:tav>
                                        <p:tav tm="100000">
                                          <p:val>
                                            <p:strVal val="#ppt_x"/>
                                          </p:val>
                                        </p:tav>
                                      </p:tavLst>
                                    </p:anim>
                                    <p:anim calcmode="lin" valueType="num">
                                      <p:cBhvr>
                                        <p:cTn id="17" dur="200" accel="100000" fill="hold">
                                          <p:stCondLst>
                                            <p:cond delay="800"/>
                                          </p:stCondLst>
                                        </p:cTn>
                                        <p:tgtEl>
                                          <p:spTgt spid="15"/>
                                        </p:tgtEl>
                                        <p:attrNameLst>
                                          <p:attrName>ppt_y</p:attrName>
                                        </p:attrNameLst>
                                      </p:cBhvr>
                                      <p:tavLst>
                                        <p:tav tm="0">
                                          <p:val>
                                            <p:strVal val="#ppt_y+0.1"/>
                                          </p:val>
                                        </p:tav>
                                        <p:tav tm="100000">
                                          <p:val>
                                            <p:strVal val="#ppt_y"/>
                                          </p:val>
                                        </p:tav>
                                      </p:tavLst>
                                    </p:anim>
                                  </p:childTnLst>
                                </p:cTn>
                              </p:par>
                              <p:par>
                                <p:cTn id="18" presetID="30" presetClass="entr" presetSubtype="0" fill="hold" nodeType="withEffect">
                                  <p:stCondLst>
                                    <p:cond delay="3900"/>
                                  </p:stCondLst>
                                  <p:childTnLst>
                                    <p:set>
                                      <p:cBhvr>
                                        <p:cTn id="19" dur="1" fill="hold">
                                          <p:stCondLst>
                                            <p:cond delay="0"/>
                                          </p:stCondLst>
                                        </p:cTn>
                                        <p:tgtEl>
                                          <p:spTgt spid="11"/>
                                        </p:tgtEl>
                                        <p:attrNameLst>
                                          <p:attrName>style.visibility</p:attrName>
                                        </p:attrNameLst>
                                      </p:cBhvr>
                                      <p:to>
                                        <p:strVal val="visible"/>
                                      </p:to>
                                    </p:set>
                                    <p:animEffect transition="in" filter="fade">
                                      <p:cBhvr>
                                        <p:cTn id="20" dur="800" decel="100000"/>
                                        <p:tgtEl>
                                          <p:spTgt spid="11"/>
                                        </p:tgtEl>
                                      </p:cBhvr>
                                    </p:animEffect>
                                    <p:anim calcmode="lin" valueType="num">
                                      <p:cBhvr>
                                        <p:cTn id="21" dur="800" decel="100000" fill="hold"/>
                                        <p:tgtEl>
                                          <p:spTgt spid="11"/>
                                        </p:tgtEl>
                                        <p:attrNameLst>
                                          <p:attrName>style.rotation</p:attrName>
                                        </p:attrNameLst>
                                      </p:cBhvr>
                                      <p:tavLst>
                                        <p:tav tm="0">
                                          <p:val>
                                            <p:fltVal val="-90"/>
                                          </p:val>
                                        </p:tav>
                                        <p:tav tm="100000">
                                          <p:val>
                                            <p:fltVal val="0"/>
                                          </p:val>
                                        </p:tav>
                                      </p:tavLst>
                                    </p:anim>
                                    <p:anim calcmode="lin" valueType="num">
                                      <p:cBhvr>
                                        <p:cTn id="22" dur="800" decel="100000" fill="hold"/>
                                        <p:tgtEl>
                                          <p:spTgt spid="11"/>
                                        </p:tgtEl>
                                        <p:attrNameLst>
                                          <p:attrName>ppt_x</p:attrName>
                                        </p:attrNameLst>
                                      </p:cBhvr>
                                      <p:tavLst>
                                        <p:tav tm="0">
                                          <p:val>
                                            <p:strVal val="#ppt_x+0.4"/>
                                          </p:val>
                                        </p:tav>
                                        <p:tav tm="100000">
                                          <p:val>
                                            <p:strVal val="#ppt_x-0.05"/>
                                          </p:val>
                                        </p:tav>
                                      </p:tavLst>
                                    </p:anim>
                                    <p:anim calcmode="lin" valueType="num">
                                      <p:cBhvr>
                                        <p:cTn id="23" dur="800" decel="100000" fill="hold"/>
                                        <p:tgtEl>
                                          <p:spTgt spid="11"/>
                                        </p:tgtEl>
                                        <p:attrNameLst>
                                          <p:attrName>ppt_y</p:attrName>
                                        </p:attrNameLst>
                                      </p:cBhvr>
                                      <p:tavLst>
                                        <p:tav tm="0">
                                          <p:val>
                                            <p:strVal val="#ppt_y-0.4"/>
                                          </p:val>
                                        </p:tav>
                                        <p:tav tm="100000">
                                          <p:val>
                                            <p:strVal val="#ppt_y+0.1"/>
                                          </p:val>
                                        </p:tav>
                                      </p:tavLst>
                                    </p:anim>
                                    <p:anim calcmode="lin" valueType="num">
                                      <p:cBhvr>
                                        <p:cTn id="24" dur="200" accel="100000" fill="hold">
                                          <p:stCondLst>
                                            <p:cond delay="800"/>
                                          </p:stCondLst>
                                        </p:cTn>
                                        <p:tgtEl>
                                          <p:spTgt spid="11"/>
                                        </p:tgtEl>
                                        <p:attrNameLst>
                                          <p:attrName>ppt_x</p:attrName>
                                        </p:attrNameLst>
                                      </p:cBhvr>
                                      <p:tavLst>
                                        <p:tav tm="0">
                                          <p:val>
                                            <p:strVal val="#ppt_x-0.05"/>
                                          </p:val>
                                        </p:tav>
                                        <p:tav tm="100000">
                                          <p:val>
                                            <p:strVal val="#ppt_x"/>
                                          </p:val>
                                        </p:tav>
                                      </p:tavLst>
                                    </p:anim>
                                    <p:anim calcmode="lin" valueType="num">
                                      <p:cBhvr>
                                        <p:cTn id="25" dur="200" accel="100000" fill="hold">
                                          <p:stCondLst>
                                            <p:cond delay="800"/>
                                          </p:stCondLst>
                                        </p:cTn>
                                        <p:tgtEl>
                                          <p:spTgt spid="11"/>
                                        </p:tgtEl>
                                        <p:attrNameLst>
                                          <p:attrName>ppt_y</p:attrName>
                                        </p:attrNameLst>
                                      </p:cBhvr>
                                      <p:tavLst>
                                        <p:tav tm="0">
                                          <p:val>
                                            <p:strVal val="#ppt_y+0.1"/>
                                          </p:val>
                                        </p:tav>
                                        <p:tav tm="100000">
                                          <p:val>
                                            <p:strVal val="#ppt_y"/>
                                          </p:val>
                                        </p:tav>
                                      </p:tavLst>
                                    </p:anim>
                                  </p:childTnLst>
                                </p:cTn>
                              </p:par>
                            </p:childTnLst>
                          </p:cTn>
                        </p:par>
                        <p:par>
                          <p:cTn id="26" fill="hold">
                            <p:stCondLst>
                              <p:cond delay="4900"/>
                            </p:stCondLst>
                            <p:childTnLst>
                              <p:par>
                                <p:cTn id="27" presetID="53" presetClass="entr" presetSubtype="16" fill="hold" nodeType="afterEffect">
                                  <p:stCondLst>
                                    <p:cond delay="0"/>
                                  </p:stCondLst>
                                  <p:childTnLst>
                                    <p:set>
                                      <p:cBhvr>
                                        <p:cTn id="28" dur="1" fill="hold">
                                          <p:stCondLst>
                                            <p:cond delay="0"/>
                                          </p:stCondLst>
                                        </p:cTn>
                                        <p:tgtEl>
                                          <p:spTgt spid="8"/>
                                        </p:tgtEl>
                                        <p:attrNameLst>
                                          <p:attrName>style.visibility</p:attrName>
                                        </p:attrNameLst>
                                      </p:cBhvr>
                                      <p:to>
                                        <p:strVal val="visible"/>
                                      </p:to>
                                    </p:set>
                                    <p:anim calcmode="lin" valueType="num">
                                      <p:cBhvr>
                                        <p:cTn id="29" dur="1000" fill="hold"/>
                                        <p:tgtEl>
                                          <p:spTgt spid="8"/>
                                        </p:tgtEl>
                                        <p:attrNameLst>
                                          <p:attrName>ppt_w</p:attrName>
                                        </p:attrNameLst>
                                      </p:cBhvr>
                                      <p:tavLst>
                                        <p:tav tm="0">
                                          <p:val>
                                            <p:fltVal val="0"/>
                                          </p:val>
                                        </p:tav>
                                        <p:tav tm="100000">
                                          <p:val>
                                            <p:strVal val="#ppt_w"/>
                                          </p:val>
                                        </p:tav>
                                      </p:tavLst>
                                    </p:anim>
                                    <p:anim calcmode="lin" valueType="num">
                                      <p:cBhvr>
                                        <p:cTn id="30" dur="1000" fill="hold"/>
                                        <p:tgtEl>
                                          <p:spTgt spid="8"/>
                                        </p:tgtEl>
                                        <p:attrNameLst>
                                          <p:attrName>ppt_h</p:attrName>
                                        </p:attrNameLst>
                                      </p:cBhvr>
                                      <p:tavLst>
                                        <p:tav tm="0">
                                          <p:val>
                                            <p:fltVal val="0"/>
                                          </p:val>
                                        </p:tav>
                                        <p:tav tm="100000">
                                          <p:val>
                                            <p:strVal val="#ppt_h"/>
                                          </p:val>
                                        </p:tav>
                                      </p:tavLst>
                                    </p:anim>
                                    <p:animEffect transition="in" filter="fade">
                                      <p:cBhvr>
                                        <p:cTn id="31" dur="10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8" name="图片 17">
            <a:extLst>
              <a:ext uri="{FF2B5EF4-FFF2-40B4-BE49-F238E27FC236}">
                <a16:creationId xmlns:a16="http://schemas.microsoft.com/office/drawing/2014/main" id="{AEC50282-8F3A-4BB1-A345-4121D1EF023E}"/>
              </a:ext>
            </a:extLst>
          </p:cNvPr>
          <p:cNvPicPr>
            <a:picLocks noChangeAspect="1"/>
          </p:cNvPicPr>
          <p:nvPr/>
        </p:nvPicPr>
        <p:blipFill rotWithShape="1">
          <a:blip r:embed="rId2">
            <a:extLst>
              <a:ext uri="{28A0092B-C50C-407E-A947-70E740481C1C}">
                <a14:useLocalDpi xmlns:a14="http://schemas.microsoft.com/office/drawing/2010/main" val="0"/>
              </a:ext>
            </a:extLst>
          </a:blip>
          <a:srcRect l="12241" r="14846"/>
          <a:stretch/>
        </p:blipFill>
        <p:spPr>
          <a:xfrm>
            <a:off x="-13399" y="0"/>
            <a:ext cx="12205399" cy="6355079"/>
          </a:xfrm>
          <a:prstGeom prst="rect">
            <a:avLst/>
          </a:prstGeom>
        </p:spPr>
      </p:pic>
      <p:sp>
        <p:nvSpPr>
          <p:cNvPr id="19" name="矩形 18">
            <a:extLst>
              <a:ext uri="{FF2B5EF4-FFF2-40B4-BE49-F238E27FC236}">
                <a16:creationId xmlns:a16="http://schemas.microsoft.com/office/drawing/2014/main" id="{1AA22CA4-D8DF-45D9-A63A-9E734C32B589}"/>
              </a:ext>
            </a:extLst>
          </p:cNvPr>
          <p:cNvSpPr/>
          <p:nvPr/>
        </p:nvSpPr>
        <p:spPr>
          <a:xfrm>
            <a:off x="-13399" y="0"/>
            <a:ext cx="12205399" cy="3627121"/>
          </a:xfrm>
          <a:prstGeom prst="rect">
            <a:avLst/>
          </a:prstGeom>
          <a:gradFill>
            <a:gsLst>
              <a:gs pos="0">
                <a:srgbClr val="00B0F0">
                  <a:alpha val="70000"/>
                </a:srgbClr>
              </a:gs>
              <a:gs pos="100000">
                <a:srgbClr val="E9FCFF">
                  <a:alpha val="0"/>
                </a:srgbClr>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10" name="图片 9" descr="图片包含 气球&#10;&#10;已生成高可信度的说明">
            <a:extLst>
              <a:ext uri="{FF2B5EF4-FFF2-40B4-BE49-F238E27FC236}">
                <a16:creationId xmlns:a16="http://schemas.microsoft.com/office/drawing/2014/main" id="{FE289014-93CF-4F58-9ADC-DCDB42EC42C9}"/>
              </a:ext>
            </a:extLst>
          </p:cNvPr>
          <p:cNvPicPr>
            <a:picLocks noChangeAspect="1"/>
          </p:cNvPicPr>
          <p:nvPr/>
        </p:nvPicPr>
        <p:blipFill rotWithShape="1">
          <a:blip r:embed="rId3">
            <a:extLst>
              <a:ext uri="{28A0092B-C50C-407E-A947-70E740481C1C}">
                <a14:useLocalDpi xmlns:a14="http://schemas.microsoft.com/office/drawing/2010/main" val="0"/>
              </a:ext>
            </a:extLst>
          </a:blip>
          <a:srcRect l="81715" t="13240" r="9040" b="66913"/>
          <a:stretch/>
        </p:blipFill>
        <p:spPr>
          <a:xfrm>
            <a:off x="10219964" y="645164"/>
            <a:ext cx="1127052" cy="1360967"/>
          </a:xfrm>
          <a:prstGeom prst="rect">
            <a:avLst/>
          </a:prstGeom>
        </p:spPr>
      </p:pic>
      <p:pic>
        <p:nvPicPr>
          <p:cNvPr id="11" name="图片 10" descr="图片包含 气球&#10;&#10;已生成高可信度的说明">
            <a:extLst>
              <a:ext uri="{FF2B5EF4-FFF2-40B4-BE49-F238E27FC236}">
                <a16:creationId xmlns:a16="http://schemas.microsoft.com/office/drawing/2014/main" id="{40A028AA-A011-439A-AE0C-BC49CE1ED61D}"/>
              </a:ext>
            </a:extLst>
          </p:cNvPr>
          <p:cNvPicPr>
            <a:picLocks noChangeAspect="1"/>
          </p:cNvPicPr>
          <p:nvPr/>
        </p:nvPicPr>
        <p:blipFill rotWithShape="1">
          <a:blip r:embed="rId3">
            <a:extLst>
              <a:ext uri="{28A0092B-C50C-407E-A947-70E740481C1C}">
                <a14:useLocalDpi xmlns:a14="http://schemas.microsoft.com/office/drawing/2010/main" val="0"/>
              </a:ext>
            </a:extLst>
          </a:blip>
          <a:srcRect l="29583" t="13425" r="61172" b="66728"/>
          <a:stretch/>
        </p:blipFill>
        <p:spPr>
          <a:xfrm>
            <a:off x="1958854" y="1356249"/>
            <a:ext cx="1127052" cy="1360967"/>
          </a:xfrm>
          <a:prstGeom prst="rect">
            <a:avLst/>
          </a:prstGeom>
        </p:spPr>
      </p:pic>
      <p:pic>
        <p:nvPicPr>
          <p:cNvPr id="12" name="图片 11" descr="图片包含 气球&#10;&#10;已生成高可信度的说明">
            <a:extLst>
              <a:ext uri="{FF2B5EF4-FFF2-40B4-BE49-F238E27FC236}">
                <a16:creationId xmlns:a16="http://schemas.microsoft.com/office/drawing/2014/main" id="{A5E637DA-218A-46E0-993C-B4036EE542A6}"/>
              </a:ext>
            </a:extLst>
          </p:cNvPr>
          <p:cNvPicPr>
            <a:picLocks noChangeAspect="1"/>
          </p:cNvPicPr>
          <p:nvPr/>
        </p:nvPicPr>
        <p:blipFill rotWithShape="1">
          <a:blip r:embed="rId3">
            <a:extLst>
              <a:ext uri="{28A0092B-C50C-407E-A947-70E740481C1C}">
                <a14:useLocalDpi xmlns:a14="http://schemas.microsoft.com/office/drawing/2010/main" val="0"/>
              </a:ext>
            </a:extLst>
          </a:blip>
          <a:srcRect l="1201" t="3749" r="85542" b="62732"/>
          <a:stretch/>
        </p:blipFill>
        <p:spPr>
          <a:xfrm>
            <a:off x="232802" y="79029"/>
            <a:ext cx="1616149" cy="2298549"/>
          </a:xfrm>
          <a:prstGeom prst="rect">
            <a:avLst/>
          </a:prstGeom>
        </p:spPr>
      </p:pic>
      <p:pic>
        <p:nvPicPr>
          <p:cNvPr id="13" name="图片 12" descr="图片包含 气球&#10;&#10;已生成高可信度的说明">
            <a:extLst>
              <a:ext uri="{FF2B5EF4-FFF2-40B4-BE49-F238E27FC236}">
                <a16:creationId xmlns:a16="http://schemas.microsoft.com/office/drawing/2014/main" id="{A51BF07B-9FD3-44EC-9D54-F9217D2BEF3D}"/>
              </a:ext>
            </a:extLst>
          </p:cNvPr>
          <p:cNvPicPr>
            <a:picLocks noChangeAspect="1"/>
          </p:cNvPicPr>
          <p:nvPr/>
        </p:nvPicPr>
        <p:blipFill rotWithShape="1">
          <a:blip r:embed="rId3">
            <a:extLst>
              <a:ext uri="{28A0092B-C50C-407E-A947-70E740481C1C}">
                <a14:useLocalDpi xmlns:a14="http://schemas.microsoft.com/office/drawing/2010/main" val="0"/>
              </a:ext>
            </a:extLst>
          </a:blip>
          <a:srcRect l="10677" t="42953" r="78682" b="35788"/>
          <a:stretch/>
        </p:blipFill>
        <p:spPr>
          <a:xfrm>
            <a:off x="441876" y="2403220"/>
            <a:ext cx="1297172" cy="1457863"/>
          </a:xfrm>
          <a:prstGeom prst="rect">
            <a:avLst/>
          </a:prstGeom>
        </p:spPr>
      </p:pic>
      <p:pic>
        <p:nvPicPr>
          <p:cNvPr id="5" name="图形 4">
            <a:extLst>
              <a:ext uri="{FF2B5EF4-FFF2-40B4-BE49-F238E27FC236}">
                <a16:creationId xmlns:a16="http://schemas.microsoft.com/office/drawing/2014/main" id="{3612EB75-E29D-4334-A8E4-53179626D1A9}"/>
              </a:ext>
            </a:extLst>
          </p:cNvPr>
          <p:cNvPicPr>
            <a:picLocks noChangeAspect="1"/>
          </p:cNvPicPr>
          <p:nvPr/>
        </p:nvPicPr>
        <p:blipFill>
          <a:blip r:embed="rId4">
            <a:extLst>
              <a:ext uri="{96DAC541-7B7A-43D3-8B79-37D633B846F1}">
                <asvg:svgBlip xmlns:asvg="http://schemas.microsoft.com/office/drawing/2016/SVG/main" r:embed="rId5"/>
              </a:ext>
            </a:extLst>
          </a:blip>
          <a:stretch>
            <a:fillRect/>
          </a:stretch>
        </p:blipFill>
        <p:spPr>
          <a:xfrm>
            <a:off x="892814" y="3856235"/>
            <a:ext cx="3789925" cy="2181518"/>
          </a:xfrm>
          <a:prstGeom prst="rect">
            <a:avLst/>
          </a:prstGeom>
        </p:spPr>
      </p:pic>
      <p:pic>
        <p:nvPicPr>
          <p:cNvPr id="4" name="图形 3">
            <a:extLst>
              <a:ext uri="{FF2B5EF4-FFF2-40B4-BE49-F238E27FC236}">
                <a16:creationId xmlns:a16="http://schemas.microsoft.com/office/drawing/2014/main" id="{5E20685E-F11F-4FC1-8AC0-E489749A0D8B}"/>
              </a:ext>
            </a:extLst>
          </p:cNvPr>
          <p:cNvPicPr>
            <a:picLocks noChangeAspect="1"/>
          </p:cNvPicPr>
          <p:nvPr/>
        </p:nvPicPr>
        <p:blipFill>
          <a:blip r:embed="rId6">
            <a:extLst>
              <a:ext uri="{96DAC541-7B7A-43D3-8B79-37D633B846F1}">
                <asvg:svgBlip xmlns:asvg="http://schemas.microsoft.com/office/drawing/2016/SVG/main" r:embed="rId7"/>
              </a:ext>
            </a:extLst>
          </a:blip>
          <a:stretch>
            <a:fillRect/>
          </a:stretch>
        </p:blipFill>
        <p:spPr>
          <a:xfrm>
            <a:off x="-13399" y="5084983"/>
            <a:ext cx="5590234" cy="1773017"/>
          </a:xfrm>
          <a:prstGeom prst="rect">
            <a:avLst/>
          </a:prstGeom>
        </p:spPr>
      </p:pic>
      <p:pic>
        <p:nvPicPr>
          <p:cNvPr id="6" name="图形 5">
            <a:extLst>
              <a:ext uri="{FF2B5EF4-FFF2-40B4-BE49-F238E27FC236}">
                <a16:creationId xmlns:a16="http://schemas.microsoft.com/office/drawing/2014/main" id="{1C694955-34A6-4431-AC93-C45AD234C2EA}"/>
              </a:ext>
            </a:extLst>
          </p:cNvPr>
          <p:cNvPicPr>
            <a:picLocks noChangeAspect="1"/>
          </p:cNvPicPr>
          <p:nvPr/>
        </p:nvPicPr>
        <p:blipFill>
          <a:blip r:embed="rId8">
            <a:extLst>
              <a:ext uri="{96DAC541-7B7A-43D3-8B79-37D633B846F1}">
                <asvg:svgBlip xmlns:asvg="http://schemas.microsoft.com/office/drawing/2016/SVG/main" r:embed="rId9"/>
              </a:ext>
            </a:extLst>
          </a:blip>
          <a:stretch>
            <a:fillRect/>
          </a:stretch>
        </p:blipFill>
        <p:spPr>
          <a:xfrm>
            <a:off x="101161" y="4307899"/>
            <a:ext cx="1857693" cy="1617286"/>
          </a:xfrm>
          <a:prstGeom prst="rect">
            <a:avLst/>
          </a:prstGeom>
        </p:spPr>
      </p:pic>
      <p:pic>
        <p:nvPicPr>
          <p:cNvPr id="7" name="图形 6">
            <a:extLst>
              <a:ext uri="{FF2B5EF4-FFF2-40B4-BE49-F238E27FC236}">
                <a16:creationId xmlns:a16="http://schemas.microsoft.com/office/drawing/2014/main" id="{5701B870-9D38-4091-B803-3ADC91AFAEEC}"/>
              </a:ext>
            </a:extLst>
          </p:cNvPr>
          <p:cNvPicPr>
            <a:picLocks noChangeAspect="1"/>
          </p:cNvPicPr>
          <p:nvPr/>
        </p:nvPicPr>
        <p:blipFill rotWithShape="1">
          <a:blip r:embed="rId10">
            <a:extLst>
              <a:ext uri="{96DAC541-7B7A-43D3-8B79-37D633B846F1}">
                <asvg:svgBlip xmlns:asvg="http://schemas.microsoft.com/office/drawing/2016/SVG/main" r:embed="rId11"/>
              </a:ext>
            </a:extLst>
          </a:blip>
          <a:srcRect b="31899"/>
          <a:stretch/>
        </p:blipFill>
        <p:spPr>
          <a:xfrm>
            <a:off x="1432560" y="5189215"/>
            <a:ext cx="10759440" cy="1668786"/>
          </a:xfrm>
          <a:prstGeom prst="rect">
            <a:avLst/>
          </a:prstGeom>
        </p:spPr>
      </p:pic>
      <p:pic>
        <p:nvPicPr>
          <p:cNvPr id="9" name="图片 8" descr="图片包含 气球&#10;&#10;已生成高可信度的说明">
            <a:extLst>
              <a:ext uri="{FF2B5EF4-FFF2-40B4-BE49-F238E27FC236}">
                <a16:creationId xmlns:a16="http://schemas.microsoft.com/office/drawing/2014/main" id="{DF38E27B-9AA2-4B17-B419-92B610037A6B}"/>
              </a:ext>
            </a:extLst>
          </p:cNvPr>
          <p:cNvPicPr>
            <a:picLocks noChangeAspect="1"/>
          </p:cNvPicPr>
          <p:nvPr/>
        </p:nvPicPr>
        <p:blipFill rotWithShape="1">
          <a:blip r:embed="rId3">
            <a:extLst>
              <a:ext uri="{28A0092B-C50C-407E-A947-70E740481C1C}">
                <a14:useLocalDpi xmlns:a14="http://schemas.microsoft.com/office/drawing/2010/main" val="0"/>
              </a:ext>
            </a:extLst>
          </a:blip>
          <a:srcRect l="43333" t="43851" r="22810" b="7112"/>
          <a:stretch/>
        </p:blipFill>
        <p:spPr>
          <a:xfrm>
            <a:off x="8300720" y="3627121"/>
            <a:ext cx="4127794" cy="3362900"/>
          </a:xfrm>
          <a:prstGeom prst="rect">
            <a:avLst/>
          </a:prstGeom>
        </p:spPr>
      </p:pic>
      <p:pic>
        <p:nvPicPr>
          <p:cNvPr id="15" name="图片 14" descr="图片包含 浅色, 天空, 户外, 交通&#10;&#10;已生成极高可信度的说明">
            <a:extLst>
              <a:ext uri="{FF2B5EF4-FFF2-40B4-BE49-F238E27FC236}">
                <a16:creationId xmlns:a16="http://schemas.microsoft.com/office/drawing/2014/main" id="{7CA788A8-B68B-4C8A-8790-50EF0F87649C}"/>
              </a:ext>
            </a:extLst>
          </p:cNvPr>
          <p:cNvPicPr>
            <a:picLocks noChangeAspect="1"/>
          </p:cNvPicPr>
          <p:nvPr/>
        </p:nvPicPr>
        <p:blipFill>
          <a:blip r:embed="rId12">
            <a:extLst>
              <a:ext uri="{28A0092B-C50C-407E-A947-70E740481C1C}">
                <a14:useLocalDpi xmlns:a14="http://schemas.microsoft.com/office/drawing/2010/main" val="0"/>
              </a:ext>
            </a:extLst>
          </a:blip>
          <a:stretch>
            <a:fillRect/>
          </a:stretch>
        </p:blipFill>
        <p:spPr>
          <a:xfrm>
            <a:off x="-1439028" y="727819"/>
            <a:ext cx="1418086" cy="872670"/>
          </a:xfrm>
          <a:prstGeom prst="rect">
            <a:avLst/>
          </a:prstGeom>
        </p:spPr>
      </p:pic>
      <p:pic>
        <p:nvPicPr>
          <p:cNvPr id="16" name="图片 15" descr="图片包含 浅色, 天空, 户外, 交通&#10;&#10;已生成极高可信度的说明">
            <a:extLst>
              <a:ext uri="{FF2B5EF4-FFF2-40B4-BE49-F238E27FC236}">
                <a16:creationId xmlns:a16="http://schemas.microsoft.com/office/drawing/2014/main" id="{E2D1070C-429E-4D46-9DA8-1B3C4490FD32}"/>
              </a:ext>
            </a:extLst>
          </p:cNvPr>
          <p:cNvPicPr>
            <a:picLocks noChangeAspect="1"/>
          </p:cNvPicPr>
          <p:nvPr/>
        </p:nvPicPr>
        <p:blipFill>
          <a:blip r:embed="rId12">
            <a:extLst>
              <a:ext uri="{28A0092B-C50C-407E-A947-70E740481C1C}">
                <a14:useLocalDpi xmlns:a14="http://schemas.microsoft.com/office/drawing/2010/main" val="0"/>
              </a:ext>
            </a:extLst>
          </a:blip>
          <a:stretch>
            <a:fillRect/>
          </a:stretch>
        </p:blipFill>
        <p:spPr>
          <a:xfrm>
            <a:off x="-1708568" y="1941243"/>
            <a:ext cx="1418086" cy="872670"/>
          </a:xfrm>
          <a:prstGeom prst="rect">
            <a:avLst/>
          </a:prstGeom>
        </p:spPr>
      </p:pic>
      <p:pic>
        <p:nvPicPr>
          <p:cNvPr id="23" name="图片 22" descr="图片包含 物体&#10;&#10;已生成高可信度的说明">
            <a:extLst>
              <a:ext uri="{FF2B5EF4-FFF2-40B4-BE49-F238E27FC236}">
                <a16:creationId xmlns:a16="http://schemas.microsoft.com/office/drawing/2014/main" id="{D95A5475-B7A1-47CB-851D-703900FCCAF1}"/>
              </a:ext>
            </a:extLst>
          </p:cNvPr>
          <p:cNvPicPr>
            <a:picLocks noChangeAspect="1"/>
          </p:cNvPicPr>
          <p:nvPr/>
        </p:nvPicPr>
        <p:blipFill>
          <a:blip r:embed="rId13">
            <a:extLst>
              <a:ext uri="{28A0092B-C50C-407E-A947-70E740481C1C}">
                <a14:useLocalDpi xmlns:a14="http://schemas.microsoft.com/office/drawing/2010/main" val="0"/>
              </a:ext>
            </a:extLst>
          </a:blip>
          <a:stretch>
            <a:fillRect/>
          </a:stretch>
        </p:blipFill>
        <p:spPr>
          <a:xfrm>
            <a:off x="3871529" y="452641"/>
            <a:ext cx="4470510" cy="1162799"/>
          </a:xfrm>
          <a:prstGeom prst="rect">
            <a:avLst/>
          </a:prstGeom>
        </p:spPr>
      </p:pic>
      <p:pic>
        <p:nvPicPr>
          <p:cNvPr id="25" name="图片 24">
            <a:extLst>
              <a:ext uri="{FF2B5EF4-FFF2-40B4-BE49-F238E27FC236}">
                <a16:creationId xmlns:a16="http://schemas.microsoft.com/office/drawing/2014/main" id="{2565578F-7F59-4619-A940-320BC7BCFD2B}"/>
              </a:ext>
            </a:extLst>
          </p:cNvPr>
          <p:cNvPicPr>
            <a:picLocks noChangeAspect="1"/>
          </p:cNvPicPr>
          <p:nvPr/>
        </p:nvPicPr>
        <p:blipFill>
          <a:blip r:embed="rId14">
            <a:extLst>
              <a:ext uri="{28A0092B-C50C-407E-A947-70E740481C1C}">
                <a14:useLocalDpi xmlns:a14="http://schemas.microsoft.com/office/drawing/2010/main" val="0"/>
              </a:ext>
            </a:extLst>
          </a:blip>
          <a:stretch>
            <a:fillRect/>
          </a:stretch>
        </p:blipFill>
        <p:spPr>
          <a:xfrm>
            <a:off x="9723832" y="2080893"/>
            <a:ext cx="1988988" cy="656819"/>
          </a:xfrm>
          <a:prstGeom prst="rect">
            <a:avLst/>
          </a:prstGeom>
        </p:spPr>
      </p:pic>
      <p:sp>
        <p:nvSpPr>
          <p:cNvPr id="26" name="文本框 25">
            <a:extLst>
              <a:ext uri="{FF2B5EF4-FFF2-40B4-BE49-F238E27FC236}">
                <a16:creationId xmlns:a16="http://schemas.microsoft.com/office/drawing/2014/main" id="{59B4F115-C8CD-4F54-B286-BD485D7AE03C}"/>
              </a:ext>
            </a:extLst>
          </p:cNvPr>
          <p:cNvSpPr txBox="1"/>
          <p:nvPr/>
        </p:nvSpPr>
        <p:spPr>
          <a:xfrm>
            <a:off x="3871529" y="2579082"/>
            <a:ext cx="4046962" cy="1107996"/>
          </a:xfrm>
          <a:prstGeom prst="rect">
            <a:avLst/>
          </a:prstGeom>
          <a:noFill/>
        </p:spPr>
        <p:txBody>
          <a:bodyPr wrap="square" rtlCol="0">
            <a:spAutoFit/>
          </a:bodyPr>
          <a:lstStyle/>
          <a:p>
            <a:pPr algn="dist"/>
            <a:r>
              <a:rPr lang="zh-CN" altLang="en-US" sz="6600" b="1" dirty="0">
                <a:ln w="6350">
                  <a:solidFill>
                    <a:schemeClr val="bg1"/>
                  </a:solidFill>
                </a:ln>
                <a:solidFill>
                  <a:srgbClr val="0070C0"/>
                </a:solidFill>
                <a:effectLst>
                  <a:outerShdw blurRad="38100" dist="38100" dir="2700000" algn="tl">
                    <a:srgbClr val="000000">
                      <a:alpha val="43137"/>
                    </a:srgbClr>
                  </a:outerShdw>
                </a:effectLst>
                <a:latin typeface="华康少女文字W5(P)" panose="040F0500000000000000" pitchFamily="82" charset="-122"/>
                <a:ea typeface="华康少女文字W5(P)" panose="040F0500000000000000" pitchFamily="82" charset="-122"/>
              </a:rPr>
              <a:t>谢谢观看</a:t>
            </a:r>
          </a:p>
        </p:txBody>
      </p:sp>
      <p:sp>
        <p:nvSpPr>
          <p:cNvPr id="27" name="文本框 26">
            <a:extLst>
              <a:ext uri="{FF2B5EF4-FFF2-40B4-BE49-F238E27FC236}">
                <a16:creationId xmlns:a16="http://schemas.microsoft.com/office/drawing/2014/main" id="{5254FE84-03F6-4F5A-96AF-EB609C2400A3}"/>
              </a:ext>
            </a:extLst>
          </p:cNvPr>
          <p:cNvSpPr txBox="1"/>
          <p:nvPr/>
        </p:nvSpPr>
        <p:spPr>
          <a:xfrm>
            <a:off x="4030415" y="3880254"/>
            <a:ext cx="4134465" cy="523220"/>
          </a:xfrm>
          <a:prstGeom prst="rect">
            <a:avLst/>
          </a:prstGeom>
          <a:noFill/>
        </p:spPr>
        <p:txBody>
          <a:bodyPr wrap="none" rtlCol="0">
            <a:spAutoFit/>
          </a:bodyPr>
          <a:lstStyle/>
          <a:p>
            <a:r>
              <a:rPr lang="zh-CN" altLang="en-US" sz="2800" dirty="0">
                <a:ln w="6350">
                  <a:noFill/>
                </a:ln>
                <a:latin typeface="迷你简稚艺" panose="03000509000000000000" pitchFamily="65" charset="-122"/>
                <a:ea typeface="迷你简稚艺" panose="03000509000000000000" pitchFamily="65" charset="-122"/>
              </a:rPr>
              <a:t>请插入您的相关文本内容</a:t>
            </a:r>
          </a:p>
        </p:txBody>
      </p:sp>
      <p:sp>
        <p:nvSpPr>
          <p:cNvPr id="28" name="文本框 27">
            <a:extLst>
              <a:ext uri="{FF2B5EF4-FFF2-40B4-BE49-F238E27FC236}">
                <a16:creationId xmlns:a16="http://schemas.microsoft.com/office/drawing/2014/main" id="{0C6AAC0A-9A25-4B6B-B743-13858702A445}"/>
              </a:ext>
            </a:extLst>
          </p:cNvPr>
          <p:cNvSpPr txBox="1"/>
          <p:nvPr/>
        </p:nvSpPr>
        <p:spPr>
          <a:xfrm>
            <a:off x="5163738" y="4736564"/>
            <a:ext cx="1867819" cy="369332"/>
          </a:xfrm>
          <a:prstGeom prst="rect">
            <a:avLst/>
          </a:prstGeom>
          <a:noFill/>
        </p:spPr>
        <p:txBody>
          <a:bodyPr wrap="none" rtlCol="0">
            <a:spAutoFit/>
          </a:bodyPr>
          <a:lstStyle/>
          <a:p>
            <a:r>
              <a:rPr lang="en-US" altLang="zh-CN" dirty="0">
                <a:ln w="6350">
                  <a:noFill/>
                </a:ln>
                <a:solidFill>
                  <a:schemeClr val="tx1">
                    <a:lumMod val="95000"/>
                    <a:lumOff val="5000"/>
                  </a:schemeClr>
                </a:solidFill>
                <a:latin typeface="迷你简稚艺" panose="03000509000000000000" pitchFamily="65" charset="-122"/>
                <a:ea typeface="迷你简稚艺" panose="03000509000000000000" pitchFamily="65" charset="-122"/>
              </a:rPr>
              <a:t>X</a:t>
            </a:r>
            <a:r>
              <a:rPr lang="zh-CN" altLang="en-US" dirty="0">
                <a:ln w="6350">
                  <a:noFill/>
                </a:ln>
                <a:solidFill>
                  <a:schemeClr val="tx1">
                    <a:lumMod val="95000"/>
                    <a:lumOff val="5000"/>
                  </a:schemeClr>
                </a:solidFill>
                <a:latin typeface="迷你简稚艺" panose="03000509000000000000" pitchFamily="65" charset="-122"/>
                <a:ea typeface="迷你简稚艺" panose="03000509000000000000" pitchFamily="65" charset="-122"/>
              </a:rPr>
              <a:t>年</a:t>
            </a:r>
            <a:r>
              <a:rPr lang="en-US" altLang="zh-CN" dirty="0">
                <a:ln w="6350">
                  <a:noFill/>
                </a:ln>
                <a:solidFill>
                  <a:schemeClr val="tx1">
                    <a:lumMod val="95000"/>
                    <a:lumOff val="5000"/>
                  </a:schemeClr>
                </a:solidFill>
                <a:latin typeface="迷你简稚艺" panose="03000509000000000000" pitchFamily="65" charset="-122"/>
                <a:ea typeface="迷你简稚艺" panose="03000509000000000000" pitchFamily="65" charset="-122"/>
              </a:rPr>
              <a:t>X</a:t>
            </a:r>
            <a:r>
              <a:rPr lang="zh-CN" altLang="en-US" dirty="0">
                <a:ln w="6350">
                  <a:noFill/>
                </a:ln>
                <a:solidFill>
                  <a:schemeClr val="tx1">
                    <a:lumMod val="95000"/>
                    <a:lumOff val="5000"/>
                  </a:schemeClr>
                </a:solidFill>
                <a:latin typeface="迷你简稚艺" panose="03000509000000000000" pitchFamily="65" charset="-122"/>
                <a:ea typeface="迷你简稚艺" panose="03000509000000000000" pitchFamily="65" charset="-122"/>
              </a:rPr>
              <a:t>班：某某某</a:t>
            </a:r>
          </a:p>
        </p:txBody>
      </p:sp>
    </p:spTree>
    <p:extLst>
      <p:ext uri="{BB962C8B-B14F-4D97-AF65-F5344CB8AC3E}">
        <p14:creationId xmlns:p14="http://schemas.microsoft.com/office/powerpoint/2010/main" val="3195161032"/>
      </p:ext>
    </p:extLst>
  </p:cSld>
  <p:clrMapOvr>
    <a:masterClrMapping/>
  </p:clrMapOvr>
  <mc:AlternateContent xmlns:mc="http://schemas.openxmlformats.org/markup-compatibility/2006">
    <mc:Choice xmlns:p15="http://schemas.microsoft.com/office/powerpoint/2012/main" Requires="p15">
      <p:transition xmlns:p14="http://schemas.microsoft.com/office/powerpoint/2010/main" spd="slow" p14:dur="1250" advClick="0" advTm="0">
        <p15:prstTrans prst="airplane"/>
      </p:transition>
    </mc:Choice>
    <mc:Fallback>
      <p:transition spd="slow" advClick="0" advTm="0">
        <p:fade/>
      </p:transition>
    </mc:Fallback>
  </mc:AlternateContent>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path" presetSubtype="0" repeatCount="indefinite" accel="50000" decel="50000" fill="hold" nodeType="withEffect">
                                      <p:stCondLst>
                                        <p:cond delay="0"/>
                                      </p:stCondLst>
                                      <p:childTnLst>
                                        <p:animMotion origin="layout" path="M 1.04167E-6 7.40741E-7 L 1.1556 -0.01389 " pathEditMode="relative" rAng="0" ptsTypes="AA">
                                          <p:cBhvr>
                                            <p:cTn id="6" dur="7000" fill="hold"/>
                                            <p:tgtEl>
                                              <p:spTgt spid="16"/>
                                            </p:tgtEl>
                                            <p:attrNameLst>
                                              <p:attrName>ppt_x</p:attrName>
                                              <p:attrName>ppt_y</p:attrName>
                                            </p:attrNameLst>
                                          </p:cBhvr>
                                          <p:rCtr x="57773" y="-694"/>
                                        </p:animMotion>
                                      </p:childTnLst>
                                    </p:cTn>
                                  </p:par>
                                  <p:par>
                                    <p:cTn id="7" presetID="42" presetClass="path" presetSubtype="0" repeatCount="indefinite" accel="50000" decel="50000" fill="hold" nodeType="withEffect">
                                      <p:stCondLst>
                                        <p:cond delay="2000"/>
                                      </p:stCondLst>
                                      <p:childTnLst>
                                        <p:animMotion origin="layout" path="M -4.375E-6 4.07407E-6 L 1.1556 -0.01389 " pathEditMode="relative" rAng="0" ptsTypes="AA">
                                          <p:cBhvr>
                                            <p:cTn id="8" dur="7000" fill="hold"/>
                                            <p:tgtEl>
                                              <p:spTgt spid="15"/>
                                            </p:tgtEl>
                                            <p:attrNameLst>
                                              <p:attrName>ppt_x</p:attrName>
                                              <p:attrName>ppt_y</p:attrName>
                                            </p:attrNameLst>
                                          </p:cBhvr>
                                          <p:rCtr x="57773" y="-694"/>
                                        </p:animMotion>
                                      </p:childTnLst>
                                    </p:cTn>
                                  </p:par>
                                  <p:par>
                                    <p:cTn id="9" presetID="2" presetClass="entr" presetSubtype="4" fill="hold" nodeType="withEffect" p14:presetBounceEnd="54000">
                                      <p:stCondLst>
                                        <p:cond delay="0"/>
                                      </p:stCondLst>
                                      <p:childTnLst>
                                        <p:set>
                                          <p:cBhvr>
                                            <p:cTn id="10" dur="1" fill="hold">
                                              <p:stCondLst>
                                                <p:cond delay="0"/>
                                              </p:stCondLst>
                                            </p:cTn>
                                            <p:tgtEl>
                                              <p:spTgt spid="6"/>
                                            </p:tgtEl>
                                            <p:attrNameLst>
                                              <p:attrName>style.visibility</p:attrName>
                                            </p:attrNameLst>
                                          </p:cBhvr>
                                          <p:to>
                                            <p:strVal val="visible"/>
                                          </p:to>
                                        </p:set>
                                        <p:anim calcmode="lin" valueType="num" p14:bounceEnd="54000">
                                          <p:cBhvr additive="base">
                                            <p:cTn id="11" dur="750" fill="hold"/>
                                            <p:tgtEl>
                                              <p:spTgt spid="6"/>
                                            </p:tgtEl>
                                            <p:attrNameLst>
                                              <p:attrName>ppt_x</p:attrName>
                                            </p:attrNameLst>
                                          </p:cBhvr>
                                          <p:tavLst>
                                            <p:tav tm="0">
                                              <p:val>
                                                <p:strVal val="#ppt_x"/>
                                              </p:val>
                                            </p:tav>
                                            <p:tav tm="100000">
                                              <p:val>
                                                <p:strVal val="#ppt_x"/>
                                              </p:val>
                                            </p:tav>
                                          </p:tavLst>
                                        </p:anim>
                                        <p:anim calcmode="lin" valueType="num" p14:bounceEnd="54000">
                                          <p:cBhvr additive="base">
                                            <p:cTn id="12" dur="750" fill="hold"/>
                                            <p:tgtEl>
                                              <p:spTgt spid="6"/>
                                            </p:tgtEl>
                                            <p:attrNameLst>
                                              <p:attrName>ppt_y</p:attrName>
                                            </p:attrNameLst>
                                          </p:cBhvr>
                                          <p:tavLst>
                                            <p:tav tm="0">
                                              <p:val>
                                                <p:strVal val="1+#ppt_h/2"/>
                                              </p:val>
                                            </p:tav>
                                            <p:tav tm="100000">
                                              <p:val>
                                                <p:strVal val="#ppt_y"/>
                                              </p:val>
                                            </p:tav>
                                          </p:tavLst>
                                        </p:anim>
                                      </p:childTnLst>
                                    </p:cTn>
                                  </p:par>
                                  <p:par>
                                    <p:cTn id="13" presetID="2" presetClass="entr" presetSubtype="4" fill="hold" nodeType="withEffect" p14:presetBounceEnd="54000">
                                      <p:stCondLst>
                                        <p:cond delay="250"/>
                                      </p:stCondLst>
                                      <p:childTnLst>
                                        <p:set>
                                          <p:cBhvr>
                                            <p:cTn id="14" dur="1" fill="hold">
                                              <p:stCondLst>
                                                <p:cond delay="0"/>
                                              </p:stCondLst>
                                            </p:cTn>
                                            <p:tgtEl>
                                              <p:spTgt spid="5"/>
                                            </p:tgtEl>
                                            <p:attrNameLst>
                                              <p:attrName>style.visibility</p:attrName>
                                            </p:attrNameLst>
                                          </p:cBhvr>
                                          <p:to>
                                            <p:strVal val="visible"/>
                                          </p:to>
                                        </p:set>
                                        <p:anim calcmode="lin" valueType="num" p14:bounceEnd="54000">
                                          <p:cBhvr additive="base">
                                            <p:cTn id="15" dur="750" fill="hold"/>
                                            <p:tgtEl>
                                              <p:spTgt spid="5"/>
                                            </p:tgtEl>
                                            <p:attrNameLst>
                                              <p:attrName>ppt_x</p:attrName>
                                            </p:attrNameLst>
                                          </p:cBhvr>
                                          <p:tavLst>
                                            <p:tav tm="0">
                                              <p:val>
                                                <p:strVal val="#ppt_x"/>
                                              </p:val>
                                            </p:tav>
                                            <p:tav tm="100000">
                                              <p:val>
                                                <p:strVal val="#ppt_x"/>
                                              </p:val>
                                            </p:tav>
                                          </p:tavLst>
                                        </p:anim>
                                        <p:anim calcmode="lin" valueType="num" p14:bounceEnd="54000">
                                          <p:cBhvr additive="base">
                                            <p:cTn id="16" dur="750" fill="hold"/>
                                            <p:tgtEl>
                                              <p:spTgt spid="5"/>
                                            </p:tgtEl>
                                            <p:attrNameLst>
                                              <p:attrName>ppt_y</p:attrName>
                                            </p:attrNameLst>
                                          </p:cBhvr>
                                          <p:tavLst>
                                            <p:tav tm="0">
                                              <p:val>
                                                <p:strVal val="1+#ppt_h/2"/>
                                              </p:val>
                                            </p:tav>
                                            <p:tav tm="100000">
                                              <p:val>
                                                <p:strVal val="#ppt_y"/>
                                              </p:val>
                                            </p:tav>
                                          </p:tavLst>
                                        </p:anim>
                                      </p:childTnLst>
                                    </p:cTn>
                                  </p:par>
                                  <p:par>
                                    <p:cTn id="17" presetID="2" presetClass="entr" presetSubtype="4" fill="hold" nodeType="withEffect" p14:presetBounceEnd="54000">
                                      <p:stCondLst>
                                        <p:cond delay="500"/>
                                      </p:stCondLst>
                                      <p:childTnLst>
                                        <p:set>
                                          <p:cBhvr>
                                            <p:cTn id="18" dur="1" fill="hold">
                                              <p:stCondLst>
                                                <p:cond delay="0"/>
                                              </p:stCondLst>
                                            </p:cTn>
                                            <p:tgtEl>
                                              <p:spTgt spid="9"/>
                                            </p:tgtEl>
                                            <p:attrNameLst>
                                              <p:attrName>style.visibility</p:attrName>
                                            </p:attrNameLst>
                                          </p:cBhvr>
                                          <p:to>
                                            <p:strVal val="visible"/>
                                          </p:to>
                                        </p:set>
                                        <p:anim calcmode="lin" valueType="num" p14:bounceEnd="54000">
                                          <p:cBhvr additive="base">
                                            <p:cTn id="19" dur="750" fill="hold"/>
                                            <p:tgtEl>
                                              <p:spTgt spid="9"/>
                                            </p:tgtEl>
                                            <p:attrNameLst>
                                              <p:attrName>ppt_x</p:attrName>
                                            </p:attrNameLst>
                                          </p:cBhvr>
                                          <p:tavLst>
                                            <p:tav tm="0">
                                              <p:val>
                                                <p:strVal val="#ppt_x"/>
                                              </p:val>
                                            </p:tav>
                                            <p:tav tm="100000">
                                              <p:val>
                                                <p:strVal val="#ppt_x"/>
                                              </p:val>
                                            </p:tav>
                                          </p:tavLst>
                                        </p:anim>
                                        <p:anim calcmode="lin" valueType="num" p14:bounceEnd="54000">
                                          <p:cBhvr additive="base">
                                            <p:cTn id="20" dur="750" fill="hold"/>
                                            <p:tgtEl>
                                              <p:spTgt spid="9"/>
                                            </p:tgtEl>
                                            <p:attrNameLst>
                                              <p:attrName>ppt_y</p:attrName>
                                            </p:attrNameLst>
                                          </p:cBhvr>
                                          <p:tavLst>
                                            <p:tav tm="0">
                                              <p:val>
                                                <p:strVal val="1+#ppt_h/2"/>
                                              </p:val>
                                            </p:tav>
                                            <p:tav tm="100000">
                                              <p:val>
                                                <p:strVal val="#ppt_y"/>
                                              </p:val>
                                            </p:tav>
                                          </p:tavLst>
                                        </p:anim>
                                      </p:childTnLst>
                                    </p:cTn>
                                  </p:par>
                                  <p:par>
                                    <p:cTn id="21" presetID="25" presetClass="entr" presetSubtype="0" fill="hold" nodeType="withEffect">
                                      <p:stCondLst>
                                        <p:cond delay="500"/>
                                      </p:stCondLst>
                                      <p:childTnLst>
                                        <p:set>
                                          <p:cBhvr>
                                            <p:cTn id="22" dur="1" fill="hold">
                                              <p:stCondLst>
                                                <p:cond delay="0"/>
                                              </p:stCondLst>
                                            </p:cTn>
                                            <p:tgtEl>
                                              <p:spTgt spid="23"/>
                                            </p:tgtEl>
                                            <p:attrNameLst>
                                              <p:attrName>style.visibility</p:attrName>
                                            </p:attrNameLst>
                                          </p:cBhvr>
                                          <p:to>
                                            <p:strVal val="visible"/>
                                          </p:to>
                                        </p:set>
                                        <p:anim calcmode="lin" valueType="num">
                                          <p:cBhvr>
                                            <p:cTn id="23" dur="500" decel="50000" fill="hold">
                                              <p:stCondLst>
                                                <p:cond delay="0"/>
                                              </p:stCondLst>
                                            </p:cTn>
                                            <p:tgtEl>
                                              <p:spTgt spid="23"/>
                                            </p:tgtEl>
                                            <p:attrNameLst>
                                              <p:attrName>style.rotation</p:attrName>
                                            </p:attrNameLst>
                                          </p:cBhvr>
                                          <p:tavLst>
                                            <p:tav tm="0">
                                              <p:val>
                                                <p:fltVal val="-90"/>
                                              </p:val>
                                            </p:tav>
                                            <p:tav tm="100000">
                                              <p:val>
                                                <p:fltVal val="0"/>
                                              </p:val>
                                            </p:tav>
                                          </p:tavLst>
                                        </p:anim>
                                        <p:anim calcmode="lin" valueType="num">
                                          <p:cBhvr>
                                            <p:cTn id="24" dur="500" decel="50000" fill="hold">
                                              <p:stCondLst>
                                                <p:cond delay="0"/>
                                              </p:stCondLst>
                                            </p:cTn>
                                            <p:tgtEl>
                                              <p:spTgt spid="23"/>
                                            </p:tgtEl>
                                            <p:attrNameLst>
                                              <p:attrName>ppt_w</p:attrName>
                                            </p:attrNameLst>
                                          </p:cBhvr>
                                          <p:tavLst>
                                            <p:tav tm="0">
                                              <p:val>
                                                <p:strVal val="#ppt_w"/>
                                              </p:val>
                                            </p:tav>
                                            <p:tav tm="100000">
                                              <p:val>
                                                <p:strVal val="#ppt_w*.05"/>
                                              </p:val>
                                            </p:tav>
                                          </p:tavLst>
                                        </p:anim>
                                        <p:anim calcmode="lin" valueType="num">
                                          <p:cBhvr>
                                            <p:cTn id="25" dur="500" accel="50000" fill="hold">
                                              <p:stCondLst>
                                                <p:cond delay="500"/>
                                              </p:stCondLst>
                                            </p:cTn>
                                            <p:tgtEl>
                                              <p:spTgt spid="23"/>
                                            </p:tgtEl>
                                            <p:attrNameLst>
                                              <p:attrName>ppt_w</p:attrName>
                                            </p:attrNameLst>
                                          </p:cBhvr>
                                          <p:tavLst>
                                            <p:tav tm="0">
                                              <p:val>
                                                <p:strVal val="#ppt_w*.05"/>
                                              </p:val>
                                            </p:tav>
                                            <p:tav tm="100000">
                                              <p:val>
                                                <p:strVal val="#ppt_w"/>
                                              </p:val>
                                            </p:tav>
                                          </p:tavLst>
                                        </p:anim>
                                        <p:anim calcmode="lin" valueType="num">
                                          <p:cBhvr>
                                            <p:cTn id="26" dur="1000" fill="hold"/>
                                            <p:tgtEl>
                                              <p:spTgt spid="23"/>
                                            </p:tgtEl>
                                            <p:attrNameLst>
                                              <p:attrName>ppt_h</p:attrName>
                                            </p:attrNameLst>
                                          </p:cBhvr>
                                          <p:tavLst>
                                            <p:tav tm="0">
                                              <p:val>
                                                <p:strVal val="#ppt_h"/>
                                              </p:val>
                                            </p:tav>
                                            <p:tav tm="100000">
                                              <p:val>
                                                <p:strVal val="#ppt_h"/>
                                              </p:val>
                                            </p:tav>
                                          </p:tavLst>
                                        </p:anim>
                                        <p:anim calcmode="lin" valueType="num">
                                          <p:cBhvr>
                                            <p:cTn id="27" dur="500" decel="50000" fill="hold">
                                              <p:stCondLst>
                                                <p:cond delay="0"/>
                                              </p:stCondLst>
                                            </p:cTn>
                                            <p:tgtEl>
                                              <p:spTgt spid="23"/>
                                            </p:tgtEl>
                                            <p:attrNameLst>
                                              <p:attrName>ppt_x</p:attrName>
                                            </p:attrNameLst>
                                          </p:cBhvr>
                                          <p:tavLst>
                                            <p:tav tm="0">
                                              <p:val>
                                                <p:strVal val="#ppt_x+.4"/>
                                              </p:val>
                                            </p:tav>
                                            <p:tav tm="100000">
                                              <p:val>
                                                <p:strVal val="#ppt_x"/>
                                              </p:val>
                                            </p:tav>
                                          </p:tavLst>
                                        </p:anim>
                                        <p:anim calcmode="lin" valueType="num">
                                          <p:cBhvr>
                                            <p:cTn id="28" dur="500" decel="50000" fill="hold">
                                              <p:stCondLst>
                                                <p:cond delay="0"/>
                                              </p:stCondLst>
                                            </p:cTn>
                                            <p:tgtEl>
                                              <p:spTgt spid="23"/>
                                            </p:tgtEl>
                                            <p:attrNameLst>
                                              <p:attrName>ppt_y</p:attrName>
                                            </p:attrNameLst>
                                          </p:cBhvr>
                                          <p:tavLst>
                                            <p:tav tm="0">
                                              <p:val>
                                                <p:strVal val="#ppt_y-.2"/>
                                              </p:val>
                                            </p:tav>
                                            <p:tav tm="100000">
                                              <p:val>
                                                <p:strVal val="#ppt_y+.1"/>
                                              </p:val>
                                            </p:tav>
                                          </p:tavLst>
                                        </p:anim>
                                        <p:anim calcmode="lin" valueType="num">
                                          <p:cBhvr>
                                            <p:cTn id="29" dur="500" accel="50000" fill="hold">
                                              <p:stCondLst>
                                                <p:cond delay="500"/>
                                              </p:stCondLst>
                                            </p:cTn>
                                            <p:tgtEl>
                                              <p:spTgt spid="23"/>
                                            </p:tgtEl>
                                            <p:attrNameLst>
                                              <p:attrName>ppt_y</p:attrName>
                                            </p:attrNameLst>
                                          </p:cBhvr>
                                          <p:tavLst>
                                            <p:tav tm="0">
                                              <p:val>
                                                <p:strVal val="#ppt_y+.1"/>
                                              </p:val>
                                            </p:tav>
                                            <p:tav tm="100000">
                                              <p:val>
                                                <p:strVal val="#ppt_y"/>
                                              </p:val>
                                            </p:tav>
                                          </p:tavLst>
                                        </p:anim>
                                        <p:animEffect transition="in" filter="fade">
                                          <p:cBhvr>
                                            <p:cTn id="30" dur="1000" decel="50000">
                                              <p:stCondLst>
                                                <p:cond delay="0"/>
                                              </p:stCondLst>
                                            </p:cTn>
                                            <p:tgtEl>
                                              <p:spTgt spid="23"/>
                                            </p:tgtEl>
                                          </p:cBhvr>
                                        </p:animEffect>
                                      </p:childTnLst>
                                    </p:cTn>
                                  </p:par>
                                  <p:par>
                                    <p:cTn id="31" presetID="2" presetClass="entr" presetSubtype="4" decel="92000" fill="hold" nodeType="withEffect">
                                      <p:stCondLst>
                                        <p:cond delay="750"/>
                                      </p:stCondLst>
                                      <p:childTnLst>
                                        <p:set>
                                          <p:cBhvr>
                                            <p:cTn id="32" dur="1" fill="hold">
                                              <p:stCondLst>
                                                <p:cond delay="0"/>
                                              </p:stCondLst>
                                            </p:cTn>
                                            <p:tgtEl>
                                              <p:spTgt spid="11"/>
                                            </p:tgtEl>
                                            <p:attrNameLst>
                                              <p:attrName>style.visibility</p:attrName>
                                            </p:attrNameLst>
                                          </p:cBhvr>
                                          <p:to>
                                            <p:strVal val="visible"/>
                                          </p:to>
                                        </p:set>
                                        <p:anim calcmode="lin" valueType="num">
                                          <p:cBhvr additive="base">
                                            <p:cTn id="33" dur="1500" fill="hold"/>
                                            <p:tgtEl>
                                              <p:spTgt spid="11"/>
                                            </p:tgtEl>
                                            <p:attrNameLst>
                                              <p:attrName>ppt_x</p:attrName>
                                            </p:attrNameLst>
                                          </p:cBhvr>
                                          <p:tavLst>
                                            <p:tav tm="0">
                                              <p:val>
                                                <p:strVal val="#ppt_x"/>
                                              </p:val>
                                            </p:tav>
                                            <p:tav tm="100000">
                                              <p:val>
                                                <p:strVal val="#ppt_x"/>
                                              </p:val>
                                            </p:tav>
                                          </p:tavLst>
                                        </p:anim>
                                        <p:anim calcmode="lin" valueType="num">
                                          <p:cBhvr additive="base">
                                            <p:cTn id="34" dur="1500" fill="hold"/>
                                            <p:tgtEl>
                                              <p:spTgt spid="11"/>
                                            </p:tgtEl>
                                            <p:attrNameLst>
                                              <p:attrName>ppt_y</p:attrName>
                                            </p:attrNameLst>
                                          </p:cBhvr>
                                          <p:tavLst>
                                            <p:tav tm="0">
                                              <p:val>
                                                <p:strVal val="1+#ppt_h/2"/>
                                              </p:val>
                                            </p:tav>
                                            <p:tav tm="100000">
                                              <p:val>
                                                <p:strVal val="#ppt_y"/>
                                              </p:val>
                                            </p:tav>
                                          </p:tavLst>
                                        </p:anim>
                                      </p:childTnLst>
                                    </p:cTn>
                                  </p:par>
                                  <p:par>
                                    <p:cTn id="35" presetID="2" presetClass="entr" presetSubtype="4" decel="92000" fill="hold" nodeType="withEffect">
                                      <p:stCondLst>
                                        <p:cond delay="1000"/>
                                      </p:stCondLst>
                                      <p:childTnLst>
                                        <p:set>
                                          <p:cBhvr>
                                            <p:cTn id="36" dur="1" fill="hold">
                                              <p:stCondLst>
                                                <p:cond delay="0"/>
                                              </p:stCondLst>
                                            </p:cTn>
                                            <p:tgtEl>
                                              <p:spTgt spid="12"/>
                                            </p:tgtEl>
                                            <p:attrNameLst>
                                              <p:attrName>style.visibility</p:attrName>
                                            </p:attrNameLst>
                                          </p:cBhvr>
                                          <p:to>
                                            <p:strVal val="visible"/>
                                          </p:to>
                                        </p:set>
                                        <p:anim calcmode="lin" valueType="num">
                                          <p:cBhvr additive="base">
                                            <p:cTn id="37" dur="1500" fill="hold"/>
                                            <p:tgtEl>
                                              <p:spTgt spid="12"/>
                                            </p:tgtEl>
                                            <p:attrNameLst>
                                              <p:attrName>ppt_x</p:attrName>
                                            </p:attrNameLst>
                                          </p:cBhvr>
                                          <p:tavLst>
                                            <p:tav tm="0">
                                              <p:val>
                                                <p:strVal val="#ppt_x"/>
                                              </p:val>
                                            </p:tav>
                                            <p:tav tm="100000">
                                              <p:val>
                                                <p:strVal val="#ppt_x"/>
                                              </p:val>
                                            </p:tav>
                                          </p:tavLst>
                                        </p:anim>
                                        <p:anim calcmode="lin" valueType="num">
                                          <p:cBhvr additive="base">
                                            <p:cTn id="38" dur="1500" fill="hold"/>
                                            <p:tgtEl>
                                              <p:spTgt spid="12"/>
                                            </p:tgtEl>
                                            <p:attrNameLst>
                                              <p:attrName>ppt_y</p:attrName>
                                            </p:attrNameLst>
                                          </p:cBhvr>
                                          <p:tavLst>
                                            <p:tav tm="0">
                                              <p:val>
                                                <p:strVal val="1+#ppt_h/2"/>
                                              </p:val>
                                            </p:tav>
                                            <p:tav tm="100000">
                                              <p:val>
                                                <p:strVal val="#ppt_y"/>
                                              </p:val>
                                            </p:tav>
                                          </p:tavLst>
                                        </p:anim>
                                      </p:childTnLst>
                                    </p:cTn>
                                  </p:par>
                                  <p:par>
                                    <p:cTn id="39" presetID="2" presetClass="entr" presetSubtype="4" decel="92000" fill="hold" nodeType="withEffect">
                                      <p:stCondLst>
                                        <p:cond delay="1250"/>
                                      </p:stCondLst>
                                      <p:childTnLst>
                                        <p:set>
                                          <p:cBhvr>
                                            <p:cTn id="40" dur="1" fill="hold">
                                              <p:stCondLst>
                                                <p:cond delay="0"/>
                                              </p:stCondLst>
                                            </p:cTn>
                                            <p:tgtEl>
                                              <p:spTgt spid="13"/>
                                            </p:tgtEl>
                                            <p:attrNameLst>
                                              <p:attrName>style.visibility</p:attrName>
                                            </p:attrNameLst>
                                          </p:cBhvr>
                                          <p:to>
                                            <p:strVal val="visible"/>
                                          </p:to>
                                        </p:set>
                                        <p:anim calcmode="lin" valueType="num">
                                          <p:cBhvr additive="base">
                                            <p:cTn id="41" dur="1500" fill="hold"/>
                                            <p:tgtEl>
                                              <p:spTgt spid="13"/>
                                            </p:tgtEl>
                                            <p:attrNameLst>
                                              <p:attrName>ppt_x</p:attrName>
                                            </p:attrNameLst>
                                          </p:cBhvr>
                                          <p:tavLst>
                                            <p:tav tm="0">
                                              <p:val>
                                                <p:strVal val="#ppt_x"/>
                                              </p:val>
                                            </p:tav>
                                            <p:tav tm="100000">
                                              <p:val>
                                                <p:strVal val="#ppt_x"/>
                                              </p:val>
                                            </p:tav>
                                          </p:tavLst>
                                        </p:anim>
                                        <p:anim calcmode="lin" valueType="num">
                                          <p:cBhvr additive="base">
                                            <p:cTn id="42" dur="1500" fill="hold"/>
                                            <p:tgtEl>
                                              <p:spTgt spid="13"/>
                                            </p:tgtEl>
                                            <p:attrNameLst>
                                              <p:attrName>ppt_y</p:attrName>
                                            </p:attrNameLst>
                                          </p:cBhvr>
                                          <p:tavLst>
                                            <p:tav tm="0">
                                              <p:val>
                                                <p:strVal val="1+#ppt_h/2"/>
                                              </p:val>
                                            </p:tav>
                                            <p:tav tm="100000">
                                              <p:val>
                                                <p:strVal val="#ppt_y"/>
                                              </p:val>
                                            </p:tav>
                                          </p:tavLst>
                                        </p:anim>
                                      </p:childTnLst>
                                    </p:cTn>
                                  </p:par>
                                  <p:par>
                                    <p:cTn id="43" presetID="2" presetClass="entr" presetSubtype="4" decel="92000" fill="hold" nodeType="withEffect">
                                      <p:stCondLst>
                                        <p:cond delay="1500"/>
                                      </p:stCondLst>
                                      <p:childTnLst>
                                        <p:set>
                                          <p:cBhvr>
                                            <p:cTn id="44" dur="1" fill="hold">
                                              <p:stCondLst>
                                                <p:cond delay="0"/>
                                              </p:stCondLst>
                                            </p:cTn>
                                            <p:tgtEl>
                                              <p:spTgt spid="10"/>
                                            </p:tgtEl>
                                            <p:attrNameLst>
                                              <p:attrName>style.visibility</p:attrName>
                                            </p:attrNameLst>
                                          </p:cBhvr>
                                          <p:to>
                                            <p:strVal val="visible"/>
                                          </p:to>
                                        </p:set>
                                        <p:anim calcmode="lin" valueType="num">
                                          <p:cBhvr additive="base">
                                            <p:cTn id="45" dur="1500" fill="hold"/>
                                            <p:tgtEl>
                                              <p:spTgt spid="10"/>
                                            </p:tgtEl>
                                            <p:attrNameLst>
                                              <p:attrName>ppt_x</p:attrName>
                                            </p:attrNameLst>
                                          </p:cBhvr>
                                          <p:tavLst>
                                            <p:tav tm="0">
                                              <p:val>
                                                <p:strVal val="#ppt_x"/>
                                              </p:val>
                                            </p:tav>
                                            <p:tav tm="100000">
                                              <p:val>
                                                <p:strVal val="#ppt_x"/>
                                              </p:val>
                                            </p:tav>
                                          </p:tavLst>
                                        </p:anim>
                                        <p:anim calcmode="lin" valueType="num">
                                          <p:cBhvr additive="base">
                                            <p:cTn id="46" dur="1500" fill="hold"/>
                                            <p:tgtEl>
                                              <p:spTgt spid="10"/>
                                            </p:tgtEl>
                                            <p:attrNameLst>
                                              <p:attrName>ppt_y</p:attrName>
                                            </p:attrNameLst>
                                          </p:cBhvr>
                                          <p:tavLst>
                                            <p:tav tm="0">
                                              <p:val>
                                                <p:strVal val="1+#ppt_h/2"/>
                                              </p:val>
                                            </p:tav>
                                            <p:tav tm="100000">
                                              <p:val>
                                                <p:strVal val="#ppt_y"/>
                                              </p:val>
                                            </p:tav>
                                          </p:tavLst>
                                        </p:anim>
                                      </p:childTnLst>
                                    </p:cTn>
                                  </p:par>
                                  <p:par>
                                    <p:cTn id="47" presetID="2" presetClass="entr" presetSubtype="2" decel="92000" fill="hold" nodeType="withEffect">
                                      <p:stCondLst>
                                        <p:cond delay="1250"/>
                                      </p:stCondLst>
                                      <p:childTnLst>
                                        <p:set>
                                          <p:cBhvr>
                                            <p:cTn id="48" dur="1" fill="hold">
                                              <p:stCondLst>
                                                <p:cond delay="0"/>
                                              </p:stCondLst>
                                            </p:cTn>
                                            <p:tgtEl>
                                              <p:spTgt spid="25"/>
                                            </p:tgtEl>
                                            <p:attrNameLst>
                                              <p:attrName>style.visibility</p:attrName>
                                            </p:attrNameLst>
                                          </p:cBhvr>
                                          <p:to>
                                            <p:strVal val="visible"/>
                                          </p:to>
                                        </p:set>
                                        <p:anim calcmode="lin" valueType="num">
                                          <p:cBhvr additive="base">
                                            <p:cTn id="49" dur="750" fill="hold"/>
                                            <p:tgtEl>
                                              <p:spTgt spid="25"/>
                                            </p:tgtEl>
                                            <p:attrNameLst>
                                              <p:attrName>ppt_x</p:attrName>
                                            </p:attrNameLst>
                                          </p:cBhvr>
                                          <p:tavLst>
                                            <p:tav tm="0">
                                              <p:val>
                                                <p:strVal val="1+#ppt_w/2"/>
                                              </p:val>
                                            </p:tav>
                                            <p:tav tm="100000">
                                              <p:val>
                                                <p:strVal val="#ppt_x"/>
                                              </p:val>
                                            </p:tav>
                                          </p:tavLst>
                                        </p:anim>
                                        <p:anim calcmode="lin" valueType="num">
                                          <p:cBhvr additive="base">
                                            <p:cTn id="50" dur="750" fill="hold"/>
                                            <p:tgtEl>
                                              <p:spTgt spid="25"/>
                                            </p:tgtEl>
                                            <p:attrNameLst>
                                              <p:attrName>ppt_y</p:attrName>
                                            </p:attrNameLst>
                                          </p:cBhvr>
                                          <p:tavLst>
                                            <p:tav tm="0">
                                              <p:val>
                                                <p:strVal val="#ppt_y"/>
                                              </p:val>
                                            </p:tav>
                                            <p:tav tm="100000">
                                              <p:val>
                                                <p:strVal val="#ppt_y"/>
                                              </p:val>
                                            </p:tav>
                                          </p:tavLst>
                                        </p:anim>
                                      </p:childTnLst>
                                    </p:cTn>
                                  </p:par>
                                  <p:par>
                                    <p:cTn id="51" presetID="10" presetClass="entr" presetSubtype="0" fill="hold" grpId="0" nodeType="withEffect">
                                      <p:stCondLst>
                                        <p:cond delay="2500"/>
                                      </p:stCondLst>
                                      <p:childTnLst>
                                        <p:set>
                                          <p:cBhvr>
                                            <p:cTn id="52" dur="1" fill="hold">
                                              <p:stCondLst>
                                                <p:cond delay="0"/>
                                              </p:stCondLst>
                                            </p:cTn>
                                            <p:tgtEl>
                                              <p:spTgt spid="26"/>
                                            </p:tgtEl>
                                            <p:attrNameLst>
                                              <p:attrName>style.visibility</p:attrName>
                                            </p:attrNameLst>
                                          </p:cBhvr>
                                          <p:to>
                                            <p:strVal val="visible"/>
                                          </p:to>
                                        </p:set>
                                        <p:animEffect transition="in" filter="fade">
                                          <p:cBhvr>
                                            <p:cTn id="53" dur="500"/>
                                            <p:tgtEl>
                                              <p:spTgt spid="26"/>
                                            </p:tgtEl>
                                          </p:cBhvr>
                                        </p:animEffect>
                                      </p:childTnLst>
                                    </p:cTn>
                                  </p:par>
                                  <p:par>
                                    <p:cTn id="54" presetID="10" presetClass="entr" presetSubtype="0" fill="hold" grpId="0" nodeType="withEffect">
                                      <p:stCondLst>
                                        <p:cond delay="3250"/>
                                      </p:stCondLst>
                                      <p:childTnLst>
                                        <p:set>
                                          <p:cBhvr>
                                            <p:cTn id="55" dur="1" fill="hold">
                                              <p:stCondLst>
                                                <p:cond delay="0"/>
                                              </p:stCondLst>
                                            </p:cTn>
                                            <p:tgtEl>
                                              <p:spTgt spid="27"/>
                                            </p:tgtEl>
                                            <p:attrNameLst>
                                              <p:attrName>style.visibility</p:attrName>
                                            </p:attrNameLst>
                                          </p:cBhvr>
                                          <p:to>
                                            <p:strVal val="visible"/>
                                          </p:to>
                                        </p:set>
                                        <p:animEffect transition="in" filter="fade">
                                          <p:cBhvr>
                                            <p:cTn id="56" dur="500"/>
                                            <p:tgtEl>
                                              <p:spTgt spid="27"/>
                                            </p:tgtEl>
                                          </p:cBhvr>
                                        </p:animEffect>
                                      </p:childTnLst>
                                    </p:cTn>
                                  </p:par>
                                  <p:par>
                                    <p:cTn id="57" presetID="10" presetClass="entr" presetSubtype="0" fill="hold" grpId="0" nodeType="withEffect">
                                      <p:stCondLst>
                                        <p:cond delay="4250"/>
                                      </p:stCondLst>
                                      <p:childTnLst>
                                        <p:set>
                                          <p:cBhvr>
                                            <p:cTn id="58" dur="1" fill="hold">
                                              <p:stCondLst>
                                                <p:cond delay="0"/>
                                              </p:stCondLst>
                                            </p:cTn>
                                            <p:tgtEl>
                                              <p:spTgt spid="28"/>
                                            </p:tgtEl>
                                            <p:attrNameLst>
                                              <p:attrName>style.visibility</p:attrName>
                                            </p:attrNameLst>
                                          </p:cBhvr>
                                          <p:to>
                                            <p:strVal val="visible"/>
                                          </p:to>
                                        </p:set>
                                        <p:animEffect transition="in" filter="fade">
                                          <p:cBhvr>
                                            <p:cTn id="59" dur="500"/>
                                            <p:tgtEl>
                                              <p:spTgt spid="2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6" grpId="0"/>
          <p:bldP spid="27" grpId="0"/>
          <p:bldP spid="28" grpId="0"/>
        </p:bld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path" presetSubtype="0" repeatCount="indefinite" accel="50000" decel="50000" fill="hold" nodeType="withEffect">
                                      <p:stCondLst>
                                        <p:cond delay="0"/>
                                      </p:stCondLst>
                                      <p:childTnLst>
                                        <p:animMotion origin="layout" path="M 1.04167E-6 7.40741E-7 L 1.1556 -0.01389 " pathEditMode="relative" rAng="0" ptsTypes="AA">
                                          <p:cBhvr>
                                            <p:cTn id="6" dur="7000" fill="hold"/>
                                            <p:tgtEl>
                                              <p:spTgt spid="16"/>
                                            </p:tgtEl>
                                            <p:attrNameLst>
                                              <p:attrName>ppt_x</p:attrName>
                                              <p:attrName>ppt_y</p:attrName>
                                            </p:attrNameLst>
                                          </p:cBhvr>
                                          <p:rCtr x="57773" y="-694"/>
                                        </p:animMotion>
                                      </p:childTnLst>
                                    </p:cTn>
                                  </p:par>
                                  <p:par>
                                    <p:cTn id="7" presetID="42" presetClass="path" presetSubtype="0" repeatCount="indefinite" accel="50000" decel="50000" fill="hold" nodeType="withEffect">
                                      <p:stCondLst>
                                        <p:cond delay="2000"/>
                                      </p:stCondLst>
                                      <p:childTnLst>
                                        <p:animMotion origin="layout" path="M -4.375E-6 4.07407E-6 L 1.1556 -0.01389 " pathEditMode="relative" rAng="0" ptsTypes="AA">
                                          <p:cBhvr>
                                            <p:cTn id="8" dur="7000" fill="hold"/>
                                            <p:tgtEl>
                                              <p:spTgt spid="15"/>
                                            </p:tgtEl>
                                            <p:attrNameLst>
                                              <p:attrName>ppt_x</p:attrName>
                                              <p:attrName>ppt_y</p:attrName>
                                            </p:attrNameLst>
                                          </p:cBhvr>
                                          <p:rCtr x="57773" y="-694"/>
                                        </p:animMotion>
                                      </p:childTnLst>
                                    </p:cTn>
                                  </p:par>
                                  <p:par>
                                    <p:cTn id="9" presetID="2" presetClass="entr" presetSubtype="4" fill="hold" nodeType="withEffect">
                                      <p:stCondLst>
                                        <p:cond delay="0"/>
                                      </p:stCondLst>
                                      <p:childTnLst>
                                        <p:set>
                                          <p:cBhvr>
                                            <p:cTn id="10" dur="1" fill="hold">
                                              <p:stCondLst>
                                                <p:cond delay="0"/>
                                              </p:stCondLst>
                                            </p:cTn>
                                            <p:tgtEl>
                                              <p:spTgt spid="6"/>
                                            </p:tgtEl>
                                            <p:attrNameLst>
                                              <p:attrName>style.visibility</p:attrName>
                                            </p:attrNameLst>
                                          </p:cBhvr>
                                          <p:to>
                                            <p:strVal val="visible"/>
                                          </p:to>
                                        </p:set>
                                        <p:anim calcmode="lin" valueType="num">
                                          <p:cBhvr additive="base">
                                            <p:cTn id="11" dur="750" fill="hold"/>
                                            <p:tgtEl>
                                              <p:spTgt spid="6"/>
                                            </p:tgtEl>
                                            <p:attrNameLst>
                                              <p:attrName>ppt_x</p:attrName>
                                            </p:attrNameLst>
                                          </p:cBhvr>
                                          <p:tavLst>
                                            <p:tav tm="0">
                                              <p:val>
                                                <p:strVal val="#ppt_x"/>
                                              </p:val>
                                            </p:tav>
                                            <p:tav tm="100000">
                                              <p:val>
                                                <p:strVal val="#ppt_x"/>
                                              </p:val>
                                            </p:tav>
                                          </p:tavLst>
                                        </p:anim>
                                        <p:anim calcmode="lin" valueType="num">
                                          <p:cBhvr additive="base">
                                            <p:cTn id="12" dur="750" fill="hold"/>
                                            <p:tgtEl>
                                              <p:spTgt spid="6"/>
                                            </p:tgtEl>
                                            <p:attrNameLst>
                                              <p:attrName>ppt_y</p:attrName>
                                            </p:attrNameLst>
                                          </p:cBhvr>
                                          <p:tavLst>
                                            <p:tav tm="0">
                                              <p:val>
                                                <p:strVal val="1+#ppt_h/2"/>
                                              </p:val>
                                            </p:tav>
                                            <p:tav tm="100000">
                                              <p:val>
                                                <p:strVal val="#ppt_y"/>
                                              </p:val>
                                            </p:tav>
                                          </p:tavLst>
                                        </p:anim>
                                      </p:childTnLst>
                                    </p:cTn>
                                  </p:par>
                                  <p:par>
                                    <p:cTn id="13" presetID="2" presetClass="entr" presetSubtype="4" fill="hold" nodeType="withEffect">
                                      <p:stCondLst>
                                        <p:cond delay="250"/>
                                      </p:stCondLst>
                                      <p:childTnLst>
                                        <p:set>
                                          <p:cBhvr>
                                            <p:cTn id="14" dur="1" fill="hold">
                                              <p:stCondLst>
                                                <p:cond delay="0"/>
                                              </p:stCondLst>
                                            </p:cTn>
                                            <p:tgtEl>
                                              <p:spTgt spid="5"/>
                                            </p:tgtEl>
                                            <p:attrNameLst>
                                              <p:attrName>style.visibility</p:attrName>
                                            </p:attrNameLst>
                                          </p:cBhvr>
                                          <p:to>
                                            <p:strVal val="visible"/>
                                          </p:to>
                                        </p:set>
                                        <p:anim calcmode="lin" valueType="num">
                                          <p:cBhvr additive="base">
                                            <p:cTn id="15" dur="750" fill="hold"/>
                                            <p:tgtEl>
                                              <p:spTgt spid="5"/>
                                            </p:tgtEl>
                                            <p:attrNameLst>
                                              <p:attrName>ppt_x</p:attrName>
                                            </p:attrNameLst>
                                          </p:cBhvr>
                                          <p:tavLst>
                                            <p:tav tm="0">
                                              <p:val>
                                                <p:strVal val="#ppt_x"/>
                                              </p:val>
                                            </p:tav>
                                            <p:tav tm="100000">
                                              <p:val>
                                                <p:strVal val="#ppt_x"/>
                                              </p:val>
                                            </p:tav>
                                          </p:tavLst>
                                        </p:anim>
                                        <p:anim calcmode="lin" valueType="num">
                                          <p:cBhvr additive="base">
                                            <p:cTn id="16" dur="750" fill="hold"/>
                                            <p:tgtEl>
                                              <p:spTgt spid="5"/>
                                            </p:tgtEl>
                                            <p:attrNameLst>
                                              <p:attrName>ppt_y</p:attrName>
                                            </p:attrNameLst>
                                          </p:cBhvr>
                                          <p:tavLst>
                                            <p:tav tm="0">
                                              <p:val>
                                                <p:strVal val="1+#ppt_h/2"/>
                                              </p:val>
                                            </p:tav>
                                            <p:tav tm="100000">
                                              <p:val>
                                                <p:strVal val="#ppt_y"/>
                                              </p:val>
                                            </p:tav>
                                          </p:tavLst>
                                        </p:anim>
                                      </p:childTnLst>
                                    </p:cTn>
                                  </p:par>
                                  <p:par>
                                    <p:cTn id="17" presetID="2" presetClass="entr" presetSubtype="4" fill="hold" nodeType="withEffect">
                                      <p:stCondLst>
                                        <p:cond delay="500"/>
                                      </p:stCondLst>
                                      <p:childTnLst>
                                        <p:set>
                                          <p:cBhvr>
                                            <p:cTn id="18" dur="1" fill="hold">
                                              <p:stCondLst>
                                                <p:cond delay="0"/>
                                              </p:stCondLst>
                                            </p:cTn>
                                            <p:tgtEl>
                                              <p:spTgt spid="9"/>
                                            </p:tgtEl>
                                            <p:attrNameLst>
                                              <p:attrName>style.visibility</p:attrName>
                                            </p:attrNameLst>
                                          </p:cBhvr>
                                          <p:to>
                                            <p:strVal val="visible"/>
                                          </p:to>
                                        </p:set>
                                        <p:anim calcmode="lin" valueType="num">
                                          <p:cBhvr additive="base">
                                            <p:cTn id="19" dur="750" fill="hold"/>
                                            <p:tgtEl>
                                              <p:spTgt spid="9"/>
                                            </p:tgtEl>
                                            <p:attrNameLst>
                                              <p:attrName>ppt_x</p:attrName>
                                            </p:attrNameLst>
                                          </p:cBhvr>
                                          <p:tavLst>
                                            <p:tav tm="0">
                                              <p:val>
                                                <p:strVal val="#ppt_x"/>
                                              </p:val>
                                            </p:tav>
                                            <p:tav tm="100000">
                                              <p:val>
                                                <p:strVal val="#ppt_x"/>
                                              </p:val>
                                            </p:tav>
                                          </p:tavLst>
                                        </p:anim>
                                        <p:anim calcmode="lin" valueType="num">
                                          <p:cBhvr additive="base">
                                            <p:cTn id="20" dur="750" fill="hold"/>
                                            <p:tgtEl>
                                              <p:spTgt spid="9"/>
                                            </p:tgtEl>
                                            <p:attrNameLst>
                                              <p:attrName>ppt_y</p:attrName>
                                            </p:attrNameLst>
                                          </p:cBhvr>
                                          <p:tavLst>
                                            <p:tav tm="0">
                                              <p:val>
                                                <p:strVal val="1+#ppt_h/2"/>
                                              </p:val>
                                            </p:tav>
                                            <p:tav tm="100000">
                                              <p:val>
                                                <p:strVal val="#ppt_y"/>
                                              </p:val>
                                            </p:tav>
                                          </p:tavLst>
                                        </p:anim>
                                      </p:childTnLst>
                                    </p:cTn>
                                  </p:par>
                                  <p:par>
                                    <p:cTn id="21" presetID="25" presetClass="entr" presetSubtype="0" fill="hold" nodeType="withEffect">
                                      <p:stCondLst>
                                        <p:cond delay="500"/>
                                      </p:stCondLst>
                                      <p:childTnLst>
                                        <p:set>
                                          <p:cBhvr>
                                            <p:cTn id="22" dur="1" fill="hold">
                                              <p:stCondLst>
                                                <p:cond delay="0"/>
                                              </p:stCondLst>
                                            </p:cTn>
                                            <p:tgtEl>
                                              <p:spTgt spid="23"/>
                                            </p:tgtEl>
                                            <p:attrNameLst>
                                              <p:attrName>style.visibility</p:attrName>
                                            </p:attrNameLst>
                                          </p:cBhvr>
                                          <p:to>
                                            <p:strVal val="visible"/>
                                          </p:to>
                                        </p:set>
                                        <p:anim calcmode="lin" valueType="num">
                                          <p:cBhvr>
                                            <p:cTn id="23" dur="500" decel="50000" fill="hold">
                                              <p:stCondLst>
                                                <p:cond delay="0"/>
                                              </p:stCondLst>
                                            </p:cTn>
                                            <p:tgtEl>
                                              <p:spTgt spid="23"/>
                                            </p:tgtEl>
                                            <p:attrNameLst>
                                              <p:attrName>style.rotation</p:attrName>
                                            </p:attrNameLst>
                                          </p:cBhvr>
                                          <p:tavLst>
                                            <p:tav tm="0">
                                              <p:val>
                                                <p:fltVal val="-90"/>
                                              </p:val>
                                            </p:tav>
                                            <p:tav tm="100000">
                                              <p:val>
                                                <p:fltVal val="0"/>
                                              </p:val>
                                            </p:tav>
                                          </p:tavLst>
                                        </p:anim>
                                        <p:anim calcmode="lin" valueType="num">
                                          <p:cBhvr>
                                            <p:cTn id="24" dur="500" decel="50000" fill="hold">
                                              <p:stCondLst>
                                                <p:cond delay="0"/>
                                              </p:stCondLst>
                                            </p:cTn>
                                            <p:tgtEl>
                                              <p:spTgt spid="23"/>
                                            </p:tgtEl>
                                            <p:attrNameLst>
                                              <p:attrName>ppt_w</p:attrName>
                                            </p:attrNameLst>
                                          </p:cBhvr>
                                          <p:tavLst>
                                            <p:tav tm="0">
                                              <p:val>
                                                <p:strVal val="#ppt_w"/>
                                              </p:val>
                                            </p:tav>
                                            <p:tav tm="100000">
                                              <p:val>
                                                <p:strVal val="#ppt_w*.05"/>
                                              </p:val>
                                            </p:tav>
                                          </p:tavLst>
                                        </p:anim>
                                        <p:anim calcmode="lin" valueType="num">
                                          <p:cBhvr>
                                            <p:cTn id="25" dur="500" accel="50000" fill="hold">
                                              <p:stCondLst>
                                                <p:cond delay="500"/>
                                              </p:stCondLst>
                                            </p:cTn>
                                            <p:tgtEl>
                                              <p:spTgt spid="23"/>
                                            </p:tgtEl>
                                            <p:attrNameLst>
                                              <p:attrName>ppt_w</p:attrName>
                                            </p:attrNameLst>
                                          </p:cBhvr>
                                          <p:tavLst>
                                            <p:tav tm="0">
                                              <p:val>
                                                <p:strVal val="#ppt_w*.05"/>
                                              </p:val>
                                            </p:tav>
                                            <p:tav tm="100000">
                                              <p:val>
                                                <p:strVal val="#ppt_w"/>
                                              </p:val>
                                            </p:tav>
                                          </p:tavLst>
                                        </p:anim>
                                        <p:anim calcmode="lin" valueType="num">
                                          <p:cBhvr>
                                            <p:cTn id="26" dur="1000" fill="hold"/>
                                            <p:tgtEl>
                                              <p:spTgt spid="23"/>
                                            </p:tgtEl>
                                            <p:attrNameLst>
                                              <p:attrName>ppt_h</p:attrName>
                                            </p:attrNameLst>
                                          </p:cBhvr>
                                          <p:tavLst>
                                            <p:tav tm="0">
                                              <p:val>
                                                <p:strVal val="#ppt_h"/>
                                              </p:val>
                                            </p:tav>
                                            <p:tav tm="100000">
                                              <p:val>
                                                <p:strVal val="#ppt_h"/>
                                              </p:val>
                                            </p:tav>
                                          </p:tavLst>
                                        </p:anim>
                                        <p:anim calcmode="lin" valueType="num">
                                          <p:cBhvr>
                                            <p:cTn id="27" dur="500" decel="50000" fill="hold">
                                              <p:stCondLst>
                                                <p:cond delay="0"/>
                                              </p:stCondLst>
                                            </p:cTn>
                                            <p:tgtEl>
                                              <p:spTgt spid="23"/>
                                            </p:tgtEl>
                                            <p:attrNameLst>
                                              <p:attrName>ppt_x</p:attrName>
                                            </p:attrNameLst>
                                          </p:cBhvr>
                                          <p:tavLst>
                                            <p:tav tm="0">
                                              <p:val>
                                                <p:strVal val="#ppt_x+.4"/>
                                              </p:val>
                                            </p:tav>
                                            <p:tav tm="100000">
                                              <p:val>
                                                <p:strVal val="#ppt_x"/>
                                              </p:val>
                                            </p:tav>
                                          </p:tavLst>
                                        </p:anim>
                                        <p:anim calcmode="lin" valueType="num">
                                          <p:cBhvr>
                                            <p:cTn id="28" dur="500" decel="50000" fill="hold">
                                              <p:stCondLst>
                                                <p:cond delay="0"/>
                                              </p:stCondLst>
                                            </p:cTn>
                                            <p:tgtEl>
                                              <p:spTgt spid="23"/>
                                            </p:tgtEl>
                                            <p:attrNameLst>
                                              <p:attrName>ppt_y</p:attrName>
                                            </p:attrNameLst>
                                          </p:cBhvr>
                                          <p:tavLst>
                                            <p:tav tm="0">
                                              <p:val>
                                                <p:strVal val="#ppt_y-.2"/>
                                              </p:val>
                                            </p:tav>
                                            <p:tav tm="100000">
                                              <p:val>
                                                <p:strVal val="#ppt_y+.1"/>
                                              </p:val>
                                            </p:tav>
                                          </p:tavLst>
                                        </p:anim>
                                        <p:anim calcmode="lin" valueType="num">
                                          <p:cBhvr>
                                            <p:cTn id="29" dur="500" accel="50000" fill="hold">
                                              <p:stCondLst>
                                                <p:cond delay="500"/>
                                              </p:stCondLst>
                                            </p:cTn>
                                            <p:tgtEl>
                                              <p:spTgt spid="23"/>
                                            </p:tgtEl>
                                            <p:attrNameLst>
                                              <p:attrName>ppt_y</p:attrName>
                                            </p:attrNameLst>
                                          </p:cBhvr>
                                          <p:tavLst>
                                            <p:tav tm="0">
                                              <p:val>
                                                <p:strVal val="#ppt_y+.1"/>
                                              </p:val>
                                            </p:tav>
                                            <p:tav tm="100000">
                                              <p:val>
                                                <p:strVal val="#ppt_y"/>
                                              </p:val>
                                            </p:tav>
                                          </p:tavLst>
                                        </p:anim>
                                        <p:animEffect transition="in" filter="fade">
                                          <p:cBhvr>
                                            <p:cTn id="30" dur="1000" decel="50000">
                                              <p:stCondLst>
                                                <p:cond delay="0"/>
                                              </p:stCondLst>
                                            </p:cTn>
                                            <p:tgtEl>
                                              <p:spTgt spid="23"/>
                                            </p:tgtEl>
                                          </p:cBhvr>
                                        </p:animEffect>
                                      </p:childTnLst>
                                    </p:cTn>
                                  </p:par>
                                  <p:par>
                                    <p:cTn id="31" presetID="2" presetClass="entr" presetSubtype="4" decel="92000" fill="hold" nodeType="withEffect">
                                      <p:stCondLst>
                                        <p:cond delay="750"/>
                                      </p:stCondLst>
                                      <p:childTnLst>
                                        <p:set>
                                          <p:cBhvr>
                                            <p:cTn id="32" dur="1" fill="hold">
                                              <p:stCondLst>
                                                <p:cond delay="0"/>
                                              </p:stCondLst>
                                            </p:cTn>
                                            <p:tgtEl>
                                              <p:spTgt spid="11"/>
                                            </p:tgtEl>
                                            <p:attrNameLst>
                                              <p:attrName>style.visibility</p:attrName>
                                            </p:attrNameLst>
                                          </p:cBhvr>
                                          <p:to>
                                            <p:strVal val="visible"/>
                                          </p:to>
                                        </p:set>
                                        <p:anim calcmode="lin" valueType="num">
                                          <p:cBhvr additive="base">
                                            <p:cTn id="33" dur="1500" fill="hold"/>
                                            <p:tgtEl>
                                              <p:spTgt spid="11"/>
                                            </p:tgtEl>
                                            <p:attrNameLst>
                                              <p:attrName>ppt_x</p:attrName>
                                            </p:attrNameLst>
                                          </p:cBhvr>
                                          <p:tavLst>
                                            <p:tav tm="0">
                                              <p:val>
                                                <p:strVal val="#ppt_x"/>
                                              </p:val>
                                            </p:tav>
                                            <p:tav tm="100000">
                                              <p:val>
                                                <p:strVal val="#ppt_x"/>
                                              </p:val>
                                            </p:tav>
                                          </p:tavLst>
                                        </p:anim>
                                        <p:anim calcmode="lin" valueType="num">
                                          <p:cBhvr additive="base">
                                            <p:cTn id="34" dur="1500" fill="hold"/>
                                            <p:tgtEl>
                                              <p:spTgt spid="11"/>
                                            </p:tgtEl>
                                            <p:attrNameLst>
                                              <p:attrName>ppt_y</p:attrName>
                                            </p:attrNameLst>
                                          </p:cBhvr>
                                          <p:tavLst>
                                            <p:tav tm="0">
                                              <p:val>
                                                <p:strVal val="1+#ppt_h/2"/>
                                              </p:val>
                                            </p:tav>
                                            <p:tav tm="100000">
                                              <p:val>
                                                <p:strVal val="#ppt_y"/>
                                              </p:val>
                                            </p:tav>
                                          </p:tavLst>
                                        </p:anim>
                                      </p:childTnLst>
                                    </p:cTn>
                                  </p:par>
                                  <p:par>
                                    <p:cTn id="35" presetID="2" presetClass="entr" presetSubtype="4" decel="92000" fill="hold" nodeType="withEffect">
                                      <p:stCondLst>
                                        <p:cond delay="1000"/>
                                      </p:stCondLst>
                                      <p:childTnLst>
                                        <p:set>
                                          <p:cBhvr>
                                            <p:cTn id="36" dur="1" fill="hold">
                                              <p:stCondLst>
                                                <p:cond delay="0"/>
                                              </p:stCondLst>
                                            </p:cTn>
                                            <p:tgtEl>
                                              <p:spTgt spid="12"/>
                                            </p:tgtEl>
                                            <p:attrNameLst>
                                              <p:attrName>style.visibility</p:attrName>
                                            </p:attrNameLst>
                                          </p:cBhvr>
                                          <p:to>
                                            <p:strVal val="visible"/>
                                          </p:to>
                                        </p:set>
                                        <p:anim calcmode="lin" valueType="num">
                                          <p:cBhvr additive="base">
                                            <p:cTn id="37" dur="1500" fill="hold"/>
                                            <p:tgtEl>
                                              <p:spTgt spid="12"/>
                                            </p:tgtEl>
                                            <p:attrNameLst>
                                              <p:attrName>ppt_x</p:attrName>
                                            </p:attrNameLst>
                                          </p:cBhvr>
                                          <p:tavLst>
                                            <p:tav tm="0">
                                              <p:val>
                                                <p:strVal val="#ppt_x"/>
                                              </p:val>
                                            </p:tav>
                                            <p:tav tm="100000">
                                              <p:val>
                                                <p:strVal val="#ppt_x"/>
                                              </p:val>
                                            </p:tav>
                                          </p:tavLst>
                                        </p:anim>
                                        <p:anim calcmode="lin" valueType="num">
                                          <p:cBhvr additive="base">
                                            <p:cTn id="38" dur="1500" fill="hold"/>
                                            <p:tgtEl>
                                              <p:spTgt spid="12"/>
                                            </p:tgtEl>
                                            <p:attrNameLst>
                                              <p:attrName>ppt_y</p:attrName>
                                            </p:attrNameLst>
                                          </p:cBhvr>
                                          <p:tavLst>
                                            <p:tav tm="0">
                                              <p:val>
                                                <p:strVal val="1+#ppt_h/2"/>
                                              </p:val>
                                            </p:tav>
                                            <p:tav tm="100000">
                                              <p:val>
                                                <p:strVal val="#ppt_y"/>
                                              </p:val>
                                            </p:tav>
                                          </p:tavLst>
                                        </p:anim>
                                      </p:childTnLst>
                                    </p:cTn>
                                  </p:par>
                                  <p:par>
                                    <p:cTn id="39" presetID="2" presetClass="entr" presetSubtype="4" decel="92000" fill="hold" nodeType="withEffect">
                                      <p:stCondLst>
                                        <p:cond delay="1250"/>
                                      </p:stCondLst>
                                      <p:childTnLst>
                                        <p:set>
                                          <p:cBhvr>
                                            <p:cTn id="40" dur="1" fill="hold">
                                              <p:stCondLst>
                                                <p:cond delay="0"/>
                                              </p:stCondLst>
                                            </p:cTn>
                                            <p:tgtEl>
                                              <p:spTgt spid="13"/>
                                            </p:tgtEl>
                                            <p:attrNameLst>
                                              <p:attrName>style.visibility</p:attrName>
                                            </p:attrNameLst>
                                          </p:cBhvr>
                                          <p:to>
                                            <p:strVal val="visible"/>
                                          </p:to>
                                        </p:set>
                                        <p:anim calcmode="lin" valueType="num">
                                          <p:cBhvr additive="base">
                                            <p:cTn id="41" dur="1500" fill="hold"/>
                                            <p:tgtEl>
                                              <p:spTgt spid="13"/>
                                            </p:tgtEl>
                                            <p:attrNameLst>
                                              <p:attrName>ppt_x</p:attrName>
                                            </p:attrNameLst>
                                          </p:cBhvr>
                                          <p:tavLst>
                                            <p:tav tm="0">
                                              <p:val>
                                                <p:strVal val="#ppt_x"/>
                                              </p:val>
                                            </p:tav>
                                            <p:tav tm="100000">
                                              <p:val>
                                                <p:strVal val="#ppt_x"/>
                                              </p:val>
                                            </p:tav>
                                          </p:tavLst>
                                        </p:anim>
                                        <p:anim calcmode="lin" valueType="num">
                                          <p:cBhvr additive="base">
                                            <p:cTn id="42" dur="1500" fill="hold"/>
                                            <p:tgtEl>
                                              <p:spTgt spid="13"/>
                                            </p:tgtEl>
                                            <p:attrNameLst>
                                              <p:attrName>ppt_y</p:attrName>
                                            </p:attrNameLst>
                                          </p:cBhvr>
                                          <p:tavLst>
                                            <p:tav tm="0">
                                              <p:val>
                                                <p:strVal val="1+#ppt_h/2"/>
                                              </p:val>
                                            </p:tav>
                                            <p:tav tm="100000">
                                              <p:val>
                                                <p:strVal val="#ppt_y"/>
                                              </p:val>
                                            </p:tav>
                                          </p:tavLst>
                                        </p:anim>
                                      </p:childTnLst>
                                    </p:cTn>
                                  </p:par>
                                  <p:par>
                                    <p:cTn id="43" presetID="2" presetClass="entr" presetSubtype="4" decel="92000" fill="hold" nodeType="withEffect">
                                      <p:stCondLst>
                                        <p:cond delay="1500"/>
                                      </p:stCondLst>
                                      <p:childTnLst>
                                        <p:set>
                                          <p:cBhvr>
                                            <p:cTn id="44" dur="1" fill="hold">
                                              <p:stCondLst>
                                                <p:cond delay="0"/>
                                              </p:stCondLst>
                                            </p:cTn>
                                            <p:tgtEl>
                                              <p:spTgt spid="10"/>
                                            </p:tgtEl>
                                            <p:attrNameLst>
                                              <p:attrName>style.visibility</p:attrName>
                                            </p:attrNameLst>
                                          </p:cBhvr>
                                          <p:to>
                                            <p:strVal val="visible"/>
                                          </p:to>
                                        </p:set>
                                        <p:anim calcmode="lin" valueType="num">
                                          <p:cBhvr additive="base">
                                            <p:cTn id="45" dur="1500" fill="hold"/>
                                            <p:tgtEl>
                                              <p:spTgt spid="10"/>
                                            </p:tgtEl>
                                            <p:attrNameLst>
                                              <p:attrName>ppt_x</p:attrName>
                                            </p:attrNameLst>
                                          </p:cBhvr>
                                          <p:tavLst>
                                            <p:tav tm="0">
                                              <p:val>
                                                <p:strVal val="#ppt_x"/>
                                              </p:val>
                                            </p:tav>
                                            <p:tav tm="100000">
                                              <p:val>
                                                <p:strVal val="#ppt_x"/>
                                              </p:val>
                                            </p:tav>
                                          </p:tavLst>
                                        </p:anim>
                                        <p:anim calcmode="lin" valueType="num">
                                          <p:cBhvr additive="base">
                                            <p:cTn id="46" dur="1500" fill="hold"/>
                                            <p:tgtEl>
                                              <p:spTgt spid="10"/>
                                            </p:tgtEl>
                                            <p:attrNameLst>
                                              <p:attrName>ppt_y</p:attrName>
                                            </p:attrNameLst>
                                          </p:cBhvr>
                                          <p:tavLst>
                                            <p:tav tm="0">
                                              <p:val>
                                                <p:strVal val="1+#ppt_h/2"/>
                                              </p:val>
                                            </p:tav>
                                            <p:tav tm="100000">
                                              <p:val>
                                                <p:strVal val="#ppt_y"/>
                                              </p:val>
                                            </p:tav>
                                          </p:tavLst>
                                        </p:anim>
                                      </p:childTnLst>
                                    </p:cTn>
                                  </p:par>
                                  <p:par>
                                    <p:cTn id="47" presetID="2" presetClass="entr" presetSubtype="2" decel="92000" fill="hold" nodeType="withEffect">
                                      <p:stCondLst>
                                        <p:cond delay="1250"/>
                                      </p:stCondLst>
                                      <p:childTnLst>
                                        <p:set>
                                          <p:cBhvr>
                                            <p:cTn id="48" dur="1" fill="hold">
                                              <p:stCondLst>
                                                <p:cond delay="0"/>
                                              </p:stCondLst>
                                            </p:cTn>
                                            <p:tgtEl>
                                              <p:spTgt spid="25"/>
                                            </p:tgtEl>
                                            <p:attrNameLst>
                                              <p:attrName>style.visibility</p:attrName>
                                            </p:attrNameLst>
                                          </p:cBhvr>
                                          <p:to>
                                            <p:strVal val="visible"/>
                                          </p:to>
                                        </p:set>
                                        <p:anim calcmode="lin" valueType="num">
                                          <p:cBhvr additive="base">
                                            <p:cTn id="49" dur="750" fill="hold"/>
                                            <p:tgtEl>
                                              <p:spTgt spid="25"/>
                                            </p:tgtEl>
                                            <p:attrNameLst>
                                              <p:attrName>ppt_x</p:attrName>
                                            </p:attrNameLst>
                                          </p:cBhvr>
                                          <p:tavLst>
                                            <p:tav tm="0">
                                              <p:val>
                                                <p:strVal val="1+#ppt_w/2"/>
                                              </p:val>
                                            </p:tav>
                                            <p:tav tm="100000">
                                              <p:val>
                                                <p:strVal val="#ppt_x"/>
                                              </p:val>
                                            </p:tav>
                                          </p:tavLst>
                                        </p:anim>
                                        <p:anim calcmode="lin" valueType="num">
                                          <p:cBhvr additive="base">
                                            <p:cTn id="50" dur="750" fill="hold"/>
                                            <p:tgtEl>
                                              <p:spTgt spid="25"/>
                                            </p:tgtEl>
                                            <p:attrNameLst>
                                              <p:attrName>ppt_y</p:attrName>
                                            </p:attrNameLst>
                                          </p:cBhvr>
                                          <p:tavLst>
                                            <p:tav tm="0">
                                              <p:val>
                                                <p:strVal val="#ppt_y"/>
                                              </p:val>
                                            </p:tav>
                                            <p:tav tm="100000">
                                              <p:val>
                                                <p:strVal val="#ppt_y"/>
                                              </p:val>
                                            </p:tav>
                                          </p:tavLst>
                                        </p:anim>
                                      </p:childTnLst>
                                    </p:cTn>
                                  </p:par>
                                  <p:par>
                                    <p:cTn id="51" presetID="10" presetClass="entr" presetSubtype="0" fill="hold" grpId="0" nodeType="withEffect">
                                      <p:stCondLst>
                                        <p:cond delay="2500"/>
                                      </p:stCondLst>
                                      <p:childTnLst>
                                        <p:set>
                                          <p:cBhvr>
                                            <p:cTn id="52" dur="1" fill="hold">
                                              <p:stCondLst>
                                                <p:cond delay="0"/>
                                              </p:stCondLst>
                                            </p:cTn>
                                            <p:tgtEl>
                                              <p:spTgt spid="26"/>
                                            </p:tgtEl>
                                            <p:attrNameLst>
                                              <p:attrName>style.visibility</p:attrName>
                                            </p:attrNameLst>
                                          </p:cBhvr>
                                          <p:to>
                                            <p:strVal val="visible"/>
                                          </p:to>
                                        </p:set>
                                        <p:animEffect transition="in" filter="fade">
                                          <p:cBhvr>
                                            <p:cTn id="53" dur="500"/>
                                            <p:tgtEl>
                                              <p:spTgt spid="26"/>
                                            </p:tgtEl>
                                          </p:cBhvr>
                                        </p:animEffect>
                                      </p:childTnLst>
                                    </p:cTn>
                                  </p:par>
                                  <p:par>
                                    <p:cTn id="54" presetID="10" presetClass="entr" presetSubtype="0" fill="hold" grpId="0" nodeType="withEffect">
                                      <p:stCondLst>
                                        <p:cond delay="3250"/>
                                      </p:stCondLst>
                                      <p:childTnLst>
                                        <p:set>
                                          <p:cBhvr>
                                            <p:cTn id="55" dur="1" fill="hold">
                                              <p:stCondLst>
                                                <p:cond delay="0"/>
                                              </p:stCondLst>
                                            </p:cTn>
                                            <p:tgtEl>
                                              <p:spTgt spid="27"/>
                                            </p:tgtEl>
                                            <p:attrNameLst>
                                              <p:attrName>style.visibility</p:attrName>
                                            </p:attrNameLst>
                                          </p:cBhvr>
                                          <p:to>
                                            <p:strVal val="visible"/>
                                          </p:to>
                                        </p:set>
                                        <p:animEffect transition="in" filter="fade">
                                          <p:cBhvr>
                                            <p:cTn id="56" dur="500"/>
                                            <p:tgtEl>
                                              <p:spTgt spid="27"/>
                                            </p:tgtEl>
                                          </p:cBhvr>
                                        </p:animEffect>
                                      </p:childTnLst>
                                    </p:cTn>
                                  </p:par>
                                  <p:par>
                                    <p:cTn id="57" presetID="10" presetClass="entr" presetSubtype="0" fill="hold" grpId="0" nodeType="withEffect">
                                      <p:stCondLst>
                                        <p:cond delay="4250"/>
                                      </p:stCondLst>
                                      <p:childTnLst>
                                        <p:set>
                                          <p:cBhvr>
                                            <p:cTn id="58" dur="1" fill="hold">
                                              <p:stCondLst>
                                                <p:cond delay="0"/>
                                              </p:stCondLst>
                                            </p:cTn>
                                            <p:tgtEl>
                                              <p:spTgt spid="28"/>
                                            </p:tgtEl>
                                            <p:attrNameLst>
                                              <p:attrName>style.visibility</p:attrName>
                                            </p:attrNameLst>
                                          </p:cBhvr>
                                          <p:to>
                                            <p:strVal val="visible"/>
                                          </p:to>
                                        </p:set>
                                        <p:animEffect transition="in" filter="fade">
                                          <p:cBhvr>
                                            <p:cTn id="59" dur="500"/>
                                            <p:tgtEl>
                                              <p:spTgt spid="2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6" grpId="0"/>
          <p:bldP spid="27" grpId="0"/>
          <p:bldP spid="28" grpId="0"/>
        </p:bldLst>
      </p:timing>
    </mc:Fallback>
  </mc:AlternateContent>
</p:sld>
</file>

<file path=ppt/theme/theme1.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等线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等线"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等线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等线"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94</TotalTime>
  <Words>996</Words>
  <Application>Microsoft Office PowerPoint</Application>
  <PresentationFormat>宽屏</PresentationFormat>
  <Paragraphs>168</Paragraphs>
  <Slides>26</Slides>
  <Notes>19</Notes>
  <HiddenSlides>0</HiddenSlides>
  <MMClips>1</MMClips>
  <ScaleCrop>false</ScaleCrop>
  <HeadingPairs>
    <vt:vector size="6" baseType="variant">
      <vt:variant>
        <vt:lpstr>已用的字体</vt:lpstr>
      </vt:variant>
      <vt:variant>
        <vt:i4>20</vt:i4>
      </vt:variant>
      <vt:variant>
        <vt:lpstr>主题</vt:lpstr>
      </vt:variant>
      <vt:variant>
        <vt:i4>1</vt:i4>
      </vt:variant>
      <vt:variant>
        <vt:lpstr>幻灯片标题</vt:lpstr>
      </vt:variant>
      <vt:variant>
        <vt:i4>26</vt:i4>
      </vt:variant>
    </vt:vector>
  </HeadingPairs>
  <TitlesOfParts>
    <vt:vector size="47" baseType="lpstr">
      <vt:lpstr>Bebas Neue</vt:lpstr>
      <vt:lpstr>Gill Sans</vt:lpstr>
      <vt:lpstr>Lato Light</vt:lpstr>
      <vt:lpstr>MS UI Gothic</vt:lpstr>
      <vt:lpstr>等线</vt:lpstr>
      <vt:lpstr>等线 Light</vt:lpstr>
      <vt:lpstr>方正卡通简体</vt:lpstr>
      <vt:lpstr>方正正黑简体</vt:lpstr>
      <vt:lpstr>方正中等线简体</vt:lpstr>
      <vt:lpstr>汉仪跳跳体简</vt:lpstr>
      <vt:lpstr>黑体</vt:lpstr>
      <vt:lpstr>华康少女文字W5</vt:lpstr>
      <vt:lpstr>华康少女文字W5(P)</vt:lpstr>
      <vt:lpstr>迷你简稚艺</vt:lpstr>
      <vt:lpstr>宋体</vt:lpstr>
      <vt:lpstr>微软雅黑</vt:lpstr>
      <vt:lpstr>造字工房典黑（非商用）超粗体</vt:lpstr>
      <vt:lpstr>Arial</vt:lpstr>
      <vt:lpstr>Calibri</vt:lpstr>
      <vt:lpstr>Impact</vt:lpstr>
      <vt:lpstr>Office 主题​​</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演示文稿</dc:title>
  <dc:creator>Whishile.King&amp;Ethan</dc:creator>
  <cp:lastModifiedBy>Whishile.King&amp;Ethan</cp:lastModifiedBy>
  <cp:revision>22</cp:revision>
  <dcterms:created xsi:type="dcterms:W3CDTF">2017-09-15T01:01:39Z</dcterms:created>
  <dcterms:modified xsi:type="dcterms:W3CDTF">2017-09-15T02:36:15Z</dcterms:modified>
</cp:coreProperties>
</file>