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94" r:id="rId3"/>
    <p:sldId id="257" r:id="rId4"/>
    <p:sldId id="258" r:id="rId5"/>
    <p:sldId id="286" r:id="rId6"/>
    <p:sldId id="259" r:id="rId7"/>
    <p:sldId id="260" r:id="rId8"/>
    <p:sldId id="262" r:id="rId9"/>
    <p:sldId id="263" r:id="rId10"/>
    <p:sldId id="290" r:id="rId11"/>
    <p:sldId id="264" r:id="rId12"/>
    <p:sldId id="265" r:id="rId13"/>
    <p:sldId id="266" r:id="rId14"/>
    <p:sldId id="267" r:id="rId15"/>
    <p:sldId id="268" r:id="rId16"/>
    <p:sldId id="291" r:id="rId17"/>
    <p:sldId id="269" r:id="rId18"/>
    <p:sldId id="271" r:id="rId19"/>
    <p:sldId id="272" r:id="rId20"/>
    <p:sldId id="273" r:id="rId21"/>
    <p:sldId id="274" r:id="rId22"/>
    <p:sldId id="292" r:id="rId23"/>
    <p:sldId id="275" r:id="rId24"/>
    <p:sldId id="276" r:id="rId25"/>
    <p:sldId id="277" r:id="rId26"/>
    <p:sldId id="278" r:id="rId27"/>
    <p:sldId id="279" r:id="rId28"/>
    <p:sldId id="293" r:id="rId29"/>
    <p:sldId id="280" r:id="rId30"/>
    <p:sldId id="285" r:id="rId31"/>
    <p:sldId id="281" r:id="rId32"/>
    <p:sldId id="282" r:id="rId33"/>
    <p:sldId id="283" r:id="rId34"/>
    <p:sldId id="289" r:id="rId35"/>
    <p:sldId id="287" r:id="rId36"/>
    <p:sldId id="288" r:id="rId37"/>
  </p:sldIdLst>
  <p:sldSz cx="9144000" cy="5143500" type="screen16x9"/>
  <p:notesSz cx="6858000" cy="9144000"/>
  <p:custDataLst>
    <p:tags r:id="rId3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7E6D"/>
    <a:srgbClr val="14274F"/>
    <a:srgbClr val="F2A19B"/>
    <a:srgbClr val="AEB55D"/>
    <a:srgbClr val="4C150C"/>
    <a:srgbClr val="DD4127"/>
    <a:srgbClr val="404040"/>
    <a:srgbClr val="D9D9D9"/>
    <a:srgbClr val="11374F"/>
    <a:srgbClr val="FFE8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25" d="100"/>
          <a:sy n="125" d="100"/>
        </p:scale>
        <p:origin x="18"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BAB6B0-1644-4284-B877-F99F96CA2A2F}" type="datetimeFigureOut">
              <a:rPr lang="zh-CN" altLang="en-US" smtClean="0"/>
              <a:t>2016/12/25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1CFDCD-551D-4ACF-859D-6D8816218F1D}" type="slidenum">
              <a:rPr lang="zh-CN" altLang="en-US" smtClean="0"/>
              <a:t>‹#›</a:t>
            </a:fld>
            <a:endParaRPr lang="zh-CN" altLang="en-US"/>
          </a:p>
        </p:txBody>
      </p:sp>
    </p:spTree>
    <p:extLst>
      <p:ext uri="{BB962C8B-B14F-4D97-AF65-F5344CB8AC3E}">
        <p14:creationId xmlns:p14="http://schemas.microsoft.com/office/powerpoint/2010/main" val="3974813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a:t>
            </a:fld>
            <a:endParaRPr lang="zh-CN" altLang="en-US"/>
          </a:p>
        </p:txBody>
      </p:sp>
    </p:spTree>
    <p:extLst>
      <p:ext uri="{BB962C8B-B14F-4D97-AF65-F5344CB8AC3E}">
        <p14:creationId xmlns:p14="http://schemas.microsoft.com/office/powerpoint/2010/main" val="3624787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a:t>
            </a:fld>
            <a:endParaRPr lang="zh-CN" altLang="en-US"/>
          </a:p>
        </p:txBody>
      </p:sp>
    </p:spTree>
    <p:extLst>
      <p:ext uri="{BB962C8B-B14F-4D97-AF65-F5344CB8AC3E}">
        <p14:creationId xmlns:p14="http://schemas.microsoft.com/office/powerpoint/2010/main" val="947161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a:t>
            </a:fld>
            <a:endParaRPr lang="zh-CN" altLang="en-US"/>
          </a:p>
        </p:txBody>
      </p:sp>
    </p:spTree>
    <p:extLst>
      <p:ext uri="{BB962C8B-B14F-4D97-AF65-F5344CB8AC3E}">
        <p14:creationId xmlns:p14="http://schemas.microsoft.com/office/powerpoint/2010/main" val="388721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4</a:t>
            </a:fld>
            <a:endParaRPr lang="zh-CN" altLang="en-US"/>
          </a:p>
        </p:txBody>
      </p:sp>
    </p:spTree>
    <p:extLst>
      <p:ext uri="{BB962C8B-B14F-4D97-AF65-F5344CB8AC3E}">
        <p14:creationId xmlns:p14="http://schemas.microsoft.com/office/powerpoint/2010/main" val="3812089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5</a:t>
            </a:fld>
            <a:endParaRPr lang="zh-CN" altLang="en-US"/>
          </a:p>
        </p:txBody>
      </p:sp>
    </p:spTree>
    <p:extLst>
      <p:ext uri="{BB962C8B-B14F-4D97-AF65-F5344CB8AC3E}">
        <p14:creationId xmlns:p14="http://schemas.microsoft.com/office/powerpoint/2010/main" val="2002630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6</a:t>
            </a:fld>
            <a:endParaRPr lang="zh-CN" altLang="en-US"/>
          </a:p>
        </p:txBody>
      </p:sp>
    </p:spTree>
    <p:extLst>
      <p:ext uri="{BB962C8B-B14F-4D97-AF65-F5344CB8AC3E}">
        <p14:creationId xmlns:p14="http://schemas.microsoft.com/office/powerpoint/2010/main" val="3997584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7</a:t>
            </a:fld>
            <a:endParaRPr lang="zh-CN" altLang="en-US"/>
          </a:p>
        </p:txBody>
      </p:sp>
    </p:spTree>
    <p:extLst>
      <p:ext uri="{BB962C8B-B14F-4D97-AF65-F5344CB8AC3E}">
        <p14:creationId xmlns:p14="http://schemas.microsoft.com/office/powerpoint/2010/main" val="1015370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8</a:t>
            </a:fld>
            <a:endParaRPr lang="zh-CN" altLang="en-US"/>
          </a:p>
        </p:txBody>
      </p:sp>
    </p:spTree>
    <p:extLst>
      <p:ext uri="{BB962C8B-B14F-4D97-AF65-F5344CB8AC3E}">
        <p14:creationId xmlns:p14="http://schemas.microsoft.com/office/powerpoint/2010/main" val="3271080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9</a:t>
            </a:fld>
            <a:endParaRPr lang="zh-CN" altLang="en-US"/>
          </a:p>
        </p:txBody>
      </p:sp>
    </p:spTree>
    <p:extLst>
      <p:ext uri="{BB962C8B-B14F-4D97-AF65-F5344CB8AC3E}">
        <p14:creationId xmlns:p14="http://schemas.microsoft.com/office/powerpoint/2010/main" val="129214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10</a:t>
            </a:fld>
            <a:endParaRPr lang="zh-CN" altLang="en-US"/>
          </a:p>
        </p:txBody>
      </p:sp>
    </p:spTree>
    <p:extLst>
      <p:ext uri="{BB962C8B-B14F-4D97-AF65-F5344CB8AC3E}">
        <p14:creationId xmlns:p14="http://schemas.microsoft.com/office/powerpoint/2010/main" val="2408524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11</a:t>
            </a:fld>
            <a:endParaRPr lang="zh-CN" altLang="en-US"/>
          </a:p>
        </p:txBody>
      </p:sp>
    </p:spTree>
    <p:extLst>
      <p:ext uri="{BB962C8B-B14F-4D97-AF65-F5344CB8AC3E}">
        <p14:creationId xmlns:p14="http://schemas.microsoft.com/office/powerpoint/2010/main" val="781724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12</a:t>
            </a:fld>
            <a:endParaRPr lang="zh-CN" altLang="en-US"/>
          </a:p>
        </p:txBody>
      </p:sp>
    </p:spTree>
    <p:extLst>
      <p:ext uri="{BB962C8B-B14F-4D97-AF65-F5344CB8AC3E}">
        <p14:creationId xmlns:p14="http://schemas.microsoft.com/office/powerpoint/2010/main" val="1912043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13</a:t>
            </a:fld>
            <a:endParaRPr lang="zh-CN" altLang="en-US"/>
          </a:p>
        </p:txBody>
      </p:sp>
    </p:spTree>
    <p:extLst>
      <p:ext uri="{BB962C8B-B14F-4D97-AF65-F5344CB8AC3E}">
        <p14:creationId xmlns:p14="http://schemas.microsoft.com/office/powerpoint/2010/main" val="3731914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14</a:t>
            </a:fld>
            <a:endParaRPr lang="zh-CN" altLang="en-US"/>
          </a:p>
        </p:txBody>
      </p:sp>
    </p:spTree>
    <p:extLst>
      <p:ext uri="{BB962C8B-B14F-4D97-AF65-F5344CB8AC3E}">
        <p14:creationId xmlns:p14="http://schemas.microsoft.com/office/powerpoint/2010/main" val="3343479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15</a:t>
            </a:fld>
            <a:endParaRPr lang="zh-CN" altLang="en-US"/>
          </a:p>
        </p:txBody>
      </p:sp>
    </p:spTree>
    <p:extLst>
      <p:ext uri="{BB962C8B-B14F-4D97-AF65-F5344CB8AC3E}">
        <p14:creationId xmlns:p14="http://schemas.microsoft.com/office/powerpoint/2010/main" val="1306859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16</a:t>
            </a:fld>
            <a:endParaRPr lang="zh-CN" altLang="en-US"/>
          </a:p>
        </p:txBody>
      </p:sp>
    </p:spTree>
    <p:extLst>
      <p:ext uri="{BB962C8B-B14F-4D97-AF65-F5344CB8AC3E}">
        <p14:creationId xmlns:p14="http://schemas.microsoft.com/office/powerpoint/2010/main" val="3684666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17</a:t>
            </a:fld>
            <a:endParaRPr lang="zh-CN" altLang="en-US"/>
          </a:p>
        </p:txBody>
      </p:sp>
    </p:spTree>
    <p:extLst>
      <p:ext uri="{BB962C8B-B14F-4D97-AF65-F5344CB8AC3E}">
        <p14:creationId xmlns:p14="http://schemas.microsoft.com/office/powerpoint/2010/main" val="2242948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18</a:t>
            </a:fld>
            <a:endParaRPr lang="zh-CN" altLang="en-US"/>
          </a:p>
        </p:txBody>
      </p:sp>
    </p:spTree>
    <p:extLst>
      <p:ext uri="{BB962C8B-B14F-4D97-AF65-F5344CB8AC3E}">
        <p14:creationId xmlns:p14="http://schemas.microsoft.com/office/powerpoint/2010/main" val="2048645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19</a:t>
            </a:fld>
            <a:endParaRPr lang="zh-CN" altLang="en-US"/>
          </a:p>
        </p:txBody>
      </p:sp>
    </p:spTree>
    <p:extLst>
      <p:ext uri="{BB962C8B-B14F-4D97-AF65-F5344CB8AC3E}">
        <p14:creationId xmlns:p14="http://schemas.microsoft.com/office/powerpoint/2010/main" val="1694067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20</a:t>
            </a:fld>
            <a:endParaRPr lang="zh-CN" altLang="en-US"/>
          </a:p>
        </p:txBody>
      </p:sp>
    </p:spTree>
    <p:extLst>
      <p:ext uri="{BB962C8B-B14F-4D97-AF65-F5344CB8AC3E}">
        <p14:creationId xmlns:p14="http://schemas.microsoft.com/office/powerpoint/2010/main" val="3834251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21</a:t>
            </a:fld>
            <a:endParaRPr lang="zh-CN" altLang="en-US"/>
          </a:p>
        </p:txBody>
      </p:sp>
    </p:spTree>
    <p:extLst>
      <p:ext uri="{BB962C8B-B14F-4D97-AF65-F5344CB8AC3E}">
        <p14:creationId xmlns:p14="http://schemas.microsoft.com/office/powerpoint/2010/main" val="34287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22</a:t>
            </a:fld>
            <a:endParaRPr lang="zh-CN" altLang="en-US"/>
          </a:p>
        </p:txBody>
      </p:sp>
    </p:spTree>
    <p:extLst>
      <p:ext uri="{BB962C8B-B14F-4D97-AF65-F5344CB8AC3E}">
        <p14:creationId xmlns:p14="http://schemas.microsoft.com/office/powerpoint/2010/main" val="1052927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23</a:t>
            </a:fld>
            <a:endParaRPr lang="zh-CN" altLang="en-US"/>
          </a:p>
        </p:txBody>
      </p:sp>
    </p:spTree>
    <p:extLst>
      <p:ext uri="{BB962C8B-B14F-4D97-AF65-F5344CB8AC3E}">
        <p14:creationId xmlns:p14="http://schemas.microsoft.com/office/powerpoint/2010/main" val="3935615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24</a:t>
            </a:fld>
            <a:endParaRPr lang="zh-CN" altLang="en-US"/>
          </a:p>
        </p:txBody>
      </p:sp>
    </p:spTree>
    <p:extLst>
      <p:ext uri="{BB962C8B-B14F-4D97-AF65-F5344CB8AC3E}">
        <p14:creationId xmlns:p14="http://schemas.microsoft.com/office/powerpoint/2010/main" val="30133600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25</a:t>
            </a:fld>
            <a:endParaRPr lang="zh-CN" altLang="en-US"/>
          </a:p>
        </p:txBody>
      </p:sp>
    </p:spTree>
    <p:extLst>
      <p:ext uri="{BB962C8B-B14F-4D97-AF65-F5344CB8AC3E}">
        <p14:creationId xmlns:p14="http://schemas.microsoft.com/office/powerpoint/2010/main" val="2252277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26</a:t>
            </a:fld>
            <a:endParaRPr lang="zh-CN" altLang="en-US"/>
          </a:p>
        </p:txBody>
      </p:sp>
    </p:spTree>
    <p:extLst>
      <p:ext uri="{BB962C8B-B14F-4D97-AF65-F5344CB8AC3E}">
        <p14:creationId xmlns:p14="http://schemas.microsoft.com/office/powerpoint/2010/main" val="1188958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27</a:t>
            </a:fld>
            <a:endParaRPr lang="zh-CN" altLang="en-US"/>
          </a:p>
        </p:txBody>
      </p:sp>
    </p:spTree>
    <p:extLst>
      <p:ext uri="{BB962C8B-B14F-4D97-AF65-F5344CB8AC3E}">
        <p14:creationId xmlns:p14="http://schemas.microsoft.com/office/powerpoint/2010/main" val="1130511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28</a:t>
            </a:fld>
            <a:endParaRPr lang="zh-CN" altLang="en-US"/>
          </a:p>
        </p:txBody>
      </p:sp>
    </p:spTree>
    <p:extLst>
      <p:ext uri="{BB962C8B-B14F-4D97-AF65-F5344CB8AC3E}">
        <p14:creationId xmlns:p14="http://schemas.microsoft.com/office/powerpoint/2010/main" val="19274580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29</a:t>
            </a:fld>
            <a:endParaRPr lang="zh-CN" altLang="en-US"/>
          </a:p>
        </p:txBody>
      </p:sp>
    </p:spTree>
    <p:extLst>
      <p:ext uri="{BB962C8B-B14F-4D97-AF65-F5344CB8AC3E}">
        <p14:creationId xmlns:p14="http://schemas.microsoft.com/office/powerpoint/2010/main" val="2043955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30</a:t>
            </a:fld>
            <a:endParaRPr lang="zh-CN" altLang="en-US"/>
          </a:p>
        </p:txBody>
      </p:sp>
    </p:spTree>
    <p:extLst>
      <p:ext uri="{BB962C8B-B14F-4D97-AF65-F5344CB8AC3E}">
        <p14:creationId xmlns:p14="http://schemas.microsoft.com/office/powerpoint/2010/main" val="1634017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31</a:t>
            </a:fld>
            <a:endParaRPr lang="zh-CN" altLang="en-US"/>
          </a:p>
        </p:txBody>
      </p:sp>
    </p:spTree>
    <p:extLst>
      <p:ext uri="{BB962C8B-B14F-4D97-AF65-F5344CB8AC3E}">
        <p14:creationId xmlns:p14="http://schemas.microsoft.com/office/powerpoint/2010/main" val="40821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32</a:t>
            </a:fld>
            <a:endParaRPr lang="zh-CN" altLang="en-US"/>
          </a:p>
        </p:txBody>
      </p:sp>
    </p:spTree>
    <p:extLst>
      <p:ext uri="{BB962C8B-B14F-4D97-AF65-F5344CB8AC3E}">
        <p14:creationId xmlns:p14="http://schemas.microsoft.com/office/powerpoint/2010/main" val="3960728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33</a:t>
            </a:fld>
            <a:endParaRPr lang="zh-CN" altLang="en-US"/>
          </a:p>
        </p:txBody>
      </p:sp>
    </p:spTree>
    <p:extLst>
      <p:ext uri="{BB962C8B-B14F-4D97-AF65-F5344CB8AC3E}">
        <p14:creationId xmlns:p14="http://schemas.microsoft.com/office/powerpoint/2010/main" val="3562651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1CFDCD-551D-4ACF-859D-6D8816218F1D}" type="slidenum">
              <a:rPr lang="zh-CN" altLang="en-US" smtClean="0"/>
              <a:t>34</a:t>
            </a:fld>
            <a:endParaRPr lang="zh-CN" altLang="en-US"/>
          </a:p>
        </p:txBody>
      </p:sp>
    </p:spTree>
    <p:extLst>
      <p:ext uri="{BB962C8B-B14F-4D97-AF65-F5344CB8AC3E}">
        <p14:creationId xmlns:p14="http://schemas.microsoft.com/office/powerpoint/2010/main" val="37452033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61A55-AE4D-4E7F-A546-B322880D8E44}" type="slidenum">
              <a:rPr lang="zh-CN" altLang="en-US" smtClean="0"/>
              <a:t>35</a:t>
            </a:fld>
            <a:endParaRPr lang="zh-CN" altLang="en-US"/>
          </a:p>
        </p:txBody>
      </p:sp>
    </p:spTree>
    <p:extLst>
      <p:ext uri="{BB962C8B-B14F-4D97-AF65-F5344CB8AC3E}">
        <p14:creationId xmlns:p14="http://schemas.microsoft.com/office/powerpoint/2010/main" val="182400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61A55-AE4D-4E7F-A546-B322880D8E44}" type="slidenum">
              <a:rPr lang="zh-CN" altLang="en-US" smtClean="0"/>
              <a:t>36</a:t>
            </a:fld>
            <a:endParaRPr lang="zh-CN" altLang="en-US"/>
          </a:p>
        </p:txBody>
      </p:sp>
    </p:spTree>
    <p:extLst>
      <p:ext uri="{BB962C8B-B14F-4D97-AF65-F5344CB8AC3E}">
        <p14:creationId xmlns:p14="http://schemas.microsoft.com/office/powerpoint/2010/main" val="123564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475763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270360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465390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189088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365998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908767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3388471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3834227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346429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380362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956342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220F30C-2B19-460C-9630-273EBA3BA970}" type="datetimeFigureOut">
              <a:rPr lang="zh-CN" altLang="en-US" smtClean="0"/>
              <a:t>2016/12/25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049BC93-B4CA-4D57-987C-D5B3783A8EE2}" type="slidenum">
              <a:rPr lang="zh-CN" altLang="en-US" smtClean="0"/>
              <a:t>‹#›</a:t>
            </a:fld>
            <a:endParaRPr lang="zh-CN" altLang="en-US"/>
          </a:p>
        </p:txBody>
      </p:sp>
    </p:spTree>
    <p:extLst>
      <p:ext uri="{BB962C8B-B14F-4D97-AF65-F5344CB8AC3E}">
        <p14:creationId xmlns:p14="http://schemas.microsoft.com/office/powerpoint/2010/main" val="1243106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2.png"/><Relationship Id="rId7"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8.jp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79838" y="-22860"/>
            <a:ext cx="9714338" cy="594360"/>
            <a:chOff x="-379838" y="-22860"/>
            <a:chExt cx="9903676" cy="594360"/>
          </a:xfrm>
        </p:grpSpPr>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28" name="组合 27"/>
          <p:cNvGrpSpPr/>
          <p:nvPr/>
        </p:nvGrpSpPr>
        <p:grpSpPr>
          <a:xfrm>
            <a:off x="1365822" y="790211"/>
            <a:ext cx="6419442" cy="2879677"/>
            <a:chOff x="1365822" y="790211"/>
            <a:chExt cx="6419442" cy="2879677"/>
          </a:xfrm>
        </p:grpSpPr>
        <p:sp>
          <p:nvSpPr>
            <p:cNvPr id="25" name="任意多边形 24"/>
            <p:cNvSpPr/>
            <p:nvPr/>
          </p:nvSpPr>
          <p:spPr>
            <a:xfrm>
              <a:off x="1372908" y="88945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13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1365822" y="79021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5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1527413" y="888283"/>
              <a:ext cx="6065852" cy="2582435"/>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54765"/>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7"/>
          <p:cNvSpPr txBox="1"/>
          <p:nvPr/>
        </p:nvSpPr>
        <p:spPr>
          <a:xfrm>
            <a:off x="2209057" y="1332138"/>
            <a:ext cx="4801314" cy="1015663"/>
          </a:xfrm>
          <a:prstGeom prst="rect">
            <a:avLst/>
          </a:prstGeom>
          <a:noFill/>
        </p:spPr>
        <p:txBody>
          <a:bodyPr wrap="none" rtlCol="0">
            <a:spAutoFit/>
          </a:bodyPr>
          <a:lstStyle/>
          <a:p>
            <a:r>
              <a:rPr lang="zh-CN" altLang="en-US" sz="6000" dirty="0" smtClean="0">
                <a:solidFill>
                  <a:schemeClr val="bg1"/>
                </a:solidFill>
                <a:latin typeface="迷你简蝶语" panose="02010604000101010101" pitchFamily="2" charset="-122"/>
                <a:ea typeface="迷你简蝶语" panose="02010604000101010101" pitchFamily="2" charset="-122"/>
              </a:rPr>
              <a:t>清晰小花模板</a:t>
            </a:r>
            <a:endParaRPr lang="zh-CN" altLang="en-US" sz="6000" dirty="0">
              <a:solidFill>
                <a:schemeClr val="bg1"/>
              </a:solidFill>
              <a:latin typeface="迷你简蝶语" panose="02010604000101010101" pitchFamily="2" charset="-122"/>
              <a:ea typeface="迷你简蝶语" panose="02010604000101010101" pitchFamily="2" charset="-122"/>
            </a:endParaRPr>
          </a:p>
        </p:txBody>
      </p:sp>
      <p:sp>
        <p:nvSpPr>
          <p:cNvPr id="23" name="单圆角矩形 22"/>
          <p:cNvSpPr/>
          <p:nvPr/>
        </p:nvSpPr>
        <p:spPr>
          <a:xfrm>
            <a:off x="4348888" y="2391246"/>
            <a:ext cx="1444943" cy="270342"/>
          </a:xfrm>
          <a:prstGeom prst="round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007E99"/>
                </a:solidFill>
                <a:latin typeface="微软雅黑" pitchFamily="34" charset="-122"/>
                <a:ea typeface="微软雅黑" pitchFamily="34" charset="-122"/>
              </a:rPr>
              <a:t>汇报人：花花</a:t>
            </a:r>
            <a:endParaRPr lang="zh-CN" altLang="en-US" sz="1400" dirty="0">
              <a:solidFill>
                <a:srgbClr val="007E99"/>
              </a:solidFill>
              <a:latin typeface="微软雅黑" pitchFamily="34" charset="-122"/>
              <a:ea typeface="微软雅黑" pitchFamily="34" charset="-122"/>
            </a:endParaRPr>
          </a:p>
        </p:txBody>
      </p:sp>
      <p:sp>
        <p:nvSpPr>
          <p:cNvPr id="24" name="矩形 23"/>
          <p:cNvSpPr/>
          <p:nvPr/>
        </p:nvSpPr>
        <p:spPr>
          <a:xfrm>
            <a:off x="3517356" y="2391246"/>
            <a:ext cx="823436" cy="27034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itchFamily="34" charset="-122"/>
                <a:ea typeface="微软雅黑" pitchFamily="34" charset="-122"/>
              </a:rPr>
              <a:t>销售部</a:t>
            </a:r>
          </a:p>
        </p:txBody>
      </p:sp>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5544" t="23797" r="74181" b="63169"/>
          <a:stretch/>
        </p:blipFill>
        <p:spPr>
          <a:xfrm>
            <a:off x="2068372" y="2726348"/>
            <a:ext cx="1177687" cy="1177687"/>
          </a:xfrm>
          <a:prstGeom prst="rect">
            <a:avLst/>
          </a:prstGeom>
        </p:spPr>
      </p:pic>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l="5544" t="23797" r="74181" b="63169"/>
          <a:stretch/>
        </p:blipFill>
        <p:spPr>
          <a:xfrm flipH="1">
            <a:off x="6316671" y="2719304"/>
            <a:ext cx="1051136" cy="1177687"/>
          </a:xfrm>
          <a:prstGeom prst="rect">
            <a:avLst/>
          </a:prstGeom>
        </p:spPr>
      </p:pic>
      <p:pic>
        <p:nvPicPr>
          <p:cNvPr id="20" name="图片 19"/>
          <p:cNvPicPr>
            <a:picLocks noChangeAspect="1"/>
          </p:cNvPicPr>
          <p:nvPr/>
        </p:nvPicPr>
        <p:blipFill rotWithShape="1">
          <a:blip r:embed="rId8" cstate="print">
            <a:extLst>
              <a:ext uri="{28A0092B-C50C-407E-A947-70E740481C1C}">
                <a14:useLocalDpi xmlns:a14="http://schemas.microsoft.com/office/drawing/2010/main" val="0"/>
              </a:ext>
            </a:extLst>
          </a:blip>
          <a:srcRect l="11269" t="21555" r="10145" b="62445"/>
          <a:stretch/>
        </p:blipFill>
        <p:spPr>
          <a:xfrm>
            <a:off x="2291539" y="2661588"/>
            <a:ext cx="4702848" cy="1354420"/>
          </a:xfrm>
          <a:prstGeom prst="rect">
            <a:avLst/>
          </a:prstGeom>
        </p:spPr>
      </p:pic>
      <p:grpSp>
        <p:nvGrpSpPr>
          <p:cNvPr id="33" name="组合 32"/>
          <p:cNvGrpSpPr/>
          <p:nvPr/>
        </p:nvGrpSpPr>
        <p:grpSpPr>
          <a:xfrm>
            <a:off x="0" y="4445627"/>
            <a:ext cx="9143999" cy="697476"/>
            <a:chOff x="1" y="4445627"/>
            <a:chExt cx="8674020" cy="697476"/>
          </a:xfrm>
        </p:grpSpPr>
        <p:pic>
          <p:nvPicPr>
            <p:cNvPr id="4" name="图片 3"/>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1" y="4445627"/>
              <a:ext cx="1450170" cy="697476"/>
            </a:xfrm>
            <a:prstGeom prst="rect">
              <a:avLst/>
            </a:prstGeom>
          </p:spPr>
        </p:pic>
        <p:pic>
          <p:nvPicPr>
            <p:cNvPr id="5" name="图片 4"/>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1448675" y="4445627"/>
              <a:ext cx="1450170" cy="697476"/>
            </a:xfrm>
            <a:prstGeom prst="rect">
              <a:avLst/>
            </a:prstGeom>
          </p:spPr>
        </p:pic>
        <p:pic>
          <p:nvPicPr>
            <p:cNvPr id="17" name="图片 16"/>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2890622" y="4445627"/>
              <a:ext cx="1450170" cy="697476"/>
            </a:xfrm>
            <a:prstGeom prst="rect">
              <a:avLst/>
            </a:prstGeom>
          </p:spPr>
        </p:pic>
        <p:pic>
          <p:nvPicPr>
            <p:cNvPr id="30" name="图片 29"/>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4333230" y="4445627"/>
              <a:ext cx="1450170" cy="697476"/>
            </a:xfrm>
            <a:prstGeom prst="rect">
              <a:avLst/>
            </a:prstGeom>
          </p:spPr>
        </p:pic>
        <p:pic>
          <p:nvPicPr>
            <p:cNvPr id="31" name="图片 30"/>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5781904" y="4445627"/>
              <a:ext cx="1450170" cy="697476"/>
            </a:xfrm>
            <a:prstGeom prst="rect">
              <a:avLst/>
            </a:prstGeom>
          </p:spPr>
        </p:pic>
        <p:pic>
          <p:nvPicPr>
            <p:cNvPr id="32" name="图片 31"/>
            <p:cNvPicPr>
              <a:picLocks noChangeAspect="1"/>
            </p:cNvPicPr>
            <p:nvPr/>
          </p:nvPicPr>
          <p:blipFill rotWithShape="1">
            <a:blip r:embed="rId9" cstate="print">
              <a:extLst>
                <a:ext uri="{28A0092B-C50C-407E-A947-70E740481C1C}">
                  <a14:useLocalDpi xmlns:a14="http://schemas.microsoft.com/office/drawing/2010/main" val="0"/>
                </a:ext>
              </a:extLst>
            </a:blip>
            <a:srcRect t="71704" r="251"/>
            <a:stretch/>
          </p:blipFill>
          <p:spPr>
            <a:xfrm>
              <a:off x="7223851" y="4445627"/>
              <a:ext cx="1450170" cy="697476"/>
            </a:xfrm>
            <a:prstGeom prst="rect">
              <a:avLst/>
            </a:prstGeom>
          </p:spPr>
        </p:pic>
      </p:grpSp>
      <p:pic>
        <p:nvPicPr>
          <p:cNvPr id="2" name="王俊雄 - 云端的天使">
            <a:hlinkClick r:id="" action="ppaction://media"/>
          </p:cNvPr>
          <p:cNvPicPr>
            <a:picLocks noChangeAspect="1"/>
          </p:cNvPicPr>
          <p:nvPr>
            <a:audioFile r:link="rId1"/>
            <p:extLst>
              <p:ext uri="{DAA4B4D4-6D71-4841-9C94-3DE7FCFB9230}">
                <p14:media xmlns:p14="http://schemas.microsoft.com/office/powerpoint/2010/main" r:embed="rId2">
                  <p14:trim end="18972.875"/>
                </p14:media>
              </p:ext>
            </p:extLst>
          </p:nvPr>
        </p:nvPicPr>
        <p:blipFill>
          <a:blip r:embed="rId10"/>
          <a:stretch>
            <a:fillRect/>
          </a:stretch>
        </p:blipFill>
        <p:spPr>
          <a:xfrm>
            <a:off x="0" y="-890505"/>
            <a:ext cx="609600" cy="609600"/>
          </a:xfrm>
          <a:prstGeom prst="rect">
            <a:avLst/>
          </a:prstGeom>
        </p:spPr>
      </p:pic>
    </p:spTree>
    <p:extLst>
      <p:ext uri="{BB962C8B-B14F-4D97-AF65-F5344CB8AC3E}">
        <p14:creationId xmlns:p14="http://schemas.microsoft.com/office/powerpoint/2010/main" val="518759229"/>
      </p:ext>
    </p:extLst>
  </p:cSld>
  <p:clrMapOvr>
    <a:masterClrMapping/>
  </p:clrMapOvr>
  <mc:AlternateContent xmlns:mc="http://schemas.openxmlformats.org/markup-compatibility/2006">
    <mc:Choice xmlns:p14="http://schemas.microsoft.com/office/powerpoint/2010/main" Requires="p14">
      <p:transition spd="slow" p14:dur="3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2"/>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arn(outVertical)">
                                      <p:cBhvr>
                                        <p:cTn id="16" dur="1000"/>
                                        <p:tgtEl>
                                          <p:spTgt spid="33"/>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16" presetClass="entr" presetSubtype="37"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arn(outVertical)">
                                      <p:cBhvr>
                                        <p:cTn id="26" dur="1250"/>
                                        <p:tgtEl>
                                          <p:spTgt spid="22"/>
                                        </p:tgtEl>
                                      </p:cBhvr>
                                    </p:animEffect>
                                  </p:childTnLst>
                                </p:cTn>
                              </p:par>
                            </p:childTnLst>
                          </p:cTn>
                        </p:par>
                        <p:par>
                          <p:cTn id="27" fill="hold">
                            <p:stCondLst>
                              <p:cond delay="4250"/>
                            </p:stCondLst>
                            <p:childTnLst>
                              <p:par>
                                <p:cTn id="28" presetID="42"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par>
                          <p:cTn id="38" fill="hold">
                            <p:stCondLst>
                              <p:cond delay="5250"/>
                            </p:stCondLst>
                            <p:childTnLst>
                              <p:par>
                                <p:cTn id="39" presetID="42"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4" repeatCount="indefinite" fill="hold" display="0">
                  <p:stCondLst>
                    <p:cond delay="indefinite"/>
                  </p:stCondLst>
                  <p:endCondLst>
                    <p:cond evt="onStopAudio" delay="0">
                      <p:tgtEl>
                        <p:sldTgt/>
                      </p:tgtEl>
                    </p:cond>
                  </p:endCondLst>
                </p:cTn>
                <p:tgtEl>
                  <p:spTgt spid="2"/>
                </p:tgtEl>
              </p:cMediaNode>
            </p:audio>
          </p:childTnLst>
        </p:cTn>
      </p:par>
    </p:tnLst>
    <p:bldLst>
      <p:bldP spid="22" grpId="0"/>
      <p:bldP spid="23"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1706879" y="1182564"/>
            <a:ext cx="5844541" cy="2981325"/>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086704" y="1180725"/>
            <a:ext cx="1213794" cy="707886"/>
          </a:xfrm>
          <a:prstGeom prst="rect">
            <a:avLst/>
          </a:prstGeom>
        </p:spPr>
        <p:txBody>
          <a:bodyPr wrap="none">
            <a:spAutoFit/>
          </a:bodyPr>
          <a:lstStyle/>
          <a:p>
            <a:pPr algn="ctr"/>
            <a:r>
              <a:rPr lang="zh-CN" altLang="en-US" sz="4000" b="1" dirty="0">
                <a:solidFill>
                  <a:schemeClr val="bg1"/>
                </a:solidFill>
                <a:latin typeface="迷你简楷体" panose="02010609030101010101" pitchFamily="49" charset="-122"/>
                <a:ea typeface="迷你简楷体" panose="02010609030101010101" pitchFamily="49" charset="-122"/>
              </a:rPr>
              <a:t>前言</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2093799" y="1904625"/>
            <a:ext cx="5352003" cy="2077492"/>
          </a:xfrm>
          <a:prstGeom prst="rect">
            <a:avLst/>
          </a:prstGeom>
          <a:noFill/>
        </p:spPr>
        <p:txBody>
          <a:bodyPr wrap="square" lIns="0" tIns="0" rIns="0" bIns="0" rtlCol="0">
            <a:spAutoFit/>
          </a:bodyPr>
          <a:lstStyle/>
          <a:p>
            <a:pP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文本框请</a:t>
            </a:r>
            <a:r>
              <a:rPr lang="zh-CN" altLang="en-US" sz="900" dirty="0">
                <a:solidFill>
                  <a:schemeClr val="bg1"/>
                </a:solidFill>
                <a:latin typeface="微软雅黑" panose="020B0503020204020204" charset="-122"/>
                <a:ea typeface="微软雅黑" panose="020B0503020204020204" charset="-122"/>
                <a:sym typeface="+mn-ea"/>
              </a:rPr>
              <a:t>在这里输入你的文字说明并且文本尽量精简可根据需求拉伸文本框请在这里输入你的文字说明并且文本尽量精简可根据需求拉伸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文本框请</a:t>
            </a:r>
            <a:r>
              <a:rPr lang="zh-CN" altLang="en-US" sz="900" dirty="0">
                <a:solidFill>
                  <a:schemeClr val="bg1"/>
                </a:solidFill>
                <a:latin typeface="微软雅黑" panose="020B0503020204020204" charset="-122"/>
                <a:ea typeface="微软雅黑" panose="020B0503020204020204" charset="-122"/>
                <a:sym typeface="+mn-ea"/>
              </a:rPr>
              <a:t>在这里输入你的文字说明并且文本尽量精简可根据需求拉伸文本框请在这里输入你的文字说明并且文本尽量精简可根据需求拉伸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文本框请</a:t>
            </a:r>
            <a:r>
              <a:rPr lang="zh-CN" altLang="en-US" sz="900" dirty="0">
                <a:solidFill>
                  <a:schemeClr val="bg1"/>
                </a:solidFill>
                <a:latin typeface="微软雅黑" panose="020B0503020204020204" charset="-122"/>
                <a:ea typeface="微软雅黑" panose="020B0503020204020204" charset="-122"/>
                <a:sym typeface="+mn-ea"/>
              </a:rPr>
              <a:t>在这里输入你的文字说明并且文本尽量精简可根据需求拉伸文本框请在这里输入你的文字说明并且文本尽量精简可根据需求拉伸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r>
              <a:rPr lang="zh-CN" altLang="en-US" sz="900" dirty="0">
                <a:solidFill>
                  <a:schemeClr val="bg1"/>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r>
              <a:rPr lang="zh-CN" altLang="en-US" sz="900" dirty="0">
                <a:solidFill>
                  <a:schemeClr val="bg1"/>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358" t="8247" r="41746" b="76341"/>
          <a:stretch/>
        </p:blipFill>
        <p:spPr>
          <a:xfrm rot="10800000" flipH="1">
            <a:off x="6134102" y="3554435"/>
            <a:ext cx="3009898" cy="1647627"/>
          </a:xfrm>
          <a:prstGeom prst="rect">
            <a:avLst/>
          </a:prstGeom>
        </p:spPr>
      </p:pic>
    </p:spTree>
    <p:extLst>
      <p:ext uri="{BB962C8B-B14F-4D97-AF65-F5344CB8AC3E}">
        <p14:creationId xmlns:p14="http://schemas.microsoft.com/office/powerpoint/2010/main" val="3007943662"/>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34" name="五边形 33"/>
          <p:cNvSpPr/>
          <p:nvPr/>
        </p:nvSpPr>
        <p:spPr>
          <a:xfrm>
            <a:off x="3703343" y="1677119"/>
            <a:ext cx="3441002" cy="48513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2" name="矩形 1"/>
          <p:cNvSpPr/>
          <p:nvPr/>
        </p:nvSpPr>
        <p:spPr>
          <a:xfrm>
            <a:off x="4413736" y="1236513"/>
            <a:ext cx="2892137" cy="523220"/>
          </a:xfrm>
          <a:prstGeom prst="rect">
            <a:avLst/>
          </a:prstGeom>
        </p:spPr>
        <p:txBody>
          <a:bodyPr wrap="none">
            <a:spAutoFit/>
          </a:bodyPr>
          <a:lstStyle/>
          <a:p>
            <a:pPr algn="ctr"/>
            <a:r>
              <a:rPr lang="en-US" altLang="zh-CN" sz="2800" b="1" dirty="0" smtClean="0">
                <a:solidFill>
                  <a:schemeClr val="bg1"/>
                </a:solidFill>
                <a:latin typeface="迷你简楷体" panose="02010609030101010101" pitchFamily="49" charset="-122"/>
                <a:ea typeface="迷你简楷体" panose="02010609030101010101" pitchFamily="49" charset="-122"/>
              </a:rPr>
              <a:t>01.</a:t>
            </a:r>
            <a:r>
              <a:rPr lang="zh-CN" altLang="en-US" sz="2800" b="1" dirty="0" smtClean="0">
                <a:solidFill>
                  <a:schemeClr val="bg1"/>
                </a:solidFill>
                <a:latin typeface="迷你简楷体" panose="02010609030101010101" pitchFamily="49" charset="-122"/>
                <a:ea typeface="迷你简楷体" panose="02010609030101010101" pitchFamily="49" charset="-122"/>
              </a:rPr>
              <a:t>添加标题内容</a:t>
            </a:r>
            <a:endParaRPr lang="zh-CN" altLang="en-US" sz="2800" b="1" dirty="0">
              <a:solidFill>
                <a:schemeClr val="bg1"/>
              </a:solidFill>
              <a:latin typeface="迷你简楷体" panose="02010609030101010101" pitchFamily="49" charset="-122"/>
              <a:ea typeface="迷你简楷体" panose="02010609030101010101" pitchFamily="49"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215" y="1217706"/>
            <a:ext cx="350521" cy="560833"/>
          </a:xfrm>
          <a:prstGeom prst="rect">
            <a:avLst/>
          </a:prstGeom>
        </p:spPr>
      </p:pic>
      <p:sp>
        <p:nvSpPr>
          <p:cNvPr id="40" name="矩形 39"/>
          <p:cNvSpPr/>
          <p:nvPr/>
        </p:nvSpPr>
        <p:spPr>
          <a:xfrm>
            <a:off x="4413736" y="1777185"/>
            <a:ext cx="2892138" cy="523220"/>
          </a:xfrm>
          <a:prstGeom prst="rect">
            <a:avLst/>
          </a:prstGeom>
        </p:spPr>
        <p:txBody>
          <a:bodyPr wrap="none">
            <a:spAutoFit/>
          </a:bodyPr>
          <a:lstStyle/>
          <a:p>
            <a:pPr algn="ctr"/>
            <a:r>
              <a:rPr lang="en-US" altLang="zh-CN" sz="2800" b="1" dirty="0" smtClean="0">
                <a:solidFill>
                  <a:schemeClr val="bg1"/>
                </a:solidFill>
                <a:latin typeface="迷你简楷体" panose="02010609030101010101" pitchFamily="49" charset="-122"/>
                <a:ea typeface="迷你简楷体" panose="02010609030101010101" pitchFamily="49" charset="-122"/>
              </a:rPr>
              <a:t>02.</a:t>
            </a:r>
            <a:r>
              <a:rPr lang="zh-CN" altLang="en-US" sz="2800" b="1" dirty="0" smtClean="0">
                <a:solidFill>
                  <a:schemeClr val="bg1"/>
                </a:solidFill>
                <a:latin typeface="迷你简楷体" panose="02010609030101010101" pitchFamily="49" charset="-122"/>
                <a:ea typeface="迷你简楷体" panose="02010609030101010101" pitchFamily="49" charset="-122"/>
              </a:rPr>
              <a:t>添加标题内容</a:t>
            </a:r>
            <a:endParaRPr lang="zh-CN" altLang="en-US" sz="2800" b="1" dirty="0">
              <a:solidFill>
                <a:schemeClr val="bg1"/>
              </a:solidFill>
              <a:latin typeface="迷你简楷体" panose="02010609030101010101" pitchFamily="49" charset="-122"/>
              <a:ea typeface="迷你简楷体" panose="02010609030101010101" pitchFamily="49" charset="-122"/>
            </a:endParaRPr>
          </a:p>
        </p:txBody>
      </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215" y="1758378"/>
            <a:ext cx="350521" cy="560833"/>
          </a:xfrm>
          <a:prstGeom prst="rect">
            <a:avLst/>
          </a:prstGeom>
        </p:spPr>
      </p:pic>
      <p:sp>
        <p:nvSpPr>
          <p:cNvPr id="42" name="矩形 41"/>
          <p:cNvSpPr/>
          <p:nvPr/>
        </p:nvSpPr>
        <p:spPr>
          <a:xfrm>
            <a:off x="4413736" y="2378476"/>
            <a:ext cx="2892138" cy="523220"/>
          </a:xfrm>
          <a:prstGeom prst="rect">
            <a:avLst/>
          </a:prstGeom>
        </p:spPr>
        <p:txBody>
          <a:bodyPr wrap="none">
            <a:spAutoFit/>
          </a:bodyPr>
          <a:lstStyle/>
          <a:p>
            <a:pPr algn="ctr"/>
            <a:r>
              <a:rPr lang="en-US" altLang="zh-CN" sz="2800" b="1" dirty="0" smtClean="0">
                <a:solidFill>
                  <a:schemeClr val="bg1"/>
                </a:solidFill>
                <a:latin typeface="迷你简楷体" panose="02010609030101010101" pitchFamily="49" charset="-122"/>
                <a:ea typeface="迷你简楷体" panose="02010609030101010101" pitchFamily="49" charset="-122"/>
              </a:rPr>
              <a:t>03.</a:t>
            </a:r>
            <a:r>
              <a:rPr lang="zh-CN" altLang="en-US" sz="2800" b="1" dirty="0" smtClean="0">
                <a:solidFill>
                  <a:schemeClr val="bg1"/>
                </a:solidFill>
                <a:latin typeface="迷你简楷体" panose="02010609030101010101" pitchFamily="49" charset="-122"/>
                <a:ea typeface="迷你简楷体" panose="02010609030101010101" pitchFamily="49" charset="-122"/>
              </a:rPr>
              <a:t>添加标题内容</a:t>
            </a:r>
            <a:endParaRPr lang="zh-CN" altLang="en-US" sz="2800" b="1" dirty="0">
              <a:solidFill>
                <a:schemeClr val="bg1"/>
              </a:solidFill>
              <a:latin typeface="迷你简楷体" panose="02010609030101010101" pitchFamily="49" charset="-122"/>
              <a:ea typeface="迷你简楷体" panose="02010609030101010101" pitchFamily="49" charset="-122"/>
            </a:endParaRPr>
          </a:p>
        </p:txBody>
      </p:sp>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215" y="2359669"/>
            <a:ext cx="350521" cy="560833"/>
          </a:xfrm>
          <a:prstGeom prst="rect">
            <a:avLst/>
          </a:prstGeom>
        </p:spPr>
      </p:pic>
      <p:sp>
        <p:nvSpPr>
          <p:cNvPr id="44" name="矩形 43"/>
          <p:cNvSpPr/>
          <p:nvPr/>
        </p:nvSpPr>
        <p:spPr>
          <a:xfrm>
            <a:off x="4413736" y="3015269"/>
            <a:ext cx="2892138" cy="523220"/>
          </a:xfrm>
          <a:prstGeom prst="rect">
            <a:avLst/>
          </a:prstGeom>
        </p:spPr>
        <p:txBody>
          <a:bodyPr wrap="none">
            <a:spAutoFit/>
          </a:bodyPr>
          <a:lstStyle/>
          <a:p>
            <a:pPr algn="ctr"/>
            <a:r>
              <a:rPr lang="en-US" altLang="zh-CN" sz="2800" b="1" dirty="0" smtClean="0">
                <a:solidFill>
                  <a:schemeClr val="bg1"/>
                </a:solidFill>
                <a:latin typeface="迷你简楷体" panose="02010609030101010101" pitchFamily="49" charset="-122"/>
                <a:ea typeface="迷你简楷体" panose="02010609030101010101" pitchFamily="49" charset="-122"/>
              </a:rPr>
              <a:t>04.</a:t>
            </a:r>
            <a:r>
              <a:rPr lang="zh-CN" altLang="en-US" sz="2800" b="1" dirty="0" smtClean="0">
                <a:solidFill>
                  <a:schemeClr val="bg1"/>
                </a:solidFill>
                <a:latin typeface="迷你简楷体" panose="02010609030101010101" pitchFamily="49" charset="-122"/>
                <a:ea typeface="迷你简楷体" panose="02010609030101010101" pitchFamily="49" charset="-122"/>
              </a:rPr>
              <a:t>添加标题内容</a:t>
            </a:r>
            <a:endParaRPr lang="zh-CN" altLang="en-US" sz="2800" b="1" dirty="0">
              <a:solidFill>
                <a:schemeClr val="bg1"/>
              </a:solidFill>
              <a:latin typeface="迷你简楷体" panose="02010609030101010101" pitchFamily="49" charset="-122"/>
              <a:ea typeface="迷你简楷体" panose="02010609030101010101" pitchFamily="49" charset="-122"/>
            </a:endParaRPr>
          </a:p>
        </p:txBody>
      </p:sp>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215" y="2996462"/>
            <a:ext cx="350521" cy="560833"/>
          </a:xfrm>
          <a:prstGeom prst="rect">
            <a:avLst/>
          </a:prstGeom>
        </p:spPr>
      </p:pic>
      <p:sp>
        <p:nvSpPr>
          <p:cNvPr id="6" name="圆角矩形 5"/>
          <p:cNvSpPr/>
          <p:nvPr/>
        </p:nvSpPr>
        <p:spPr>
          <a:xfrm>
            <a:off x="3494667" y="1252411"/>
            <a:ext cx="4541520" cy="3017520"/>
          </a:xfrm>
          <a:prstGeom prst="roundRect">
            <a:avLst>
              <a:gd name="adj" fmla="val 782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72585" y="1679161"/>
            <a:ext cx="3110695" cy="2210271"/>
            <a:chOff x="772585" y="1679161"/>
            <a:chExt cx="3110695" cy="2210271"/>
          </a:xfrm>
        </p:grpSpPr>
        <p:pic>
          <p:nvPicPr>
            <p:cNvPr id="32" name="图片 31"/>
            <p:cNvPicPr>
              <a:picLocks noChangeAspect="1"/>
            </p:cNvPicPr>
            <p:nvPr/>
          </p:nvPicPr>
          <p:blipFill rotWithShape="1">
            <a:blip r:embed="rId5" cstate="print">
              <a:extLst>
                <a:ext uri="{28A0092B-C50C-407E-A947-70E740481C1C}">
                  <a14:useLocalDpi xmlns:a14="http://schemas.microsoft.com/office/drawing/2010/main" val="0"/>
                </a:ext>
              </a:extLst>
            </a:blip>
            <a:srcRect l="13387" t="9778" r="14526" b="66222"/>
            <a:stretch/>
          </p:blipFill>
          <p:spPr>
            <a:xfrm>
              <a:off x="772585" y="1679161"/>
              <a:ext cx="3110695" cy="2147146"/>
            </a:xfrm>
            <a:prstGeom prst="rect">
              <a:avLst/>
            </a:prstGeom>
          </p:spPr>
        </p:pic>
        <p:sp>
          <p:nvSpPr>
            <p:cNvPr id="30" name="标题 4"/>
            <p:cNvSpPr txBox="1">
              <a:spLocks/>
            </p:cNvSpPr>
            <p:nvPr/>
          </p:nvSpPr>
          <p:spPr>
            <a:xfrm>
              <a:off x="1553714" y="1961161"/>
              <a:ext cx="1417602" cy="91146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800" b="1" dirty="0" smtClean="0">
                  <a:solidFill>
                    <a:schemeClr val="bg1"/>
                  </a:solidFill>
                  <a:effectLst/>
                  <a:latin typeface="微软雅黑" panose="020B0503020204020204" pitchFamily="34" charset="-122"/>
                  <a:ea typeface="微软雅黑" panose="020B0503020204020204" pitchFamily="34" charset="-122"/>
                </a:rPr>
                <a:t>目录</a:t>
              </a:r>
              <a:endParaRPr lang="en-US" altLang="zh-CN" sz="4800" b="1" dirty="0" smtClean="0">
                <a:solidFill>
                  <a:schemeClr val="bg1"/>
                </a:solidFill>
                <a:effectLst/>
                <a:latin typeface="微软雅黑" panose="020B0503020204020204" pitchFamily="34" charset="-122"/>
                <a:ea typeface="微软雅黑" panose="020B0503020204020204" pitchFamily="34" charset="-122"/>
              </a:endParaRPr>
            </a:p>
          </p:txBody>
        </p:sp>
        <p:sp>
          <p:nvSpPr>
            <p:cNvPr id="31" name="矩形 30"/>
            <p:cNvSpPr/>
            <p:nvPr/>
          </p:nvSpPr>
          <p:spPr>
            <a:xfrm>
              <a:off x="1452132" y="2806449"/>
              <a:ext cx="1620765"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CONTENTS</a:t>
              </a:r>
            </a:p>
          </p:txBody>
        </p:sp>
        <p:pic>
          <p:nvPicPr>
            <p:cNvPr id="33" name="图片 32"/>
            <p:cNvPicPr>
              <a:picLocks noChangeAspect="1"/>
            </p:cNvPicPr>
            <p:nvPr/>
          </p:nvPicPr>
          <p:blipFill rotWithShape="1">
            <a:blip r:embed="rId6" cstate="print">
              <a:extLst>
                <a:ext uri="{28A0092B-C50C-407E-A947-70E740481C1C}">
                  <a14:useLocalDpi xmlns:a14="http://schemas.microsoft.com/office/drawing/2010/main" val="0"/>
                </a:ext>
              </a:extLst>
            </a:blip>
            <a:srcRect l="11269" t="21555" r="10145" b="62445"/>
            <a:stretch/>
          </p:blipFill>
          <p:spPr>
            <a:xfrm>
              <a:off x="940411" y="3090220"/>
              <a:ext cx="2775042" cy="799212"/>
            </a:xfrm>
            <a:prstGeom prst="rect">
              <a:avLst/>
            </a:prstGeom>
          </p:spPr>
        </p:pic>
      </p:grpSp>
      <p:sp>
        <p:nvSpPr>
          <p:cNvPr id="8" name="任意多边形 7"/>
          <p:cNvSpPr/>
          <p:nvPr/>
        </p:nvSpPr>
        <p:spPr>
          <a:xfrm>
            <a:off x="-7620" y="3985260"/>
            <a:ext cx="9540240" cy="1066934"/>
          </a:xfrm>
          <a:custGeom>
            <a:avLst/>
            <a:gdLst>
              <a:gd name="connsiteX0" fmla="*/ 0 w 9540240"/>
              <a:gd name="connsiteY0" fmla="*/ 701040 h 1066934"/>
              <a:gd name="connsiteX1" fmla="*/ 45720 w 9540240"/>
              <a:gd name="connsiteY1" fmla="*/ 685800 h 1066934"/>
              <a:gd name="connsiteX2" fmla="*/ 106680 w 9540240"/>
              <a:gd name="connsiteY2" fmla="*/ 655320 h 1066934"/>
              <a:gd name="connsiteX3" fmla="*/ 220980 w 9540240"/>
              <a:gd name="connsiteY3" fmla="*/ 617220 h 1066934"/>
              <a:gd name="connsiteX4" fmla="*/ 342900 w 9540240"/>
              <a:gd name="connsiteY4" fmla="*/ 571500 h 1066934"/>
              <a:gd name="connsiteX5" fmla="*/ 403860 w 9540240"/>
              <a:gd name="connsiteY5" fmla="*/ 556260 h 1066934"/>
              <a:gd name="connsiteX6" fmla="*/ 525780 w 9540240"/>
              <a:gd name="connsiteY6" fmla="*/ 518160 h 1066934"/>
              <a:gd name="connsiteX7" fmla="*/ 746760 w 9540240"/>
              <a:gd name="connsiteY7" fmla="*/ 487680 h 1066934"/>
              <a:gd name="connsiteX8" fmla="*/ 830580 w 9540240"/>
              <a:gd name="connsiteY8" fmla="*/ 480060 h 1066934"/>
              <a:gd name="connsiteX9" fmla="*/ 1272540 w 9540240"/>
              <a:gd name="connsiteY9" fmla="*/ 487680 h 1066934"/>
              <a:gd name="connsiteX10" fmla="*/ 1493520 w 9540240"/>
              <a:gd name="connsiteY10" fmla="*/ 533400 h 1066934"/>
              <a:gd name="connsiteX11" fmla="*/ 1584960 w 9540240"/>
              <a:gd name="connsiteY11" fmla="*/ 548640 h 1066934"/>
              <a:gd name="connsiteX12" fmla="*/ 1805940 w 9540240"/>
              <a:gd name="connsiteY12" fmla="*/ 632460 h 1066934"/>
              <a:gd name="connsiteX13" fmla="*/ 1851660 w 9540240"/>
              <a:gd name="connsiteY13" fmla="*/ 655320 h 1066934"/>
              <a:gd name="connsiteX14" fmla="*/ 1905000 w 9540240"/>
              <a:gd name="connsiteY14" fmla="*/ 723900 h 1066934"/>
              <a:gd name="connsiteX15" fmla="*/ 1920240 w 9540240"/>
              <a:gd name="connsiteY15" fmla="*/ 762000 h 1066934"/>
              <a:gd name="connsiteX16" fmla="*/ 1912620 w 9540240"/>
              <a:gd name="connsiteY16" fmla="*/ 830580 h 1066934"/>
              <a:gd name="connsiteX17" fmla="*/ 1889760 w 9540240"/>
              <a:gd name="connsiteY17" fmla="*/ 845820 h 1066934"/>
              <a:gd name="connsiteX18" fmla="*/ 1836420 w 9540240"/>
              <a:gd name="connsiteY18" fmla="*/ 891540 h 1066934"/>
              <a:gd name="connsiteX19" fmla="*/ 1798320 w 9540240"/>
              <a:gd name="connsiteY19" fmla="*/ 914400 h 1066934"/>
              <a:gd name="connsiteX20" fmla="*/ 1714500 w 9540240"/>
              <a:gd name="connsiteY20" fmla="*/ 944880 h 1066934"/>
              <a:gd name="connsiteX21" fmla="*/ 1600200 w 9540240"/>
              <a:gd name="connsiteY21" fmla="*/ 967740 h 1066934"/>
              <a:gd name="connsiteX22" fmla="*/ 1485900 w 9540240"/>
              <a:gd name="connsiteY22" fmla="*/ 975360 h 1066934"/>
              <a:gd name="connsiteX23" fmla="*/ 1188720 w 9540240"/>
              <a:gd name="connsiteY23" fmla="*/ 960120 h 1066934"/>
              <a:gd name="connsiteX24" fmla="*/ 1158240 w 9540240"/>
              <a:gd name="connsiteY24" fmla="*/ 937260 h 1066934"/>
              <a:gd name="connsiteX25" fmla="*/ 1135380 w 9540240"/>
              <a:gd name="connsiteY25" fmla="*/ 929640 h 1066934"/>
              <a:gd name="connsiteX26" fmla="*/ 1120140 w 9540240"/>
              <a:gd name="connsiteY26" fmla="*/ 906780 h 1066934"/>
              <a:gd name="connsiteX27" fmla="*/ 1097280 w 9540240"/>
              <a:gd name="connsiteY27" fmla="*/ 891540 h 1066934"/>
              <a:gd name="connsiteX28" fmla="*/ 1089660 w 9540240"/>
              <a:gd name="connsiteY28" fmla="*/ 861060 h 1066934"/>
              <a:gd name="connsiteX29" fmla="*/ 1082040 w 9540240"/>
              <a:gd name="connsiteY29" fmla="*/ 838200 h 1066934"/>
              <a:gd name="connsiteX30" fmla="*/ 1112520 w 9540240"/>
              <a:gd name="connsiteY30" fmla="*/ 777240 h 1066934"/>
              <a:gd name="connsiteX31" fmla="*/ 1203960 w 9540240"/>
              <a:gd name="connsiteY31" fmla="*/ 762000 h 1066934"/>
              <a:gd name="connsiteX32" fmla="*/ 1363980 w 9540240"/>
              <a:gd name="connsiteY32" fmla="*/ 746760 h 1066934"/>
              <a:gd name="connsiteX33" fmla="*/ 1455420 w 9540240"/>
              <a:gd name="connsiteY33" fmla="*/ 731520 h 1066934"/>
              <a:gd name="connsiteX34" fmla="*/ 1546860 w 9540240"/>
              <a:gd name="connsiteY34" fmla="*/ 723900 h 1066934"/>
              <a:gd name="connsiteX35" fmla="*/ 2598420 w 9540240"/>
              <a:gd name="connsiteY35" fmla="*/ 731520 h 1066934"/>
              <a:gd name="connsiteX36" fmla="*/ 2773680 w 9540240"/>
              <a:gd name="connsiteY36" fmla="*/ 754380 h 1066934"/>
              <a:gd name="connsiteX37" fmla="*/ 2880360 w 9540240"/>
              <a:gd name="connsiteY37" fmla="*/ 792480 h 1066934"/>
              <a:gd name="connsiteX38" fmla="*/ 2948940 w 9540240"/>
              <a:gd name="connsiteY38" fmla="*/ 815340 h 1066934"/>
              <a:gd name="connsiteX39" fmla="*/ 3032760 w 9540240"/>
              <a:gd name="connsiteY39" fmla="*/ 830580 h 1066934"/>
              <a:gd name="connsiteX40" fmla="*/ 3116580 w 9540240"/>
              <a:gd name="connsiteY40" fmla="*/ 853440 h 1066934"/>
              <a:gd name="connsiteX41" fmla="*/ 3200400 w 9540240"/>
              <a:gd name="connsiteY41" fmla="*/ 883920 h 1066934"/>
              <a:gd name="connsiteX42" fmla="*/ 3299460 w 9540240"/>
              <a:gd name="connsiteY42" fmla="*/ 899160 h 1066934"/>
              <a:gd name="connsiteX43" fmla="*/ 3573780 w 9540240"/>
              <a:gd name="connsiteY43" fmla="*/ 990600 h 1066934"/>
              <a:gd name="connsiteX44" fmla="*/ 3604260 w 9540240"/>
              <a:gd name="connsiteY44" fmla="*/ 998220 h 1066934"/>
              <a:gd name="connsiteX45" fmla="*/ 3649980 w 9540240"/>
              <a:gd name="connsiteY45" fmla="*/ 1013460 h 1066934"/>
              <a:gd name="connsiteX46" fmla="*/ 3672840 w 9540240"/>
              <a:gd name="connsiteY46" fmla="*/ 1021080 h 1066934"/>
              <a:gd name="connsiteX47" fmla="*/ 3710940 w 9540240"/>
              <a:gd name="connsiteY47" fmla="*/ 1028700 h 1066934"/>
              <a:gd name="connsiteX48" fmla="*/ 3756660 w 9540240"/>
              <a:gd name="connsiteY48" fmla="*/ 1043940 h 1066934"/>
              <a:gd name="connsiteX49" fmla="*/ 3825240 w 9540240"/>
              <a:gd name="connsiteY49" fmla="*/ 1051560 h 1066934"/>
              <a:gd name="connsiteX50" fmla="*/ 3802380 w 9540240"/>
              <a:gd name="connsiteY50" fmla="*/ 1059180 h 1066934"/>
              <a:gd name="connsiteX51" fmla="*/ 3101340 w 9540240"/>
              <a:gd name="connsiteY51" fmla="*/ 1059180 h 1066934"/>
              <a:gd name="connsiteX52" fmla="*/ 3063240 w 9540240"/>
              <a:gd name="connsiteY52" fmla="*/ 1051560 h 1066934"/>
              <a:gd name="connsiteX53" fmla="*/ 3032760 w 9540240"/>
              <a:gd name="connsiteY53" fmla="*/ 1043940 h 1066934"/>
              <a:gd name="connsiteX54" fmla="*/ 2987040 w 9540240"/>
              <a:gd name="connsiteY54" fmla="*/ 1036320 h 1066934"/>
              <a:gd name="connsiteX55" fmla="*/ 2964180 w 9540240"/>
              <a:gd name="connsiteY55" fmla="*/ 1005840 h 1066934"/>
              <a:gd name="connsiteX56" fmla="*/ 3002280 w 9540240"/>
              <a:gd name="connsiteY56" fmla="*/ 906780 h 1066934"/>
              <a:gd name="connsiteX57" fmla="*/ 3025140 w 9540240"/>
              <a:gd name="connsiteY57" fmla="*/ 891540 h 1066934"/>
              <a:gd name="connsiteX58" fmla="*/ 3078480 w 9540240"/>
              <a:gd name="connsiteY58" fmla="*/ 868680 h 1066934"/>
              <a:gd name="connsiteX59" fmla="*/ 3108960 w 9540240"/>
              <a:gd name="connsiteY59" fmla="*/ 861060 h 1066934"/>
              <a:gd name="connsiteX60" fmla="*/ 3230880 w 9540240"/>
              <a:gd name="connsiteY60" fmla="*/ 838200 h 1066934"/>
              <a:gd name="connsiteX61" fmla="*/ 3261360 w 9540240"/>
              <a:gd name="connsiteY61" fmla="*/ 830580 h 1066934"/>
              <a:gd name="connsiteX62" fmla="*/ 3345180 w 9540240"/>
              <a:gd name="connsiteY62" fmla="*/ 815340 h 1066934"/>
              <a:gd name="connsiteX63" fmla="*/ 3436620 w 9540240"/>
              <a:gd name="connsiteY63" fmla="*/ 807720 h 1066934"/>
              <a:gd name="connsiteX64" fmla="*/ 3657600 w 9540240"/>
              <a:gd name="connsiteY64" fmla="*/ 792480 h 1066934"/>
              <a:gd name="connsiteX65" fmla="*/ 3787140 w 9540240"/>
              <a:gd name="connsiteY65" fmla="*/ 784860 h 1066934"/>
              <a:gd name="connsiteX66" fmla="*/ 4084320 w 9540240"/>
              <a:gd name="connsiteY66" fmla="*/ 762000 h 1066934"/>
              <a:gd name="connsiteX67" fmla="*/ 4358640 w 9540240"/>
              <a:gd name="connsiteY67" fmla="*/ 746760 h 1066934"/>
              <a:gd name="connsiteX68" fmla="*/ 6393180 w 9540240"/>
              <a:gd name="connsiteY68" fmla="*/ 739140 h 1066934"/>
              <a:gd name="connsiteX69" fmla="*/ 7178040 w 9540240"/>
              <a:gd name="connsiteY69" fmla="*/ 723900 h 1066934"/>
              <a:gd name="connsiteX70" fmla="*/ 8077200 w 9540240"/>
              <a:gd name="connsiteY70" fmla="*/ 716280 h 1066934"/>
              <a:gd name="connsiteX71" fmla="*/ 8389620 w 9540240"/>
              <a:gd name="connsiteY71" fmla="*/ 701040 h 1066934"/>
              <a:gd name="connsiteX72" fmla="*/ 8481060 w 9540240"/>
              <a:gd name="connsiteY72" fmla="*/ 685800 h 1066934"/>
              <a:gd name="connsiteX73" fmla="*/ 8511540 w 9540240"/>
              <a:gd name="connsiteY73" fmla="*/ 678180 h 1066934"/>
              <a:gd name="connsiteX74" fmla="*/ 8534400 w 9540240"/>
              <a:gd name="connsiteY74" fmla="*/ 670560 h 1066934"/>
              <a:gd name="connsiteX75" fmla="*/ 8580120 w 9540240"/>
              <a:gd name="connsiteY75" fmla="*/ 662940 h 1066934"/>
              <a:gd name="connsiteX76" fmla="*/ 8602980 w 9540240"/>
              <a:gd name="connsiteY76" fmla="*/ 655320 h 1066934"/>
              <a:gd name="connsiteX77" fmla="*/ 8656320 w 9540240"/>
              <a:gd name="connsiteY77" fmla="*/ 640080 h 1066934"/>
              <a:gd name="connsiteX78" fmla="*/ 8679180 w 9540240"/>
              <a:gd name="connsiteY78" fmla="*/ 624840 h 1066934"/>
              <a:gd name="connsiteX79" fmla="*/ 8724900 w 9540240"/>
              <a:gd name="connsiteY79" fmla="*/ 609600 h 1066934"/>
              <a:gd name="connsiteX80" fmla="*/ 8778240 w 9540240"/>
              <a:gd name="connsiteY80" fmla="*/ 579120 h 1066934"/>
              <a:gd name="connsiteX81" fmla="*/ 8823960 w 9540240"/>
              <a:gd name="connsiteY81" fmla="*/ 563880 h 1066934"/>
              <a:gd name="connsiteX82" fmla="*/ 8854440 w 9540240"/>
              <a:gd name="connsiteY82" fmla="*/ 548640 h 1066934"/>
              <a:gd name="connsiteX83" fmla="*/ 8877300 w 9540240"/>
              <a:gd name="connsiteY83" fmla="*/ 541020 h 1066934"/>
              <a:gd name="connsiteX84" fmla="*/ 8900160 w 9540240"/>
              <a:gd name="connsiteY84" fmla="*/ 525780 h 1066934"/>
              <a:gd name="connsiteX85" fmla="*/ 8945880 w 9540240"/>
              <a:gd name="connsiteY85" fmla="*/ 510540 h 1066934"/>
              <a:gd name="connsiteX86" fmla="*/ 8991600 w 9540240"/>
              <a:gd name="connsiteY86" fmla="*/ 464820 h 1066934"/>
              <a:gd name="connsiteX87" fmla="*/ 9029700 w 9540240"/>
              <a:gd name="connsiteY87" fmla="*/ 419100 h 1066934"/>
              <a:gd name="connsiteX88" fmla="*/ 9052560 w 9540240"/>
              <a:gd name="connsiteY88" fmla="*/ 373380 h 1066934"/>
              <a:gd name="connsiteX89" fmla="*/ 9083040 w 9540240"/>
              <a:gd name="connsiteY89" fmla="*/ 304800 h 1066934"/>
              <a:gd name="connsiteX90" fmla="*/ 9113520 w 9540240"/>
              <a:gd name="connsiteY90" fmla="*/ 220980 h 1066934"/>
              <a:gd name="connsiteX91" fmla="*/ 9121140 w 9540240"/>
              <a:gd name="connsiteY91" fmla="*/ 175260 h 1066934"/>
              <a:gd name="connsiteX92" fmla="*/ 9144000 w 9540240"/>
              <a:gd name="connsiteY92" fmla="*/ 106680 h 1066934"/>
              <a:gd name="connsiteX93" fmla="*/ 9151620 w 9540240"/>
              <a:gd name="connsiteY93" fmla="*/ 83820 h 1066934"/>
              <a:gd name="connsiteX94" fmla="*/ 9159240 w 9540240"/>
              <a:gd name="connsiteY94" fmla="*/ 60960 h 1066934"/>
              <a:gd name="connsiteX95" fmla="*/ 9151620 w 9540240"/>
              <a:gd name="connsiteY95" fmla="*/ 22860 h 1066934"/>
              <a:gd name="connsiteX96" fmla="*/ 9128760 w 9540240"/>
              <a:gd name="connsiteY96" fmla="*/ 15240 h 1066934"/>
              <a:gd name="connsiteX97" fmla="*/ 9037320 w 9540240"/>
              <a:gd name="connsiteY97" fmla="*/ 0 h 1066934"/>
              <a:gd name="connsiteX98" fmla="*/ 8976360 w 9540240"/>
              <a:gd name="connsiteY98" fmla="*/ 30480 h 1066934"/>
              <a:gd name="connsiteX99" fmla="*/ 8968740 w 9540240"/>
              <a:gd name="connsiteY99" fmla="*/ 68580 h 1066934"/>
              <a:gd name="connsiteX100" fmla="*/ 8976360 w 9540240"/>
              <a:gd name="connsiteY100" fmla="*/ 106680 h 1066934"/>
              <a:gd name="connsiteX101" fmla="*/ 9022080 w 9540240"/>
              <a:gd name="connsiteY101" fmla="*/ 137160 h 1066934"/>
              <a:gd name="connsiteX102" fmla="*/ 9052560 w 9540240"/>
              <a:gd name="connsiteY102" fmla="*/ 144780 h 1066934"/>
              <a:gd name="connsiteX103" fmla="*/ 9304020 w 9540240"/>
              <a:gd name="connsiteY103" fmla="*/ 129540 h 1066934"/>
              <a:gd name="connsiteX104" fmla="*/ 9326880 w 9540240"/>
              <a:gd name="connsiteY104" fmla="*/ 121920 h 1066934"/>
              <a:gd name="connsiteX105" fmla="*/ 9380220 w 9540240"/>
              <a:gd name="connsiteY105" fmla="*/ 106680 h 1066934"/>
              <a:gd name="connsiteX106" fmla="*/ 9403080 w 9540240"/>
              <a:gd name="connsiteY106" fmla="*/ 91440 h 1066934"/>
              <a:gd name="connsiteX107" fmla="*/ 9464040 w 9540240"/>
              <a:gd name="connsiteY107" fmla="*/ 83820 h 1066934"/>
              <a:gd name="connsiteX108" fmla="*/ 9540240 w 9540240"/>
              <a:gd name="connsiteY108" fmla="*/ 76200 h 1066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9540240" h="1066934">
                <a:moveTo>
                  <a:pt x="0" y="701040"/>
                </a:moveTo>
                <a:cubicBezTo>
                  <a:pt x="15240" y="695960"/>
                  <a:pt x="30955" y="692128"/>
                  <a:pt x="45720" y="685800"/>
                </a:cubicBezTo>
                <a:cubicBezTo>
                  <a:pt x="66602" y="676851"/>
                  <a:pt x="85127" y="662504"/>
                  <a:pt x="106680" y="655320"/>
                </a:cubicBezTo>
                <a:cubicBezTo>
                  <a:pt x="144780" y="642620"/>
                  <a:pt x="184066" y="633040"/>
                  <a:pt x="220980" y="617220"/>
                </a:cubicBezTo>
                <a:cubicBezTo>
                  <a:pt x="276114" y="593591"/>
                  <a:pt x="281324" y="589611"/>
                  <a:pt x="342900" y="571500"/>
                </a:cubicBezTo>
                <a:cubicBezTo>
                  <a:pt x="362994" y="565590"/>
                  <a:pt x="383766" y="562170"/>
                  <a:pt x="403860" y="556260"/>
                </a:cubicBezTo>
                <a:cubicBezTo>
                  <a:pt x="461940" y="539178"/>
                  <a:pt x="470790" y="531099"/>
                  <a:pt x="525780" y="518160"/>
                </a:cubicBezTo>
                <a:cubicBezTo>
                  <a:pt x="613731" y="497466"/>
                  <a:pt x="643348" y="498021"/>
                  <a:pt x="746760" y="487680"/>
                </a:cubicBezTo>
                <a:lnTo>
                  <a:pt x="830580" y="480060"/>
                </a:lnTo>
                <a:lnTo>
                  <a:pt x="1272540" y="487680"/>
                </a:lnTo>
                <a:cubicBezTo>
                  <a:pt x="1347518" y="493713"/>
                  <a:pt x="1419323" y="521034"/>
                  <a:pt x="1493520" y="533400"/>
                </a:cubicBezTo>
                <a:lnTo>
                  <a:pt x="1584960" y="548640"/>
                </a:lnTo>
                <a:cubicBezTo>
                  <a:pt x="1712712" y="593353"/>
                  <a:pt x="1710608" y="587972"/>
                  <a:pt x="1805940" y="632460"/>
                </a:cubicBezTo>
                <a:cubicBezTo>
                  <a:pt x="1821380" y="639665"/>
                  <a:pt x="1837701" y="645549"/>
                  <a:pt x="1851660" y="655320"/>
                </a:cubicBezTo>
                <a:cubicBezTo>
                  <a:pt x="1875637" y="672104"/>
                  <a:pt x="1892246" y="698392"/>
                  <a:pt x="1905000" y="723900"/>
                </a:cubicBezTo>
                <a:cubicBezTo>
                  <a:pt x="1911117" y="736134"/>
                  <a:pt x="1915160" y="749300"/>
                  <a:pt x="1920240" y="762000"/>
                </a:cubicBezTo>
                <a:cubicBezTo>
                  <a:pt x="1917700" y="784860"/>
                  <a:pt x="1920480" y="808964"/>
                  <a:pt x="1912620" y="830580"/>
                </a:cubicBezTo>
                <a:cubicBezTo>
                  <a:pt x="1909490" y="839187"/>
                  <a:pt x="1896795" y="839957"/>
                  <a:pt x="1889760" y="845820"/>
                </a:cubicBezTo>
                <a:cubicBezTo>
                  <a:pt x="1842669" y="885063"/>
                  <a:pt x="1893495" y="853490"/>
                  <a:pt x="1836420" y="891540"/>
                </a:cubicBezTo>
                <a:cubicBezTo>
                  <a:pt x="1824097" y="899755"/>
                  <a:pt x="1811567" y="907776"/>
                  <a:pt x="1798320" y="914400"/>
                </a:cubicBezTo>
                <a:cubicBezTo>
                  <a:pt x="1781151" y="922984"/>
                  <a:pt x="1731096" y="940138"/>
                  <a:pt x="1714500" y="944880"/>
                </a:cubicBezTo>
                <a:cubicBezTo>
                  <a:pt x="1673522" y="956588"/>
                  <a:pt x="1642199" y="963922"/>
                  <a:pt x="1600200" y="967740"/>
                </a:cubicBezTo>
                <a:cubicBezTo>
                  <a:pt x="1562172" y="971197"/>
                  <a:pt x="1524000" y="972820"/>
                  <a:pt x="1485900" y="975360"/>
                </a:cubicBezTo>
                <a:cubicBezTo>
                  <a:pt x="1386840" y="970280"/>
                  <a:pt x="1287246" y="971577"/>
                  <a:pt x="1188720" y="960120"/>
                </a:cubicBezTo>
                <a:cubicBezTo>
                  <a:pt x="1176105" y="958653"/>
                  <a:pt x="1169267" y="943561"/>
                  <a:pt x="1158240" y="937260"/>
                </a:cubicBezTo>
                <a:cubicBezTo>
                  <a:pt x="1151266" y="933275"/>
                  <a:pt x="1143000" y="932180"/>
                  <a:pt x="1135380" y="929640"/>
                </a:cubicBezTo>
                <a:cubicBezTo>
                  <a:pt x="1130300" y="922020"/>
                  <a:pt x="1126616" y="913256"/>
                  <a:pt x="1120140" y="906780"/>
                </a:cubicBezTo>
                <a:cubicBezTo>
                  <a:pt x="1113664" y="900304"/>
                  <a:pt x="1102360" y="899160"/>
                  <a:pt x="1097280" y="891540"/>
                </a:cubicBezTo>
                <a:cubicBezTo>
                  <a:pt x="1091471" y="882826"/>
                  <a:pt x="1092537" y="871130"/>
                  <a:pt x="1089660" y="861060"/>
                </a:cubicBezTo>
                <a:cubicBezTo>
                  <a:pt x="1087453" y="853337"/>
                  <a:pt x="1084580" y="845820"/>
                  <a:pt x="1082040" y="838200"/>
                </a:cubicBezTo>
                <a:cubicBezTo>
                  <a:pt x="1087498" y="810911"/>
                  <a:pt x="1084059" y="791470"/>
                  <a:pt x="1112520" y="777240"/>
                </a:cubicBezTo>
                <a:cubicBezTo>
                  <a:pt x="1121410" y="772795"/>
                  <a:pt x="1202728" y="762164"/>
                  <a:pt x="1203960" y="762000"/>
                </a:cubicBezTo>
                <a:cubicBezTo>
                  <a:pt x="1283922" y="751338"/>
                  <a:pt x="1266917" y="754226"/>
                  <a:pt x="1363980" y="746760"/>
                </a:cubicBezTo>
                <a:cubicBezTo>
                  <a:pt x="1394460" y="741680"/>
                  <a:pt x="1424758" y="735353"/>
                  <a:pt x="1455420" y="731520"/>
                </a:cubicBezTo>
                <a:cubicBezTo>
                  <a:pt x="1485769" y="727726"/>
                  <a:pt x="1516274" y="723900"/>
                  <a:pt x="1546860" y="723900"/>
                </a:cubicBezTo>
                <a:lnTo>
                  <a:pt x="2598420" y="731520"/>
                </a:lnTo>
                <a:cubicBezTo>
                  <a:pt x="2727870" y="750013"/>
                  <a:pt x="2669399" y="742793"/>
                  <a:pt x="2773680" y="754380"/>
                </a:cubicBezTo>
                <a:cubicBezTo>
                  <a:pt x="2861383" y="791967"/>
                  <a:pt x="2791819" y="764811"/>
                  <a:pt x="2880360" y="792480"/>
                </a:cubicBezTo>
                <a:cubicBezTo>
                  <a:pt x="2903360" y="799667"/>
                  <a:pt x="2925563" y="809496"/>
                  <a:pt x="2948940" y="815340"/>
                </a:cubicBezTo>
                <a:cubicBezTo>
                  <a:pt x="2976490" y="822228"/>
                  <a:pt x="3005068" y="824286"/>
                  <a:pt x="3032760" y="830580"/>
                </a:cubicBezTo>
                <a:cubicBezTo>
                  <a:pt x="3061000" y="836998"/>
                  <a:pt x="3088983" y="844659"/>
                  <a:pt x="3116580" y="853440"/>
                </a:cubicBezTo>
                <a:cubicBezTo>
                  <a:pt x="3144910" y="862454"/>
                  <a:pt x="3171558" y="876709"/>
                  <a:pt x="3200400" y="883920"/>
                </a:cubicBezTo>
                <a:cubicBezTo>
                  <a:pt x="3232811" y="892023"/>
                  <a:pt x="3266440" y="894080"/>
                  <a:pt x="3299460" y="899160"/>
                </a:cubicBezTo>
                <a:cubicBezTo>
                  <a:pt x="3390900" y="929640"/>
                  <a:pt x="3480272" y="967223"/>
                  <a:pt x="3573780" y="990600"/>
                </a:cubicBezTo>
                <a:cubicBezTo>
                  <a:pt x="3583940" y="993140"/>
                  <a:pt x="3594229" y="995211"/>
                  <a:pt x="3604260" y="998220"/>
                </a:cubicBezTo>
                <a:cubicBezTo>
                  <a:pt x="3619647" y="1002836"/>
                  <a:pt x="3634740" y="1008380"/>
                  <a:pt x="3649980" y="1013460"/>
                </a:cubicBezTo>
                <a:cubicBezTo>
                  <a:pt x="3657600" y="1016000"/>
                  <a:pt x="3664964" y="1019505"/>
                  <a:pt x="3672840" y="1021080"/>
                </a:cubicBezTo>
                <a:cubicBezTo>
                  <a:pt x="3685540" y="1023620"/>
                  <a:pt x="3698445" y="1025292"/>
                  <a:pt x="3710940" y="1028700"/>
                </a:cubicBezTo>
                <a:cubicBezTo>
                  <a:pt x="3726438" y="1032927"/>
                  <a:pt x="3740694" y="1042166"/>
                  <a:pt x="3756660" y="1043940"/>
                </a:cubicBezTo>
                <a:lnTo>
                  <a:pt x="3825240" y="1051560"/>
                </a:lnTo>
                <a:cubicBezTo>
                  <a:pt x="3817620" y="1054100"/>
                  <a:pt x="3810405" y="1058846"/>
                  <a:pt x="3802380" y="1059180"/>
                </a:cubicBezTo>
                <a:cubicBezTo>
                  <a:pt x="3482909" y="1072491"/>
                  <a:pt x="3424632" y="1066059"/>
                  <a:pt x="3101340" y="1059180"/>
                </a:cubicBezTo>
                <a:cubicBezTo>
                  <a:pt x="3088640" y="1056640"/>
                  <a:pt x="3075883" y="1054370"/>
                  <a:pt x="3063240" y="1051560"/>
                </a:cubicBezTo>
                <a:cubicBezTo>
                  <a:pt x="3053017" y="1049288"/>
                  <a:pt x="3043029" y="1045994"/>
                  <a:pt x="3032760" y="1043940"/>
                </a:cubicBezTo>
                <a:cubicBezTo>
                  <a:pt x="3017610" y="1040910"/>
                  <a:pt x="3002280" y="1038860"/>
                  <a:pt x="2987040" y="1036320"/>
                </a:cubicBezTo>
                <a:cubicBezTo>
                  <a:pt x="2979420" y="1026160"/>
                  <a:pt x="2965976" y="1018412"/>
                  <a:pt x="2964180" y="1005840"/>
                </a:cubicBezTo>
                <a:cubicBezTo>
                  <a:pt x="2953960" y="934302"/>
                  <a:pt x="2960883" y="936349"/>
                  <a:pt x="3002280" y="906780"/>
                </a:cubicBezTo>
                <a:cubicBezTo>
                  <a:pt x="3009732" y="901457"/>
                  <a:pt x="3016949" y="895636"/>
                  <a:pt x="3025140" y="891540"/>
                </a:cubicBezTo>
                <a:cubicBezTo>
                  <a:pt x="3042442" y="882889"/>
                  <a:pt x="3060301" y="875291"/>
                  <a:pt x="3078480" y="868680"/>
                </a:cubicBezTo>
                <a:cubicBezTo>
                  <a:pt x="3088322" y="865101"/>
                  <a:pt x="3098720" y="863254"/>
                  <a:pt x="3108960" y="861060"/>
                </a:cubicBezTo>
                <a:cubicBezTo>
                  <a:pt x="3387766" y="801316"/>
                  <a:pt x="3047798" y="874816"/>
                  <a:pt x="3230880" y="838200"/>
                </a:cubicBezTo>
                <a:cubicBezTo>
                  <a:pt x="3241149" y="836146"/>
                  <a:pt x="3251137" y="832852"/>
                  <a:pt x="3261360" y="830580"/>
                </a:cubicBezTo>
                <a:cubicBezTo>
                  <a:pt x="3279443" y="826562"/>
                  <a:pt x="3328637" y="817178"/>
                  <a:pt x="3345180" y="815340"/>
                </a:cubicBezTo>
                <a:cubicBezTo>
                  <a:pt x="3375579" y="811962"/>
                  <a:pt x="3406116" y="809952"/>
                  <a:pt x="3436620" y="807720"/>
                </a:cubicBezTo>
                <a:lnTo>
                  <a:pt x="3657600" y="792480"/>
                </a:lnTo>
                <a:lnTo>
                  <a:pt x="3787140" y="784860"/>
                </a:lnTo>
                <a:lnTo>
                  <a:pt x="4084320" y="762000"/>
                </a:lnTo>
                <a:cubicBezTo>
                  <a:pt x="4258055" y="747214"/>
                  <a:pt x="3978304" y="749339"/>
                  <a:pt x="4358640" y="746760"/>
                </a:cubicBezTo>
                <a:lnTo>
                  <a:pt x="6393180" y="739140"/>
                </a:lnTo>
                <a:cubicBezTo>
                  <a:pt x="6727002" y="716885"/>
                  <a:pt x="6489890" y="730581"/>
                  <a:pt x="7178040" y="723900"/>
                </a:cubicBezTo>
                <a:lnTo>
                  <a:pt x="8077200" y="716280"/>
                </a:lnTo>
                <a:cubicBezTo>
                  <a:pt x="8181340" y="711200"/>
                  <a:pt x="8286775" y="718181"/>
                  <a:pt x="8389620" y="701040"/>
                </a:cubicBezTo>
                <a:cubicBezTo>
                  <a:pt x="8420100" y="695960"/>
                  <a:pt x="8451082" y="693294"/>
                  <a:pt x="8481060" y="685800"/>
                </a:cubicBezTo>
                <a:cubicBezTo>
                  <a:pt x="8491220" y="683260"/>
                  <a:pt x="8501470" y="681057"/>
                  <a:pt x="8511540" y="678180"/>
                </a:cubicBezTo>
                <a:cubicBezTo>
                  <a:pt x="8519263" y="675973"/>
                  <a:pt x="8526559" y="672302"/>
                  <a:pt x="8534400" y="670560"/>
                </a:cubicBezTo>
                <a:cubicBezTo>
                  <a:pt x="8549482" y="667208"/>
                  <a:pt x="8565038" y="666292"/>
                  <a:pt x="8580120" y="662940"/>
                </a:cubicBezTo>
                <a:cubicBezTo>
                  <a:pt x="8587961" y="661198"/>
                  <a:pt x="8595257" y="657527"/>
                  <a:pt x="8602980" y="655320"/>
                </a:cubicBezTo>
                <a:cubicBezTo>
                  <a:pt x="8614373" y="652065"/>
                  <a:pt x="8644140" y="646170"/>
                  <a:pt x="8656320" y="640080"/>
                </a:cubicBezTo>
                <a:cubicBezTo>
                  <a:pt x="8664511" y="635984"/>
                  <a:pt x="8670811" y="628559"/>
                  <a:pt x="8679180" y="624840"/>
                </a:cubicBezTo>
                <a:cubicBezTo>
                  <a:pt x="8693860" y="618316"/>
                  <a:pt x="8711534" y="618511"/>
                  <a:pt x="8724900" y="609600"/>
                </a:cubicBezTo>
                <a:cubicBezTo>
                  <a:pt x="8745520" y="595853"/>
                  <a:pt x="8754070" y="588788"/>
                  <a:pt x="8778240" y="579120"/>
                </a:cubicBezTo>
                <a:cubicBezTo>
                  <a:pt x="8793155" y="573154"/>
                  <a:pt x="8809045" y="569846"/>
                  <a:pt x="8823960" y="563880"/>
                </a:cubicBezTo>
                <a:cubicBezTo>
                  <a:pt x="8834507" y="559661"/>
                  <a:pt x="8843999" y="553115"/>
                  <a:pt x="8854440" y="548640"/>
                </a:cubicBezTo>
                <a:cubicBezTo>
                  <a:pt x="8861823" y="545476"/>
                  <a:pt x="8870116" y="544612"/>
                  <a:pt x="8877300" y="541020"/>
                </a:cubicBezTo>
                <a:cubicBezTo>
                  <a:pt x="8885491" y="536924"/>
                  <a:pt x="8891791" y="529499"/>
                  <a:pt x="8900160" y="525780"/>
                </a:cubicBezTo>
                <a:cubicBezTo>
                  <a:pt x="8914840" y="519256"/>
                  <a:pt x="8945880" y="510540"/>
                  <a:pt x="8945880" y="510540"/>
                </a:cubicBezTo>
                <a:cubicBezTo>
                  <a:pt x="8961120" y="495300"/>
                  <a:pt x="8981961" y="484097"/>
                  <a:pt x="8991600" y="464820"/>
                </a:cubicBezTo>
                <a:cubicBezTo>
                  <a:pt x="9010936" y="426149"/>
                  <a:pt x="8997389" y="440641"/>
                  <a:pt x="9029700" y="419100"/>
                </a:cubicBezTo>
                <a:cubicBezTo>
                  <a:pt x="9073376" y="353586"/>
                  <a:pt x="9021012" y="436476"/>
                  <a:pt x="9052560" y="373380"/>
                </a:cubicBezTo>
                <a:cubicBezTo>
                  <a:pt x="9077579" y="323342"/>
                  <a:pt x="9063381" y="383436"/>
                  <a:pt x="9083040" y="304800"/>
                </a:cubicBezTo>
                <a:cubicBezTo>
                  <a:pt x="9100501" y="234955"/>
                  <a:pt x="9086662" y="261268"/>
                  <a:pt x="9113520" y="220980"/>
                </a:cubicBezTo>
                <a:cubicBezTo>
                  <a:pt x="9116060" y="205740"/>
                  <a:pt x="9117393" y="190249"/>
                  <a:pt x="9121140" y="175260"/>
                </a:cubicBezTo>
                <a:lnTo>
                  <a:pt x="9144000" y="106680"/>
                </a:lnTo>
                <a:lnTo>
                  <a:pt x="9151620" y="83820"/>
                </a:lnTo>
                <a:lnTo>
                  <a:pt x="9159240" y="60960"/>
                </a:lnTo>
                <a:cubicBezTo>
                  <a:pt x="9156700" y="48260"/>
                  <a:pt x="9158804" y="33636"/>
                  <a:pt x="9151620" y="22860"/>
                </a:cubicBezTo>
                <a:cubicBezTo>
                  <a:pt x="9147165" y="16177"/>
                  <a:pt x="9136483" y="17447"/>
                  <a:pt x="9128760" y="15240"/>
                </a:cubicBezTo>
                <a:cubicBezTo>
                  <a:pt x="9089601" y="4052"/>
                  <a:pt x="9086795" y="6184"/>
                  <a:pt x="9037320" y="0"/>
                </a:cubicBezTo>
                <a:cubicBezTo>
                  <a:pt x="9010031" y="5458"/>
                  <a:pt x="8990590" y="2019"/>
                  <a:pt x="8976360" y="30480"/>
                </a:cubicBezTo>
                <a:cubicBezTo>
                  <a:pt x="8970568" y="42064"/>
                  <a:pt x="8971280" y="55880"/>
                  <a:pt x="8968740" y="68580"/>
                </a:cubicBezTo>
                <a:cubicBezTo>
                  <a:pt x="8971280" y="81280"/>
                  <a:pt x="8970568" y="95096"/>
                  <a:pt x="8976360" y="106680"/>
                </a:cubicBezTo>
                <a:cubicBezTo>
                  <a:pt x="8987019" y="127997"/>
                  <a:pt x="9002324" y="131516"/>
                  <a:pt x="9022080" y="137160"/>
                </a:cubicBezTo>
                <a:cubicBezTo>
                  <a:pt x="9032150" y="140037"/>
                  <a:pt x="9042400" y="142240"/>
                  <a:pt x="9052560" y="144780"/>
                </a:cubicBezTo>
                <a:cubicBezTo>
                  <a:pt x="9122611" y="142186"/>
                  <a:pt x="9224631" y="147182"/>
                  <a:pt x="9304020" y="129540"/>
                </a:cubicBezTo>
                <a:cubicBezTo>
                  <a:pt x="9311861" y="127798"/>
                  <a:pt x="9319157" y="124127"/>
                  <a:pt x="9326880" y="121920"/>
                </a:cubicBezTo>
                <a:cubicBezTo>
                  <a:pt x="9338273" y="118665"/>
                  <a:pt x="9368040" y="112770"/>
                  <a:pt x="9380220" y="106680"/>
                </a:cubicBezTo>
                <a:cubicBezTo>
                  <a:pt x="9388411" y="102584"/>
                  <a:pt x="9394245" y="93850"/>
                  <a:pt x="9403080" y="91440"/>
                </a:cubicBezTo>
                <a:cubicBezTo>
                  <a:pt x="9422837" y="86052"/>
                  <a:pt x="9443742" y="86526"/>
                  <a:pt x="9464040" y="83820"/>
                </a:cubicBezTo>
                <a:cubicBezTo>
                  <a:pt x="9529272" y="75122"/>
                  <a:pt x="9497574" y="76200"/>
                  <a:pt x="9540240" y="76200"/>
                </a:cubicBezTo>
              </a:path>
            </a:pathLst>
          </a:cu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401627" y="3644174"/>
            <a:ext cx="2892138" cy="523220"/>
          </a:xfrm>
          <a:prstGeom prst="rect">
            <a:avLst/>
          </a:prstGeom>
        </p:spPr>
        <p:txBody>
          <a:bodyPr wrap="none">
            <a:spAutoFit/>
          </a:bodyPr>
          <a:lstStyle/>
          <a:p>
            <a:pPr algn="ctr"/>
            <a:r>
              <a:rPr lang="en-US" altLang="zh-CN" sz="2800" b="1" dirty="0" smtClean="0">
                <a:solidFill>
                  <a:schemeClr val="bg1"/>
                </a:solidFill>
                <a:latin typeface="迷你简楷体" panose="02010609030101010101" pitchFamily="49" charset="-122"/>
                <a:ea typeface="迷你简楷体" panose="02010609030101010101" pitchFamily="49" charset="-122"/>
              </a:rPr>
              <a:t>05.</a:t>
            </a:r>
            <a:r>
              <a:rPr lang="zh-CN" altLang="en-US" sz="2800" b="1" dirty="0" smtClean="0">
                <a:solidFill>
                  <a:schemeClr val="bg1"/>
                </a:solidFill>
                <a:latin typeface="迷你简楷体" panose="02010609030101010101" pitchFamily="49" charset="-122"/>
                <a:ea typeface="迷你简楷体" panose="02010609030101010101" pitchFamily="49" charset="-122"/>
              </a:rPr>
              <a:t>添加标题内容</a:t>
            </a:r>
            <a:endParaRPr lang="zh-CN" altLang="en-US" sz="2800" b="1" dirty="0">
              <a:solidFill>
                <a:schemeClr val="bg1"/>
              </a:solidFill>
              <a:latin typeface="迷你简楷体" panose="02010609030101010101" pitchFamily="49" charset="-122"/>
              <a:ea typeface="迷你简楷体" panose="02010609030101010101" pitchFamily="49"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1106" y="3625367"/>
            <a:ext cx="350521" cy="560833"/>
          </a:xfrm>
          <a:prstGeom prst="rect">
            <a:avLst/>
          </a:prstGeom>
        </p:spPr>
      </p:pic>
    </p:spTree>
    <p:extLst>
      <p:ext uri="{BB962C8B-B14F-4D97-AF65-F5344CB8AC3E}">
        <p14:creationId xmlns:p14="http://schemas.microsoft.com/office/powerpoint/2010/main" val="1475339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nodePh="1">
                                  <p:stCondLst>
                                    <p:cond delay="0"/>
                                  </p:stCondLst>
                                  <p:endCondLst>
                                    <p:cond evt="begin" delay="0">
                                      <p:tn val="5"/>
                                    </p:cond>
                                  </p:end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outVertical)">
                                      <p:cBhvr>
                                        <p:cTn id="20" dur="500"/>
                                        <p:tgtEl>
                                          <p:spTgt spid="6"/>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750" fill="hold"/>
                                        <p:tgtEl>
                                          <p:spTgt spid="2"/>
                                        </p:tgtEl>
                                        <p:attrNameLst>
                                          <p:attrName>ppt_w</p:attrName>
                                        </p:attrNameLst>
                                      </p:cBhvr>
                                      <p:tavLst>
                                        <p:tav tm="0">
                                          <p:val>
                                            <p:fltVal val="0"/>
                                          </p:val>
                                        </p:tav>
                                        <p:tav tm="100000">
                                          <p:val>
                                            <p:strVal val="#ppt_w"/>
                                          </p:val>
                                        </p:tav>
                                      </p:tavLst>
                                    </p:anim>
                                    <p:anim calcmode="lin" valueType="num">
                                      <p:cBhvr>
                                        <p:cTn id="29" dur="750" fill="hold"/>
                                        <p:tgtEl>
                                          <p:spTgt spid="2"/>
                                        </p:tgtEl>
                                        <p:attrNameLst>
                                          <p:attrName>ppt_h</p:attrName>
                                        </p:attrNameLst>
                                      </p:cBhvr>
                                      <p:tavLst>
                                        <p:tav tm="0">
                                          <p:val>
                                            <p:fltVal val="0"/>
                                          </p:val>
                                        </p:tav>
                                        <p:tav tm="100000">
                                          <p:val>
                                            <p:strVal val="#ppt_h"/>
                                          </p:val>
                                        </p:tav>
                                      </p:tavLst>
                                    </p:anim>
                                    <p:anim calcmode="lin" valueType="num">
                                      <p:cBhvr>
                                        <p:cTn id="30" dur="750" fill="hold"/>
                                        <p:tgtEl>
                                          <p:spTgt spid="2"/>
                                        </p:tgtEl>
                                        <p:attrNameLst>
                                          <p:attrName>style.rotation</p:attrName>
                                        </p:attrNameLst>
                                      </p:cBhvr>
                                      <p:tavLst>
                                        <p:tav tm="0">
                                          <p:val>
                                            <p:fltVal val="90"/>
                                          </p:val>
                                        </p:tav>
                                        <p:tav tm="100000">
                                          <p:val>
                                            <p:fltVal val="0"/>
                                          </p:val>
                                        </p:tav>
                                      </p:tavLst>
                                    </p:anim>
                                    <p:animEffect transition="in" filter="fade">
                                      <p:cBhvr>
                                        <p:cTn id="31" dur="750"/>
                                        <p:tgtEl>
                                          <p:spTgt spid="2"/>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randombar(horizontal)">
                                      <p:cBhvr>
                                        <p:cTn id="35" dur="500"/>
                                        <p:tgtEl>
                                          <p:spTgt spid="41"/>
                                        </p:tgtEl>
                                      </p:cBhvr>
                                    </p:animEffect>
                                  </p:childTnLst>
                                </p:cTn>
                              </p:par>
                            </p:childTnLst>
                          </p:cTn>
                        </p:par>
                        <p:par>
                          <p:cTn id="36" fill="hold">
                            <p:stCondLst>
                              <p:cond delay="3750"/>
                            </p:stCondLst>
                            <p:childTnLst>
                              <p:par>
                                <p:cTn id="37" presetID="31"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750" fill="hold"/>
                                        <p:tgtEl>
                                          <p:spTgt spid="40"/>
                                        </p:tgtEl>
                                        <p:attrNameLst>
                                          <p:attrName>ppt_w</p:attrName>
                                        </p:attrNameLst>
                                      </p:cBhvr>
                                      <p:tavLst>
                                        <p:tav tm="0">
                                          <p:val>
                                            <p:fltVal val="0"/>
                                          </p:val>
                                        </p:tav>
                                        <p:tav tm="100000">
                                          <p:val>
                                            <p:strVal val="#ppt_w"/>
                                          </p:val>
                                        </p:tav>
                                      </p:tavLst>
                                    </p:anim>
                                    <p:anim calcmode="lin" valueType="num">
                                      <p:cBhvr>
                                        <p:cTn id="40" dur="750" fill="hold"/>
                                        <p:tgtEl>
                                          <p:spTgt spid="40"/>
                                        </p:tgtEl>
                                        <p:attrNameLst>
                                          <p:attrName>ppt_h</p:attrName>
                                        </p:attrNameLst>
                                      </p:cBhvr>
                                      <p:tavLst>
                                        <p:tav tm="0">
                                          <p:val>
                                            <p:fltVal val="0"/>
                                          </p:val>
                                        </p:tav>
                                        <p:tav tm="100000">
                                          <p:val>
                                            <p:strVal val="#ppt_h"/>
                                          </p:val>
                                        </p:tav>
                                      </p:tavLst>
                                    </p:anim>
                                    <p:anim calcmode="lin" valueType="num">
                                      <p:cBhvr>
                                        <p:cTn id="41" dur="750" fill="hold"/>
                                        <p:tgtEl>
                                          <p:spTgt spid="40"/>
                                        </p:tgtEl>
                                        <p:attrNameLst>
                                          <p:attrName>style.rotation</p:attrName>
                                        </p:attrNameLst>
                                      </p:cBhvr>
                                      <p:tavLst>
                                        <p:tav tm="0">
                                          <p:val>
                                            <p:fltVal val="90"/>
                                          </p:val>
                                        </p:tav>
                                        <p:tav tm="100000">
                                          <p:val>
                                            <p:fltVal val="0"/>
                                          </p:val>
                                        </p:tav>
                                      </p:tavLst>
                                    </p:anim>
                                    <p:animEffect transition="in" filter="fade">
                                      <p:cBhvr>
                                        <p:cTn id="42" dur="750"/>
                                        <p:tgtEl>
                                          <p:spTgt spid="40"/>
                                        </p:tgtEl>
                                      </p:cBhvr>
                                    </p:animEffect>
                                  </p:childTnLst>
                                </p:cTn>
                              </p:par>
                            </p:childTnLst>
                          </p:cTn>
                        </p:par>
                        <p:par>
                          <p:cTn id="43" fill="hold">
                            <p:stCondLst>
                              <p:cond delay="4500"/>
                            </p:stCondLst>
                            <p:childTnLst>
                              <p:par>
                                <p:cTn id="44" presetID="14" presetClass="entr" presetSubtype="1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randombar(horizontal)">
                                      <p:cBhvr>
                                        <p:cTn id="46" dur="500"/>
                                        <p:tgtEl>
                                          <p:spTgt spid="43"/>
                                        </p:tgtEl>
                                      </p:cBhvr>
                                    </p:animEffect>
                                  </p:childTnLst>
                                </p:cTn>
                              </p:par>
                            </p:childTnLst>
                          </p:cTn>
                        </p:par>
                        <p:par>
                          <p:cTn id="47" fill="hold">
                            <p:stCondLst>
                              <p:cond delay="5000"/>
                            </p:stCondLst>
                            <p:childTnLst>
                              <p:par>
                                <p:cTn id="48" presetID="31"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750" fill="hold"/>
                                        <p:tgtEl>
                                          <p:spTgt spid="42"/>
                                        </p:tgtEl>
                                        <p:attrNameLst>
                                          <p:attrName>ppt_w</p:attrName>
                                        </p:attrNameLst>
                                      </p:cBhvr>
                                      <p:tavLst>
                                        <p:tav tm="0">
                                          <p:val>
                                            <p:fltVal val="0"/>
                                          </p:val>
                                        </p:tav>
                                        <p:tav tm="100000">
                                          <p:val>
                                            <p:strVal val="#ppt_w"/>
                                          </p:val>
                                        </p:tav>
                                      </p:tavLst>
                                    </p:anim>
                                    <p:anim calcmode="lin" valueType="num">
                                      <p:cBhvr>
                                        <p:cTn id="51" dur="750" fill="hold"/>
                                        <p:tgtEl>
                                          <p:spTgt spid="42"/>
                                        </p:tgtEl>
                                        <p:attrNameLst>
                                          <p:attrName>ppt_h</p:attrName>
                                        </p:attrNameLst>
                                      </p:cBhvr>
                                      <p:tavLst>
                                        <p:tav tm="0">
                                          <p:val>
                                            <p:fltVal val="0"/>
                                          </p:val>
                                        </p:tav>
                                        <p:tav tm="100000">
                                          <p:val>
                                            <p:strVal val="#ppt_h"/>
                                          </p:val>
                                        </p:tav>
                                      </p:tavLst>
                                    </p:anim>
                                    <p:anim calcmode="lin" valueType="num">
                                      <p:cBhvr>
                                        <p:cTn id="52" dur="750" fill="hold"/>
                                        <p:tgtEl>
                                          <p:spTgt spid="42"/>
                                        </p:tgtEl>
                                        <p:attrNameLst>
                                          <p:attrName>style.rotation</p:attrName>
                                        </p:attrNameLst>
                                      </p:cBhvr>
                                      <p:tavLst>
                                        <p:tav tm="0">
                                          <p:val>
                                            <p:fltVal val="90"/>
                                          </p:val>
                                        </p:tav>
                                        <p:tav tm="100000">
                                          <p:val>
                                            <p:fltVal val="0"/>
                                          </p:val>
                                        </p:tav>
                                      </p:tavLst>
                                    </p:anim>
                                    <p:animEffect transition="in" filter="fade">
                                      <p:cBhvr>
                                        <p:cTn id="53" dur="750"/>
                                        <p:tgtEl>
                                          <p:spTgt spid="42"/>
                                        </p:tgtEl>
                                      </p:cBhvr>
                                    </p:animEffect>
                                  </p:childTnLst>
                                </p:cTn>
                              </p:par>
                            </p:childTnLst>
                          </p:cTn>
                        </p:par>
                        <p:par>
                          <p:cTn id="54" fill="hold">
                            <p:stCondLst>
                              <p:cond delay="5750"/>
                            </p:stCondLst>
                            <p:childTnLst>
                              <p:par>
                                <p:cTn id="55" presetID="14" presetClass="entr" presetSubtype="10"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randombar(horizontal)">
                                      <p:cBhvr>
                                        <p:cTn id="57" dur="500"/>
                                        <p:tgtEl>
                                          <p:spTgt spid="45"/>
                                        </p:tgtEl>
                                      </p:cBhvr>
                                    </p:animEffect>
                                  </p:childTnLst>
                                </p:cTn>
                              </p:par>
                            </p:childTnLst>
                          </p:cTn>
                        </p:par>
                        <p:par>
                          <p:cTn id="58" fill="hold">
                            <p:stCondLst>
                              <p:cond delay="6250"/>
                            </p:stCondLst>
                            <p:childTnLst>
                              <p:par>
                                <p:cTn id="59" presetID="31"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750" fill="hold"/>
                                        <p:tgtEl>
                                          <p:spTgt spid="44"/>
                                        </p:tgtEl>
                                        <p:attrNameLst>
                                          <p:attrName>ppt_w</p:attrName>
                                        </p:attrNameLst>
                                      </p:cBhvr>
                                      <p:tavLst>
                                        <p:tav tm="0">
                                          <p:val>
                                            <p:fltVal val="0"/>
                                          </p:val>
                                        </p:tav>
                                        <p:tav tm="100000">
                                          <p:val>
                                            <p:strVal val="#ppt_w"/>
                                          </p:val>
                                        </p:tav>
                                      </p:tavLst>
                                    </p:anim>
                                    <p:anim calcmode="lin" valueType="num">
                                      <p:cBhvr>
                                        <p:cTn id="62" dur="750" fill="hold"/>
                                        <p:tgtEl>
                                          <p:spTgt spid="44"/>
                                        </p:tgtEl>
                                        <p:attrNameLst>
                                          <p:attrName>ppt_h</p:attrName>
                                        </p:attrNameLst>
                                      </p:cBhvr>
                                      <p:tavLst>
                                        <p:tav tm="0">
                                          <p:val>
                                            <p:fltVal val="0"/>
                                          </p:val>
                                        </p:tav>
                                        <p:tav tm="100000">
                                          <p:val>
                                            <p:strVal val="#ppt_h"/>
                                          </p:val>
                                        </p:tav>
                                      </p:tavLst>
                                    </p:anim>
                                    <p:anim calcmode="lin" valueType="num">
                                      <p:cBhvr>
                                        <p:cTn id="63" dur="750" fill="hold"/>
                                        <p:tgtEl>
                                          <p:spTgt spid="44"/>
                                        </p:tgtEl>
                                        <p:attrNameLst>
                                          <p:attrName>style.rotation</p:attrName>
                                        </p:attrNameLst>
                                      </p:cBhvr>
                                      <p:tavLst>
                                        <p:tav tm="0">
                                          <p:val>
                                            <p:fltVal val="90"/>
                                          </p:val>
                                        </p:tav>
                                        <p:tav tm="100000">
                                          <p:val>
                                            <p:fltVal val="0"/>
                                          </p:val>
                                        </p:tav>
                                      </p:tavLst>
                                    </p:anim>
                                    <p:animEffect transition="in" filter="fade">
                                      <p:cBhvr>
                                        <p:cTn id="64" dur="750"/>
                                        <p:tgtEl>
                                          <p:spTgt spid="44"/>
                                        </p:tgtEl>
                                      </p:cBhvr>
                                    </p:animEffect>
                                  </p:childTnLst>
                                </p:cTn>
                              </p:par>
                            </p:childTnLst>
                          </p:cTn>
                        </p:par>
                        <p:par>
                          <p:cTn id="65" fill="hold">
                            <p:stCondLst>
                              <p:cond delay="7000"/>
                            </p:stCondLst>
                            <p:childTnLst>
                              <p:par>
                                <p:cTn id="66" presetID="14" presetClass="entr" presetSubtype="10"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randombar(horizontal)">
                                      <p:cBhvr>
                                        <p:cTn id="68" dur="500"/>
                                        <p:tgtEl>
                                          <p:spTgt spid="8"/>
                                        </p:tgtEl>
                                      </p:cBhvr>
                                    </p:animEffect>
                                  </p:childTnLst>
                                </p:cTn>
                              </p:par>
                            </p:childTnLst>
                          </p:cTn>
                        </p:par>
                        <p:par>
                          <p:cTn id="69" fill="hold">
                            <p:stCondLst>
                              <p:cond delay="7500"/>
                            </p:stCondLst>
                            <p:childTnLst>
                              <p:par>
                                <p:cTn id="70" presetID="14" presetClass="entr" presetSubtype="10"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randombar(horizontal)">
                                      <p:cBhvr>
                                        <p:cTn id="72" dur="500"/>
                                        <p:tgtEl>
                                          <p:spTgt spid="24"/>
                                        </p:tgtEl>
                                      </p:cBhvr>
                                    </p:animEffect>
                                  </p:childTnLst>
                                </p:cTn>
                              </p:par>
                            </p:childTnLst>
                          </p:cTn>
                        </p:par>
                        <p:par>
                          <p:cTn id="73" fill="hold">
                            <p:stCondLst>
                              <p:cond delay="8000"/>
                            </p:stCondLst>
                            <p:childTnLst>
                              <p:par>
                                <p:cTn id="74" presetID="31"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750" fill="hold"/>
                                        <p:tgtEl>
                                          <p:spTgt spid="23"/>
                                        </p:tgtEl>
                                        <p:attrNameLst>
                                          <p:attrName>ppt_w</p:attrName>
                                        </p:attrNameLst>
                                      </p:cBhvr>
                                      <p:tavLst>
                                        <p:tav tm="0">
                                          <p:val>
                                            <p:fltVal val="0"/>
                                          </p:val>
                                        </p:tav>
                                        <p:tav tm="100000">
                                          <p:val>
                                            <p:strVal val="#ppt_w"/>
                                          </p:val>
                                        </p:tav>
                                      </p:tavLst>
                                    </p:anim>
                                    <p:anim calcmode="lin" valueType="num">
                                      <p:cBhvr>
                                        <p:cTn id="77" dur="750" fill="hold"/>
                                        <p:tgtEl>
                                          <p:spTgt spid="23"/>
                                        </p:tgtEl>
                                        <p:attrNameLst>
                                          <p:attrName>ppt_h</p:attrName>
                                        </p:attrNameLst>
                                      </p:cBhvr>
                                      <p:tavLst>
                                        <p:tav tm="0">
                                          <p:val>
                                            <p:fltVal val="0"/>
                                          </p:val>
                                        </p:tav>
                                        <p:tav tm="100000">
                                          <p:val>
                                            <p:strVal val="#ppt_h"/>
                                          </p:val>
                                        </p:tav>
                                      </p:tavLst>
                                    </p:anim>
                                    <p:anim calcmode="lin" valueType="num">
                                      <p:cBhvr>
                                        <p:cTn id="78" dur="750" fill="hold"/>
                                        <p:tgtEl>
                                          <p:spTgt spid="23"/>
                                        </p:tgtEl>
                                        <p:attrNameLst>
                                          <p:attrName>style.rotation</p:attrName>
                                        </p:attrNameLst>
                                      </p:cBhvr>
                                      <p:tavLst>
                                        <p:tav tm="0">
                                          <p:val>
                                            <p:fltVal val="90"/>
                                          </p:val>
                                        </p:tav>
                                        <p:tav tm="100000">
                                          <p:val>
                                            <p:fltVal val="0"/>
                                          </p:val>
                                        </p:tav>
                                      </p:tavLst>
                                    </p:anim>
                                    <p:animEffect transition="in" filter="fade">
                                      <p:cBhvr>
                                        <p:cTn id="79"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 grpId="0"/>
      <p:bldP spid="40" grpId="0"/>
      <p:bldP spid="42" grpId="0"/>
      <p:bldP spid="44" grpId="0"/>
      <p:bldP spid="6" grpId="0" animBg="1"/>
      <p:bldP spid="8"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294613" y="1919621"/>
            <a:ext cx="5482867" cy="1351471"/>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943149" y="2093897"/>
            <a:ext cx="1017590" cy="944942"/>
          </a:xfrm>
          <a:prstGeom prst="roundRect">
            <a:avLst>
              <a:gd name="adj" fmla="val 2027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rgbClr val="14274F"/>
                </a:solidFill>
                <a:latin typeface="迷你简蝶语" panose="02010604000101010101" pitchFamily="2" charset="-122"/>
                <a:ea typeface="迷你简蝶语" panose="02010604000101010101" pitchFamily="2" charset="-122"/>
              </a:rPr>
              <a:t>01</a:t>
            </a:r>
            <a:endParaRPr lang="zh-CN" altLang="en-US" sz="5400" dirty="0">
              <a:solidFill>
                <a:srgbClr val="14274F"/>
              </a:solidFill>
              <a:latin typeface="迷你简蝶语" panose="02010604000101010101" pitchFamily="2" charset="-122"/>
              <a:ea typeface="迷你简蝶语" panose="02010604000101010101"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8505" y="1441055"/>
            <a:ext cx="609287" cy="974859"/>
          </a:xfrm>
          <a:prstGeom prst="rect">
            <a:avLst/>
          </a:prstGeom>
        </p:spPr>
      </p:pic>
      <p:sp>
        <p:nvSpPr>
          <p:cNvPr id="4" name="矩形 3"/>
          <p:cNvSpPr/>
          <p:nvPr/>
        </p:nvSpPr>
        <p:spPr>
          <a:xfrm>
            <a:off x="3257224" y="1942481"/>
            <a:ext cx="4301177" cy="707886"/>
          </a:xfrm>
          <a:prstGeom prst="rect">
            <a:avLst/>
          </a:prstGeom>
        </p:spPr>
        <p:txBody>
          <a:bodyPr wrap="none">
            <a:spAutoFit/>
          </a:bodyPr>
          <a:lstStyle/>
          <a:p>
            <a:pPr algn="ctr"/>
            <a:r>
              <a:rPr lang="zh-CN" altLang="en-US" sz="4000" b="1" dirty="0" smtClean="0">
                <a:solidFill>
                  <a:schemeClr val="bg1"/>
                </a:solidFill>
                <a:latin typeface="迷你简楷体" panose="02010609030101010101" pitchFamily="49" charset="-122"/>
                <a:ea typeface="迷你简楷体" panose="02010609030101010101" pitchFamily="49" charset="-122"/>
              </a:rPr>
              <a:t>单击添加标题内容</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3376365" y="2673227"/>
            <a:ext cx="4175547" cy="391004"/>
          </a:xfrm>
          <a:prstGeom prst="rect">
            <a:avLst/>
          </a:prstGeom>
          <a:noFill/>
        </p:spPr>
        <p:txBody>
          <a:bodyPr wrap="square" lIns="0" tIns="0" rIns="0" bIns="0" rtlCol="0">
            <a:spAutoFit/>
          </a:bodyPr>
          <a:lstStyle/>
          <a:p>
            <a:pPr algn="ct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endParaRPr lang="zh-CN" altLang="en-US" sz="900"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spTree>
    <p:extLst>
      <p:ext uri="{BB962C8B-B14F-4D97-AF65-F5344CB8AC3E}">
        <p14:creationId xmlns:p14="http://schemas.microsoft.com/office/powerpoint/2010/main" val="40795613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360"/>
                                          </p:val>
                                        </p:tav>
                                        <p:tav tm="100000">
                                          <p:val>
                                            <p:fltVal val="0"/>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组合 5"/>
          <p:cNvGrpSpPr/>
          <p:nvPr/>
        </p:nvGrpSpPr>
        <p:grpSpPr>
          <a:xfrm>
            <a:off x="2117829" y="1668699"/>
            <a:ext cx="1005703" cy="1981199"/>
            <a:chOff x="2210594" y="1810545"/>
            <a:chExt cx="1005703" cy="1981199"/>
          </a:xfrm>
        </p:grpSpPr>
        <p:cxnSp>
          <p:nvCxnSpPr>
            <p:cNvPr id="7" name="直接连接符 6"/>
            <p:cNvCxnSpPr/>
            <p:nvPr/>
          </p:nvCxnSpPr>
          <p:spPr>
            <a:xfrm>
              <a:off x="2210594" y="3160810"/>
              <a:ext cx="1005703" cy="630934"/>
            </a:xfrm>
            <a:prstGeom prst="line">
              <a:avLst/>
            </a:prstGeom>
            <a:ln w="285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346670" y="2801144"/>
              <a:ext cx="777103" cy="1"/>
            </a:xfrm>
            <a:prstGeom prst="line">
              <a:avLst/>
            </a:prstGeom>
            <a:ln w="285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210594" y="1810545"/>
              <a:ext cx="943881" cy="581419"/>
            </a:xfrm>
            <a:prstGeom prst="line">
              <a:avLst/>
            </a:prstGeom>
            <a:ln w="285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593829" y="1821098"/>
            <a:ext cx="1965892" cy="1694734"/>
            <a:chOff x="686594" y="1868411"/>
            <a:chExt cx="1965892" cy="1694734"/>
          </a:xfrm>
          <a:solidFill>
            <a:srgbClr val="E87E6D"/>
          </a:solidFill>
        </p:grpSpPr>
        <p:sp>
          <p:nvSpPr>
            <p:cNvPr id="11" name="六边形 10"/>
            <p:cNvSpPr/>
            <p:nvPr/>
          </p:nvSpPr>
          <p:spPr>
            <a:xfrm>
              <a:off x="686594" y="1868411"/>
              <a:ext cx="1965892" cy="169473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66847" y="2204716"/>
              <a:ext cx="1005385" cy="1077210"/>
            </a:xfrm>
            <a:prstGeom prst="rect">
              <a:avLst/>
            </a:prstGeom>
            <a:grpFill/>
            <a:ln>
              <a:noFill/>
            </a:ln>
          </p:spPr>
          <p:txBody>
            <a:bodyPr wrap="none" lIns="91431" tIns="45716" rIns="91431" bIns="45716">
              <a:spAutoFit/>
            </a:bodyPr>
            <a:lstStyle/>
            <a:p>
              <a:pPr algn="l">
                <a:buFont typeface="Arial" charset="0"/>
                <a:buNone/>
              </a:pPr>
              <a:r>
                <a:rPr lang="zh-CN" altLang="en-US" sz="3200" b="1" dirty="0">
                  <a:solidFill>
                    <a:schemeClr val="bg1"/>
                  </a:solidFill>
                  <a:latin typeface="微软雅黑" pitchFamily="34" charset="-122"/>
                  <a:ea typeface="微软雅黑" pitchFamily="34" charset="-122"/>
                  <a:cs typeface="Arial" panose="020B0604020202020204" pitchFamily="34" charset="0"/>
                </a:rPr>
                <a:t>工作</a:t>
              </a:r>
              <a:endParaRPr lang="en-US" altLang="zh-CN" sz="3200" b="1"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3200" b="1"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17" name="组合 16"/>
          <p:cNvGrpSpPr/>
          <p:nvPr/>
        </p:nvGrpSpPr>
        <p:grpSpPr>
          <a:xfrm>
            <a:off x="2792743" y="1084623"/>
            <a:ext cx="1001486" cy="863350"/>
            <a:chOff x="2885508" y="1226469"/>
            <a:chExt cx="1001486" cy="863350"/>
          </a:xfrm>
          <a:solidFill>
            <a:srgbClr val="14274F"/>
          </a:solidFill>
        </p:grpSpPr>
        <p:sp>
          <p:nvSpPr>
            <p:cNvPr id="18" name="六边形 17"/>
            <p:cNvSpPr/>
            <p:nvPr/>
          </p:nvSpPr>
          <p:spPr>
            <a:xfrm>
              <a:off x="2885508" y="1226469"/>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3123773" y="1405720"/>
              <a:ext cx="530896" cy="507823"/>
            </a:xfrm>
            <a:prstGeom prst="rect">
              <a:avLst/>
            </a:prstGeom>
            <a:grpFill/>
            <a:ln>
              <a:noFill/>
            </a:ln>
          </p:spPr>
          <p:txBody>
            <a:bodyPr wrap="none" lIns="91431" tIns="45716" rIns="91431" bIns="45716">
              <a:spAutoFit/>
            </a:bodyPr>
            <a:lstStyle/>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业务</a:t>
              </a:r>
              <a:endParaRPr lang="en-US" altLang="zh-CN" b="1"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1"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20" name="组合 19"/>
          <p:cNvGrpSpPr/>
          <p:nvPr/>
        </p:nvGrpSpPr>
        <p:grpSpPr>
          <a:xfrm>
            <a:off x="2792743" y="2240385"/>
            <a:ext cx="1001486" cy="863350"/>
            <a:chOff x="2885508" y="2382231"/>
            <a:chExt cx="1001486" cy="863350"/>
          </a:xfrm>
          <a:solidFill>
            <a:srgbClr val="14274F"/>
          </a:solidFill>
        </p:grpSpPr>
        <p:sp>
          <p:nvSpPr>
            <p:cNvPr id="21" name="六边形 20"/>
            <p:cNvSpPr/>
            <p:nvPr/>
          </p:nvSpPr>
          <p:spPr>
            <a:xfrm>
              <a:off x="2885508" y="2382231"/>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101942" y="2542877"/>
              <a:ext cx="530896" cy="507823"/>
            </a:xfrm>
            <a:prstGeom prst="rect">
              <a:avLst/>
            </a:prstGeom>
            <a:grpFill/>
            <a:ln>
              <a:noFill/>
            </a:ln>
          </p:spPr>
          <p:txBody>
            <a:bodyPr wrap="none" lIns="91431" tIns="45716" rIns="91431" bIns="45716">
              <a:spAutoFit/>
            </a:bodyPr>
            <a:lstStyle/>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技能</a:t>
              </a:r>
              <a:endParaRPr lang="en-US" altLang="zh-CN" b="1"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1"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23" name="组合 22"/>
          <p:cNvGrpSpPr/>
          <p:nvPr/>
        </p:nvGrpSpPr>
        <p:grpSpPr>
          <a:xfrm>
            <a:off x="2792743" y="3396148"/>
            <a:ext cx="1001486" cy="863350"/>
            <a:chOff x="2885508" y="3537994"/>
            <a:chExt cx="1001486" cy="863350"/>
          </a:xfrm>
          <a:solidFill>
            <a:srgbClr val="14274F"/>
          </a:solidFill>
        </p:grpSpPr>
        <p:sp>
          <p:nvSpPr>
            <p:cNvPr id="24" name="六边形 23"/>
            <p:cNvSpPr/>
            <p:nvPr/>
          </p:nvSpPr>
          <p:spPr>
            <a:xfrm>
              <a:off x="2885508" y="3537994"/>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5" name="矩形 24"/>
            <p:cNvSpPr/>
            <p:nvPr/>
          </p:nvSpPr>
          <p:spPr>
            <a:xfrm>
              <a:off x="3131117" y="3701777"/>
              <a:ext cx="530896" cy="507823"/>
            </a:xfrm>
            <a:prstGeom prst="rect">
              <a:avLst/>
            </a:prstGeom>
            <a:grpFill/>
            <a:ln>
              <a:noFill/>
            </a:ln>
          </p:spPr>
          <p:txBody>
            <a:bodyPr wrap="none" lIns="91431" tIns="45716" rIns="91431" bIns="45716">
              <a:spAutoFit/>
            </a:bodyPr>
            <a:lstStyle/>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管理</a:t>
              </a:r>
              <a:endParaRPr lang="en-US" altLang="zh-CN" b="1"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1"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1" dirty="0">
                <a:solidFill>
                  <a:schemeClr val="bg1"/>
                </a:solidFill>
                <a:latin typeface="微软雅黑" pitchFamily="34" charset="-122"/>
                <a:ea typeface="微软雅黑" pitchFamily="34" charset="-122"/>
                <a:cs typeface="Arial" panose="020B0604020202020204" pitchFamily="34" charset="0"/>
              </a:endParaRPr>
            </a:p>
          </p:txBody>
        </p:sp>
      </p:grpSp>
      <p:sp>
        <p:nvSpPr>
          <p:cNvPr id="26" name="文本1"/>
          <p:cNvSpPr>
            <a:spLocks noChangeArrowheads="1"/>
          </p:cNvSpPr>
          <p:nvPr/>
        </p:nvSpPr>
        <p:spPr bwMode="gray">
          <a:xfrm>
            <a:off x="4074645" y="1081718"/>
            <a:ext cx="4229403" cy="891780"/>
          </a:xfrm>
          <a:prstGeom prst="roundRect">
            <a:avLst>
              <a:gd name="adj" fmla="val 11505"/>
            </a:avLst>
          </a:prstGeom>
          <a:noFill/>
          <a:ln w="28575" cap="flat" cmpd="sng" algn="ctr">
            <a:solidFill>
              <a:srgbClr val="14274F"/>
            </a:solid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000" dirty="0" smtClean="0">
              <a:solidFill>
                <a:schemeClr val="tx1">
                  <a:lumMod val="65000"/>
                  <a:lumOff val="35000"/>
                </a:schemeClr>
              </a:solidFill>
              <a:latin typeface="微软雅黑" panose="020B0503020204020204" charset="-122"/>
              <a:ea typeface="微软雅黑" panose="020B0503020204020204" charset="-122"/>
              <a:sym typeface="+mn-ea"/>
            </a:endParaRPr>
          </a:p>
          <a:p>
            <a:pPr fontAlgn="base">
              <a:lnSpc>
                <a:spcPct val="120000"/>
              </a:lnSpc>
              <a:spcBef>
                <a:spcPct val="0"/>
              </a:spcBef>
              <a:spcAft>
                <a:spcPct val="0"/>
              </a:spcAft>
              <a:defRPr/>
            </a:pP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请</a:t>
            </a: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在这里输入你的文字说明并且文本尽量精简可根据需求拉伸</a:t>
            </a: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文本框</a:t>
            </a: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请在这里输入你的文字说明并且文本尽量精简可根据需求拉伸文本框</a:t>
            </a:r>
            <a:endParaRPr lang="zh-CN" altLang="zh-CN" sz="1000" dirty="0">
              <a:solidFill>
                <a:schemeClr val="tx1">
                  <a:lumMod val="65000"/>
                  <a:lumOff val="35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0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27" name="文本1"/>
          <p:cNvSpPr>
            <a:spLocks noChangeArrowheads="1"/>
          </p:cNvSpPr>
          <p:nvPr/>
        </p:nvSpPr>
        <p:spPr bwMode="gray">
          <a:xfrm>
            <a:off x="4074645" y="2250118"/>
            <a:ext cx="4229403" cy="891780"/>
          </a:xfrm>
          <a:prstGeom prst="roundRect">
            <a:avLst>
              <a:gd name="adj" fmla="val 11505"/>
            </a:avLst>
          </a:prstGeom>
          <a:noFill/>
          <a:ln w="28575" cap="flat" cmpd="sng" algn="ctr">
            <a:solidFill>
              <a:srgbClr val="14274F"/>
            </a:solid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endParaRPr lang="zh-CN" altLang="zh-CN" sz="1000" dirty="0">
              <a:solidFill>
                <a:schemeClr val="tx1">
                  <a:lumMod val="65000"/>
                  <a:lumOff val="35000"/>
                </a:schemeClr>
              </a:solidFill>
              <a:latin typeface="微软雅黑" pitchFamily="34" charset="-122"/>
              <a:ea typeface="微软雅黑" pitchFamily="34" charset="-122"/>
            </a:endParaRPr>
          </a:p>
        </p:txBody>
      </p:sp>
      <p:sp>
        <p:nvSpPr>
          <p:cNvPr id="28" name="文本1"/>
          <p:cNvSpPr>
            <a:spLocks noChangeArrowheads="1"/>
          </p:cNvSpPr>
          <p:nvPr/>
        </p:nvSpPr>
        <p:spPr bwMode="gray">
          <a:xfrm>
            <a:off x="4074645" y="3418518"/>
            <a:ext cx="4229403" cy="891780"/>
          </a:xfrm>
          <a:prstGeom prst="roundRect">
            <a:avLst>
              <a:gd name="adj" fmla="val 11505"/>
            </a:avLst>
          </a:prstGeom>
          <a:noFill/>
          <a:ln w="28575" cap="flat" cmpd="sng" algn="ctr">
            <a:solidFill>
              <a:srgbClr val="14274F"/>
            </a:solid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endParaRPr lang="zh-CN" altLang="zh-CN" sz="1000" dirty="0">
              <a:solidFill>
                <a:schemeClr val="tx1">
                  <a:lumMod val="65000"/>
                  <a:lumOff val="35000"/>
                </a:schemeClr>
              </a:solidFill>
              <a:latin typeface="微软雅黑" pitchFamily="34" charset="-122"/>
              <a:ea typeface="微软雅黑" pitchFamily="34" charset="-122"/>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0" name="矩形 29"/>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361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style.rotation</p:attrName>
                                        </p:attrNameLst>
                                      </p:cBhvr>
                                      <p:tavLst>
                                        <p:tav tm="0">
                                          <p:val>
                                            <p:fltVal val="720"/>
                                          </p:val>
                                        </p:tav>
                                        <p:tav tm="100000">
                                          <p:val>
                                            <p:fltVal val="0"/>
                                          </p:val>
                                        </p:tav>
                                      </p:tavLst>
                                    </p:anim>
                                    <p:anim calcmode="lin" valueType="num">
                                      <p:cBhvr>
                                        <p:cTn id="9" dur="500" fill="hold"/>
                                        <p:tgtEl>
                                          <p:spTgt spid="10"/>
                                        </p:tgtEl>
                                        <p:attrNameLst>
                                          <p:attrName>ppt_h</p:attrName>
                                        </p:attrNameLst>
                                      </p:cBhvr>
                                      <p:tavLst>
                                        <p:tav tm="0">
                                          <p:val>
                                            <p:fltVal val="0"/>
                                          </p:val>
                                        </p:tav>
                                        <p:tav tm="100000">
                                          <p:val>
                                            <p:strVal val="#ppt_h"/>
                                          </p:val>
                                        </p:tav>
                                      </p:tavLst>
                                    </p:anim>
                                    <p:anim calcmode="lin" valueType="num">
                                      <p:cBhvr>
                                        <p:cTn id="10" dur="500" fill="hold"/>
                                        <p:tgtEl>
                                          <p:spTgt spid="10"/>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heel(1)">
                                      <p:cBhvr>
                                        <p:cTn id="18" dur="500"/>
                                        <p:tgtEl>
                                          <p:spTgt spid="17"/>
                                        </p:tgtEl>
                                      </p:cBhvr>
                                    </p:animEffect>
                                  </p:childTnLst>
                                </p:cTn>
                              </p:par>
                              <p:par>
                                <p:cTn id="19" presetID="21" presetClass="entr" presetSubtype="1"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500"/>
                                        <p:tgtEl>
                                          <p:spTgt spid="20"/>
                                        </p:tgtEl>
                                      </p:cBhvr>
                                    </p:animEffect>
                                  </p:childTnLst>
                                </p:cTn>
                              </p:par>
                              <p:par>
                                <p:cTn id="22" presetID="21" presetClass="entr" presetSubtype="1"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heel(1)">
                                      <p:cBhvr>
                                        <p:cTn id="24" dur="500"/>
                                        <p:tgtEl>
                                          <p:spTgt spid="2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18" name="组合 17"/>
          <p:cNvGrpSpPr/>
          <p:nvPr/>
        </p:nvGrpSpPr>
        <p:grpSpPr>
          <a:xfrm>
            <a:off x="4440764" y="2418918"/>
            <a:ext cx="363586" cy="387112"/>
            <a:chOff x="3194451" y="5048733"/>
            <a:chExt cx="484781" cy="516149"/>
          </a:xfrm>
          <a:solidFill>
            <a:srgbClr val="E87E6D"/>
          </a:solidFill>
        </p:grpSpPr>
        <p:sp>
          <p:nvSpPr>
            <p:cNvPr id="19" name="Freeform 603"/>
            <p:cNvSpPr/>
            <p:nvPr/>
          </p:nvSpPr>
          <p:spPr bwMode="auto">
            <a:xfrm>
              <a:off x="3428285" y="5048733"/>
              <a:ext cx="31369" cy="71292"/>
            </a:xfrm>
            <a:custGeom>
              <a:avLst/>
              <a:gdLst>
                <a:gd name="T0" fmla="*/ 7 w 13"/>
                <a:gd name="T1" fmla="*/ 32 h 32"/>
                <a:gd name="T2" fmla="*/ 0 w 13"/>
                <a:gd name="T3" fmla="*/ 25 h 32"/>
                <a:gd name="T4" fmla="*/ 0 w 13"/>
                <a:gd name="T5" fmla="*/ 6 h 32"/>
                <a:gd name="T6" fmla="*/ 7 w 13"/>
                <a:gd name="T7" fmla="*/ 0 h 32"/>
                <a:gd name="T8" fmla="*/ 13 w 13"/>
                <a:gd name="T9" fmla="*/ 6 h 32"/>
                <a:gd name="T10" fmla="*/ 13 w 13"/>
                <a:gd name="T11" fmla="*/ 25 h 32"/>
                <a:gd name="T12" fmla="*/ 7 w 1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32"/>
                  </a:moveTo>
                  <a:cubicBezTo>
                    <a:pt x="3" y="32"/>
                    <a:pt x="0" y="29"/>
                    <a:pt x="0" y="25"/>
                  </a:cubicBezTo>
                  <a:cubicBezTo>
                    <a:pt x="0" y="6"/>
                    <a:pt x="0" y="6"/>
                    <a:pt x="0" y="6"/>
                  </a:cubicBezTo>
                  <a:cubicBezTo>
                    <a:pt x="0" y="3"/>
                    <a:pt x="3" y="0"/>
                    <a:pt x="7" y="0"/>
                  </a:cubicBezTo>
                  <a:cubicBezTo>
                    <a:pt x="10" y="0"/>
                    <a:pt x="13" y="3"/>
                    <a:pt x="13" y="6"/>
                  </a:cubicBezTo>
                  <a:cubicBezTo>
                    <a:pt x="13" y="25"/>
                    <a:pt x="13" y="25"/>
                    <a:pt x="13" y="25"/>
                  </a:cubicBezTo>
                  <a:cubicBezTo>
                    <a:pt x="13" y="29"/>
                    <a:pt x="10" y="32"/>
                    <a:pt x="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04"/>
            <p:cNvSpPr/>
            <p:nvPr/>
          </p:nvSpPr>
          <p:spPr bwMode="auto">
            <a:xfrm>
              <a:off x="3311367" y="5074399"/>
              <a:ext cx="57033" cy="68439"/>
            </a:xfrm>
            <a:custGeom>
              <a:avLst/>
              <a:gdLst>
                <a:gd name="T0" fmla="*/ 17 w 24"/>
                <a:gd name="T1" fmla="*/ 30 h 30"/>
                <a:gd name="T2" fmla="*/ 12 w 24"/>
                <a:gd name="T3" fmla="*/ 27 h 30"/>
                <a:gd name="T4" fmla="*/ 2 w 24"/>
                <a:gd name="T5" fmla="*/ 10 h 30"/>
                <a:gd name="T6" fmla="*/ 4 w 24"/>
                <a:gd name="T7" fmla="*/ 1 h 30"/>
                <a:gd name="T8" fmla="*/ 12 w 24"/>
                <a:gd name="T9" fmla="*/ 4 h 30"/>
                <a:gd name="T10" fmla="*/ 22 w 24"/>
                <a:gd name="T11" fmla="*/ 21 h 30"/>
                <a:gd name="T12" fmla="*/ 20 w 24"/>
                <a:gd name="T13" fmla="*/ 29 h 30"/>
                <a:gd name="T14" fmla="*/ 17 w 24"/>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17" y="30"/>
                  </a:moveTo>
                  <a:cubicBezTo>
                    <a:pt x="15" y="30"/>
                    <a:pt x="13" y="29"/>
                    <a:pt x="12" y="27"/>
                  </a:cubicBezTo>
                  <a:cubicBezTo>
                    <a:pt x="2" y="10"/>
                    <a:pt x="2" y="10"/>
                    <a:pt x="2" y="10"/>
                  </a:cubicBezTo>
                  <a:cubicBezTo>
                    <a:pt x="0" y="7"/>
                    <a:pt x="1" y="3"/>
                    <a:pt x="4" y="1"/>
                  </a:cubicBezTo>
                  <a:cubicBezTo>
                    <a:pt x="7" y="0"/>
                    <a:pt x="11" y="1"/>
                    <a:pt x="12" y="4"/>
                  </a:cubicBezTo>
                  <a:cubicBezTo>
                    <a:pt x="22" y="21"/>
                    <a:pt x="22" y="21"/>
                    <a:pt x="22" y="21"/>
                  </a:cubicBezTo>
                  <a:cubicBezTo>
                    <a:pt x="24" y="24"/>
                    <a:pt x="23" y="27"/>
                    <a:pt x="20" y="29"/>
                  </a:cubicBezTo>
                  <a:cubicBezTo>
                    <a:pt x="19" y="29"/>
                    <a:pt x="18" y="30"/>
                    <a:pt x="1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605"/>
            <p:cNvSpPr/>
            <p:nvPr/>
          </p:nvSpPr>
          <p:spPr bwMode="auto">
            <a:xfrm>
              <a:off x="3228670" y="5154245"/>
              <a:ext cx="68439" cy="51330"/>
            </a:xfrm>
            <a:custGeom>
              <a:avLst/>
              <a:gdLst>
                <a:gd name="T0" fmla="*/ 23 w 30"/>
                <a:gd name="T1" fmla="*/ 23 h 23"/>
                <a:gd name="T2" fmla="*/ 20 w 30"/>
                <a:gd name="T3" fmla="*/ 22 h 23"/>
                <a:gd name="T4" fmla="*/ 4 w 30"/>
                <a:gd name="T5" fmla="*/ 12 h 23"/>
                <a:gd name="T6" fmla="*/ 1 w 30"/>
                <a:gd name="T7" fmla="*/ 4 h 23"/>
                <a:gd name="T8" fmla="*/ 10 w 30"/>
                <a:gd name="T9" fmla="*/ 2 h 23"/>
                <a:gd name="T10" fmla="*/ 27 w 30"/>
                <a:gd name="T11" fmla="*/ 12 h 23"/>
                <a:gd name="T12" fmla="*/ 29 w 30"/>
                <a:gd name="T13" fmla="*/ 20 h 23"/>
                <a:gd name="T14" fmla="*/ 23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23" y="23"/>
                  </a:moveTo>
                  <a:cubicBezTo>
                    <a:pt x="22" y="23"/>
                    <a:pt x="21" y="23"/>
                    <a:pt x="20" y="22"/>
                  </a:cubicBezTo>
                  <a:cubicBezTo>
                    <a:pt x="4" y="12"/>
                    <a:pt x="4" y="12"/>
                    <a:pt x="4" y="12"/>
                  </a:cubicBezTo>
                  <a:cubicBezTo>
                    <a:pt x="1" y="11"/>
                    <a:pt x="0" y="7"/>
                    <a:pt x="1" y="4"/>
                  </a:cubicBezTo>
                  <a:cubicBezTo>
                    <a:pt x="3" y="1"/>
                    <a:pt x="7" y="0"/>
                    <a:pt x="10" y="2"/>
                  </a:cubicBezTo>
                  <a:cubicBezTo>
                    <a:pt x="27" y="12"/>
                    <a:pt x="27" y="12"/>
                    <a:pt x="27" y="12"/>
                  </a:cubicBezTo>
                  <a:cubicBezTo>
                    <a:pt x="29" y="13"/>
                    <a:pt x="30" y="17"/>
                    <a:pt x="29" y="20"/>
                  </a:cubicBezTo>
                  <a:cubicBezTo>
                    <a:pt x="28" y="22"/>
                    <a:pt x="26" y="23"/>
                    <a:pt x="2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06"/>
            <p:cNvSpPr/>
            <p:nvPr/>
          </p:nvSpPr>
          <p:spPr bwMode="auto">
            <a:xfrm>
              <a:off x="3194451" y="5271161"/>
              <a:ext cx="71292" cy="28516"/>
            </a:xfrm>
            <a:custGeom>
              <a:avLst/>
              <a:gdLst>
                <a:gd name="T0" fmla="*/ 25 w 31"/>
                <a:gd name="T1" fmla="*/ 12 h 12"/>
                <a:gd name="T2" fmla="*/ 6 w 31"/>
                <a:gd name="T3" fmla="*/ 12 h 12"/>
                <a:gd name="T4" fmla="*/ 0 w 31"/>
                <a:gd name="T5" fmla="*/ 6 h 12"/>
                <a:gd name="T6" fmla="*/ 6 w 31"/>
                <a:gd name="T7" fmla="*/ 0 h 12"/>
                <a:gd name="T8" fmla="*/ 25 w 31"/>
                <a:gd name="T9" fmla="*/ 0 h 12"/>
                <a:gd name="T10" fmla="*/ 31 w 31"/>
                <a:gd name="T11" fmla="*/ 6 h 12"/>
                <a:gd name="T12" fmla="*/ 25 w 3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1" h="12">
                  <a:moveTo>
                    <a:pt x="25" y="12"/>
                  </a:moveTo>
                  <a:cubicBezTo>
                    <a:pt x="6" y="12"/>
                    <a:pt x="6" y="12"/>
                    <a:pt x="6" y="12"/>
                  </a:cubicBezTo>
                  <a:cubicBezTo>
                    <a:pt x="2" y="12"/>
                    <a:pt x="0" y="9"/>
                    <a:pt x="0" y="6"/>
                  </a:cubicBezTo>
                  <a:cubicBezTo>
                    <a:pt x="0" y="2"/>
                    <a:pt x="2" y="0"/>
                    <a:pt x="6" y="0"/>
                  </a:cubicBezTo>
                  <a:cubicBezTo>
                    <a:pt x="25" y="0"/>
                    <a:pt x="25" y="0"/>
                    <a:pt x="25" y="0"/>
                  </a:cubicBezTo>
                  <a:cubicBezTo>
                    <a:pt x="29" y="0"/>
                    <a:pt x="31" y="2"/>
                    <a:pt x="31" y="6"/>
                  </a:cubicBezTo>
                  <a:cubicBezTo>
                    <a:pt x="31" y="9"/>
                    <a:pt x="29" y="12"/>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08"/>
            <p:cNvSpPr/>
            <p:nvPr/>
          </p:nvSpPr>
          <p:spPr bwMode="auto">
            <a:xfrm>
              <a:off x="3220116" y="5359563"/>
              <a:ext cx="68439" cy="54182"/>
            </a:xfrm>
            <a:custGeom>
              <a:avLst/>
              <a:gdLst>
                <a:gd name="T0" fmla="*/ 6 w 30"/>
                <a:gd name="T1" fmla="*/ 23 h 23"/>
                <a:gd name="T2" fmla="*/ 1 w 30"/>
                <a:gd name="T3" fmla="*/ 20 h 23"/>
                <a:gd name="T4" fmla="*/ 3 w 30"/>
                <a:gd name="T5" fmla="*/ 12 h 23"/>
                <a:gd name="T6" fmla="*/ 20 w 30"/>
                <a:gd name="T7" fmla="*/ 2 h 23"/>
                <a:gd name="T8" fmla="*/ 29 w 30"/>
                <a:gd name="T9" fmla="*/ 4 h 23"/>
                <a:gd name="T10" fmla="*/ 26 w 30"/>
                <a:gd name="T11" fmla="*/ 12 h 23"/>
                <a:gd name="T12" fmla="*/ 9 w 30"/>
                <a:gd name="T13" fmla="*/ 22 h 23"/>
                <a:gd name="T14" fmla="*/ 6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6" y="23"/>
                  </a:moveTo>
                  <a:cubicBezTo>
                    <a:pt x="4" y="23"/>
                    <a:pt x="2" y="22"/>
                    <a:pt x="1" y="20"/>
                  </a:cubicBezTo>
                  <a:cubicBezTo>
                    <a:pt x="0" y="17"/>
                    <a:pt x="1" y="13"/>
                    <a:pt x="3" y="12"/>
                  </a:cubicBezTo>
                  <a:cubicBezTo>
                    <a:pt x="20" y="2"/>
                    <a:pt x="20" y="2"/>
                    <a:pt x="20" y="2"/>
                  </a:cubicBezTo>
                  <a:cubicBezTo>
                    <a:pt x="23" y="0"/>
                    <a:pt x="27" y="1"/>
                    <a:pt x="29" y="4"/>
                  </a:cubicBezTo>
                  <a:cubicBezTo>
                    <a:pt x="30" y="7"/>
                    <a:pt x="29" y="11"/>
                    <a:pt x="26" y="12"/>
                  </a:cubicBezTo>
                  <a:cubicBezTo>
                    <a:pt x="9" y="22"/>
                    <a:pt x="9" y="22"/>
                    <a:pt x="9" y="22"/>
                  </a:cubicBezTo>
                  <a:cubicBezTo>
                    <a:pt x="9" y="23"/>
                    <a:pt x="7" y="23"/>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09"/>
            <p:cNvSpPr/>
            <p:nvPr/>
          </p:nvSpPr>
          <p:spPr bwMode="auto">
            <a:xfrm>
              <a:off x="3576571" y="5373821"/>
              <a:ext cx="71292" cy="51330"/>
            </a:xfrm>
            <a:custGeom>
              <a:avLst/>
              <a:gdLst>
                <a:gd name="T0" fmla="*/ 24 w 31"/>
                <a:gd name="T1" fmla="*/ 22 h 22"/>
                <a:gd name="T2" fmla="*/ 21 w 31"/>
                <a:gd name="T3" fmla="*/ 22 h 22"/>
                <a:gd name="T4" fmla="*/ 4 w 31"/>
                <a:gd name="T5" fmla="*/ 12 h 22"/>
                <a:gd name="T6" fmla="*/ 2 w 31"/>
                <a:gd name="T7" fmla="*/ 4 h 22"/>
                <a:gd name="T8" fmla="*/ 10 w 31"/>
                <a:gd name="T9" fmla="*/ 1 h 22"/>
                <a:gd name="T10" fmla="*/ 27 w 31"/>
                <a:gd name="T11" fmla="*/ 11 h 22"/>
                <a:gd name="T12" fmla="*/ 30 w 31"/>
                <a:gd name="T13" fmla="*/ 19 h 22"/>
                <a:gd name="T14" fmla="*/ 24 w 31"/>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2">
                  <a:moveTo>
                    <a:pt x="24" y="22"/>
                  </a:moveTo>
                  <a:cubicBezTo>
                    <a:pt x="23" y="22"/>
                    <a:pt x="22" y="22"/>
                    <a:pt x="21" y="22"/>
                  </a:cubicBezTo>
                  <a:cubicBezTo>
                    <a:pt x="4" y="12"/>
                    <a:pt x="4" y="12"/>
                    <a:pt x="4" y="12"/>
                  </a:cubicBezTo>
                  <a:cubicBezTo>
                    <a:pt x="1" y="10"/>
                    <a:pt x="0" y="6"/>
                    <a:pt x="2" y="4"/>
                  </a:cubicBezTo>
                  <a:cubicBezTo>
                    <a:pt x="4" y="1"/>
                    <a:pt x="8" y="0"/>
                    <a:pt x="10" y="1"/>
                  </a:cubicBezTo>
                  <a:cubicBezTo>
                    <a:pt x="27" y="11"/>
                    <a:pt x="27" y="11"/>
                    <a:pt x="27" y="11"/>
                  </a:cubicBezTo>
                  <a:cubicBezTo>
                    <a:pt x="30" y="13"/>
                    <a:pt x="31" y="16"/>
                    <a:pt x="30" y="19"/>
                  </a:cubicBezTo>
                  <a:cubicBezTo>
                    <a:pt x="28" y="21"/>
                    <a:pt x="26" y="22"/>
                    <a:pt x="2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10"/>
            <p:cNvSpPr/>
            <p:nvPr/>
          </p:nvSpPr>
          <p:spPr bwMode="auto">
            <a:xfrm>
              <a:off x="3607940" y="5285421"/>
              <a:ext cx="71292" cy="25666"/>
            </a:xfrm>
            <a:custGeom>
              <a:avLst/>
              <a:gdLst>
                <a:gd name="T0" fmla="*/ 25 w 31"/>
                <a:gd name="T1" fmla="*/ 12 h 12"/>
                <a:gd name="T2" fmla="*/ 6 w 31"/>
                <a:gd name="T3" fmla="*/ 12 h 12"/>
                <a:gd name="T4" fmla="*/ 0 w 31"/>
                <a:gd name="T5" fmla="*/ 6 h 12"/>
                <a:gd name="T6" fmla="*/ 6 w 31"/>
                <a:gd name="T7" fmla="*/ 0 h 12"/>
                <a:gd name="T8" fmla="*/ 25 w 31"/>
                <a:gd name="T9" fmla="*/ 0 h 12"/>
                <a:gd name="T10" fmla="*/ 31 w 31"/>
                <a:gd name="T11" fmla="*/ 6 h 12"/>
                <a:gd name="T12" fmla="*/ 25 w 3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1" h="12">
                  <a:moveTo>
                    <a:pt x="25" y="12"/>
                  </a:moveTo>
                  <a:cubicBezTo>
                    <a:pt x="6" y="12"/>
                    <a:pt x="6" y="12"/>
                    <a:pt x="6" y="12"/>
                  </a:cubicBezTo>
                  <a:cubicBezTo>
                    <a:pt x="2" y="12"/>
                    <a:pt x="0" y="9"/>
                    <a:pt x="0" y="6"/>
                  </a:cubicBezTo>
                  <a:cubicBezTo>
                    <a:pt x="0" y="2"/>
                    <a:pt x="2" y="0"/>
                    <a:pt x="6" y="0"/>
                  </a:cubicBezTo>
                  <a:cubicBezTo>
                    <a:pt x="25" y="0"/>
                    <a:pt x="25" y="0"/>
                    <a:pt x="25" y="0"/>
                  </a:cubicBezTo>
                  <a:cubicBezTo>
                    <a:pt x="29" y="0"/>
                    <a:pt x="31" y="2"/>
                    <a:pt x="31" y="6"/>
                  </a:cubicBezTo>
                  <a:cubicBezTo>
                    <a:pt x="31" y="9"/>
                    <a:pt x="29" y="12"/>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11"/>
            <p:cNvSpPr/>
            <p:nvPr/>
          </p:nvSpPr>
          <p:spPr bwMode="auto">
            <a:xfrm>
              <a:off x="3585127" y="5168502"/>
              <a:ext cx="68439" cy="48479"/>
            </a:xfrm>
            <a:custGeom>
              <a:avLst/>
              <a:gdLst>
                <a:gd name="T0" fmla="*/ 7 w 30"/>
                <a:gd name="T1" fmla="*/ 22 h 22"/>
                <a:gd name="T2" fmla="*/ 1 w 30"/>
                <a:gd name="T3" fmla="*/ 19 h 22"/>
                <a:gd name="T4" fmla="*/ 3 w 30"/>
                <a:gd name="T5" fmla="*/ 11 h 22"/>
                <a:gd name="T6" fmla="*/ 20 w 30"/>
                <a:gd name="T7" fmla="*/ 1 h 22"/>
                <a:gd name="T8" fmla="*/ 29 w 30"/>
                <a:gd name="T9" fmla="*/ 3 h 22"/>
                <a:gd name="T10" fmla="*/ 26 w 30"/>
                <a:gd name="T11" fmla="*/ 12 h 22"/>
                <a:gd name="T12" fmla="*/ 10 w 30"/>
                <a:gd name="T13" fmla="*/ 22 h 22"/>
                <a:gd name="T14" fmla="*/ 7 w 30"/>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7" y="22"/>
                  </a:moveTo>
                  <a:cubicBezTo>
                    <a:pt x="4" y="22"/>
                    <a:pt x="2" y="21"/>
                    <a:pt x="1" y="19"/>
                  </a:cubicBezTo>
                  <a:cubicBezTo>
                    <a:pt x="0" y="16"/>
                    <a:pt x="1" y="13"/>
                    <a:pt x="3" y="11"/>
                  </a:cubicBezTo>
                  <a:cubicBezTo>
                    <a:pt x="20" y="1"/>
                    <a:pt x="20" y="1"/>
                    <a:pt x="20" y="1"/>
                  </a:cubicBezTo>
                  <a:cubicBezTo>
                    <a:pt x="23" y="0"/>
                    <a:pt x="27" y="1"/>
                    <a:pt x="29" y="3"/>
                  </a:cubicBezTo>
                  <a:cubicBezTo>
                    <a:pt x="30" y="6"/>
                    <a:pt x="29" y="10"/>
                    <a:pt x="26" y="12"/>
                  </a:cubicBezTo>
                  <a:cubicBezTo>
                    <a:pt x="10" y="22"/>
                    <a:pt x="10" y="22"/>
                    <a:pt x="10" y="22"/>
                  </a:cubicBezTo>
                  <a:cubicBezTo>
                    <a:pt x="9" y="22"/>
                    <a:pt x="8" y="22"/>
                    <a:pt x="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612"/>
            <p:cNvSpPr/>
            <p:nvPr/>
          </p:nvSpPr>
          <p:spPr bwMode="auto">
            <a:xfrm>
              <a:off x="3519538" y="5080102"/>
              <a:ext cx="54182" cy="68439"/>
            </a:xfrm>
            <a:custGeom>
              <a:avLst/>
              <a:gdLst>
                <a:gd name="T0" fmla="*/ 7 w 24"/>
                <a:gd name="T1" fmla="*/ 30 h 30"/>
                <a:gd name="T2" fmla="*/ 4 w 24"/>
                <a:gd name="T3" fmla="*/ 29 h 30"/>
                <a:gd name="T4" fmla="*/ 2 w 24"/>
                <a:gd name="T5" fmla="*/ 21 h 30"/>
                <a:gd name="T6" fmla="*/ 12 w 24"/>
                <a:gd name="T7" fmla="*/ 4 h 30"/>
                <a:gd name="T8" fmla="*/ 20 w 24"/>
                <a:gd name="T9" fmla="*/ 2 h 30"/>
                <a:gd name="T10" fmla="*/ 22 w 24"/>
                <a:gd name="T11" fmla="*/ 10 h 30"/>
                <a:gd name="T12" fmla="*/ 13 w 24"/>
                <a:gd name="T13" fmla="*/ 27 h 30"/>
                <a:gd name="T14" fmla="*/ 7 w 24"/>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7" y="30"/>
                  </a:moveTo>
                  <a:cubicBezTo>
                    <a:pt x="6" y="30"/>
                    <a:pt x="5" y="30"/>
                    <a:pt x="4" y="29"/>
                  </a:cubicBezTo>
                  <a:cubicBezTo>
                    <a:pt x="1" y="27"/>
                    <a:pt x="0" y="24"/>
                    <a:pt x="2" y="21"/>
                  </a:cubicBezTo>
                  <a:cubicBezTo>
                    <a:pt x="12" y="4"/>
                    <a:pt x="12" y="4"/>
                    <a:pt x="12" y="4"/>
                  </a:cubicBezTo>
                  <a:cubicBezTo>
                    <a:pt x="13" y="1"/>
                    <a:pt x="17" y="0"/>
                    <a:pt x="20" y="2"/>
                  </a:cubicBezTo>
                  <a:cubicBezTo>
                    <a:pt x="23" y="3"/>
                    <a:pt x="24" y="7"/>
                    <a:pt x="22" y="10"/>
                  </a:cubicBezTo>
                  <a:cubicBezTo>
                    <a:pt x="13" y="27"/>
                    <a:pt x="13" y="27"/>
                    <a:pt x="13" y="27"/>
                  </a:cubicBezTo>
                  <a:cubicBezTo>
                    <a:pt x="11" y="29"/>
                    <a:pt x="9" y="30"/>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613"/>
            <p:cNvSpPr>
              <a:spLocks noEditPoints="1"/>
            </p:cNvSpPr>
            <p:nvPr/>
          </p:nvSpPr>
          <p:spPr bwMode="auto">
            <a:xfrm>
              <a:off x="3308516" y="5162799"/>
              <a:ext cx="259501" cy="313681"/>
            </a:xfrm>
            <a:custGeom>
              <a:avLst/>
              <a:gdLst>
                <a:gd name="T0" fmla="*/ 56 w 113"/>
                <a:gd name="T1" fmla="*/ 0 h 137"/>
                <a:gd name="T2" fmla="*/ 0 w 113"/>
                <a:gd name="T3" fmla="*/ 62 h 137"/>
                <a:gd name="T4" fmla="*/ 26 w 113"/>
                <a:gd name="T5" fmla="*/ 137 h 137"/>
                <a:gd name="T6" fmla="*/ 60 w 113"/>
                <a:gd name="T7" fmla="*/ 137 h 137"/>
                <a:gd name="T8" fmla="*/ 90 w 113"/>
                <a:gd name="T9" fmla="*/ 112 h 137"/>
                <a:gd name="T10" fmla="*/ 113 w 113"/>
                <a:gd name="T11" fmla="*/ 57 h 137"/>
                <a:gd name="T12" fmla="*/ 50 w 113"/>
                <a:gd name="T13" fmla="*/ 100 h 137"/>
                <a:gd name="T14" fmla="*/ 38 w 113"/>
                <a:gd name="T15" fmla="*/ 77 h 137"/>
                <a:gd name="T16" fmla="*/ 45 w 113"/>
                <a:gd name="T17" fmla="*/ 74 h 137"/>
                <a:gd name="T18" fmla="*/ 61 w 113"/>
                <a:gd name="T19" fmla="*/ 73 h 137"/>
                <a:gd name="T20" fmla="*/ 68 w 113"/>
                <a:gd name="T21" fmla="*/ 78 h 137"/>
                <a:gd name="T22" fmla="*/ 71 w 113"/>
                <a:gd name="T23" fmla="*/ 78 h 137"/>
                <a:gd name="T24" fmla="*/ 60 w 113"/>
                <a:gd name="T25" fmla="*/ 100 h 137"/>
                <a:gd name="T26" fmla="*/ 50 w 113"/>
                <a:gd name="T27" fmla="*/ 127 h 137"/>
                <a:gd name="T28" fmla="*/ 47 w 113"/>
                <a:gd name="T29" fmla="*/ 61 h 137"/>
                <a:gd name="T30" fmla="*/ 48 w 113"/>
                <a:gd name="T31" fmla="*/ 63 h 137"/>
                <a:gd name="T32" fmla="*/ 46 w 113"/>
                <a:gd name="T33" fmla="*/ 61 h 137"/>
                <a:gd name="T34" fmla="*/ 63 w 113"/>
                <a:gd name="T35" fmla="*/ 59 h 137"/>
                <a:gd name="T36" fmla="*/ 64 w 113"/>
                <a:gd name="T37" fmla="*/ 59 h 137"/>
                <a:gd name="T38" fmla="*/ 62 w 113"/>
                <a:gd name="T39" fmla="*/ 60 h 137"/>
                <a:gd name="T40" fmla="*/ 102 w 113"/>
                <a:gd name="T41" fmla="*/ 65 h 137"/>
                <a:gd name="T42" fmla="*/ 82 w 113"/>
                <a:gd name="T43" fmla="*/ 106 h 137"/>
                <a:gd name="T44" fmla="*/ 66 w 113"/>
                <a:gd name="T45" fmla="*/ 127 h 137"/>
                <a:gd name="T46" fmla="*/ 79 w 113"/>
                <a:gd name="T47" fmla="*/ 76 h 137"/>
                <a:gd name="T48" fmla="*/ 73 w 113"/>
                <a:gd name="T49" fmla="*/ 73 h 137"/>
                <a:gd name="T50" fmla="*/ 65 w 113"/>
                <a:gd name="T51" fmla="*/ 73 h 137"/>
                <a:gd name="T52" fmla="*/ 64 w 113"/>
                <a:gd name="T53" fmla="*/ 71 h 137"/>
                <a:gd name="T54" fmla="*/ 63 w 113"/>
                <a:gd name="T55" fmla="*/ 56 h 137"/>
                <a:gd name="T56" fmla="*/ 60 w 113"/>
                <a:gd name="T57" fmla="*/ 70 h 137"/>
                <a:gd name="T58" fmla="*/ 48 w 113"/>
                <a:gd name="T59" fmla="*/ 71 h 137"/>
                <a:gd name="T60" fmla="*/ 48 w 113"/>
                <a:gd name="T61" fmla="*/ 58 h 137"/>
                <a:gd name="T62" fmla="*/ 43 w 113"/>
                <a:gd name="T63" fmla="*/ 69 h 137"/>
                <a:gd name="T64" fmla="*/ 39 w 113"/>
                <a:gd name="T65" fmla="*/ 73 h 137"/>
                <a:gd name="T66" fmla="*/ 36 w 113"/>
                <a:gd name="T67" fmla="*/ 73 h 137"/>
                <a:gd name="T68" fmla="*/ 32 w 113"/>
                <a:gd name="T69" fmla="*/ 71 h 137"/>
                <a:gd name="T70" fmla="*/ 31 w 113"/>
                <a:gd name="T71" fmla="*/ 71 h 137"/>
                <a:gd name="T72" fmla="*/ 31 w 113"/>
                <a:gd name="T73" fmla="*/ 72 h 137"/>
                <a:gd name="T74" fmla="*/ 43 w 113"/>
                <a:gd name="T75" fmla="*/ 101 h 137"/>
                <a:gd name="T76" fmla="*/ 36 w 113"/>
                <a:gd name="T77" fmla="*/ 127 h 137"/>
                <a:gd name="T78" fmla="*/ 10 w 113"/>
                <a:gd name="T79" fmla="*/ 66 h 137"/>
                <a:gd name="T80" fmla="*/ 10 w 113"/>
                <a:gd name="T81" fmla="*/ 59 h 137"/>
                <a:gd name="T82" fmla="*/ 56 w 113"/>
                <a:gd name="T83" fmla="*/ 10 h 137"/>
                <a:gd name="T84" fmla="*/ 103 w 113"/>
                <a:gd name="T85" fmla="*/ 5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137">
                  <a:moveTo>
                    <a:pt x="113" y="57"/>
                  </a:moveTo>
                  <a:cubicBezTo>
                    <a:pt x="113" y="25"/>
                    <a:pt x="87" y="0"/>
                    <a:pt x="56" y="0"/>
                  </a:cubicBezTo>
                  <a:cubicBezTo>
                    <a:pt x="25" y="0"/>
                    <a:pt x="0" y="25"/>
                    <a:pt x="0" y="57"/>
                  </a:cubicBezTo>
                  <a:cubicBezTo>
                    <a:pt x="0" y="58"/>
                    <a:pt x="0" y="60"/>
                    <a:pt x="0" y="62"/>
                  </a:cubicBezTo>
                  <a:cubicBezTo>
                    <a:pt x="0" y="63"/>
                    <a:pt x="1" y="85"/>
                    <a:pt x="22" y="112"/>
                  </a:cubicBezTo>
                  <a:cubicBezTo>
                    <a:pt x="28" y="120"/>
                    <a:pt x="26" y="137"/>
                    <a:pt x="26" y="137"/>
                  </a:cubicBezTo>
                  <a:cubicBezTo>
                    <a:pt x="35" y="137"/>
                    <a:pt x="43" y="137"/>
                    <a:pt x="52" y="137"/>
                  </a:cubicBezTo>
                  <a:cubicBezTo>
                    <a:pt x="55" y="137"/>
                    <a:pt x="57" y="137"/>
                    <a:pt x="60" y="137"/>
                  </a:cubicBezTo>
                  <a:cubicBezTo>
                    <a:pt x="69" y="137"/>
                    <a:pt x="78" y="137"/>
                    <a:pt x="86" y="137"/>
                  </a:cubicBezTo>
                  <a:cubicBezTo>
                    <a:pt x="86" y="137"/>
                    <a:pt x="84" y="120"/>
                    <a:pt x="90" y="112"/>
                  </a:cubicBezTo>
                  <a:cubicBezTo>
                    <a:pt x="111" y="85"/>
                    <a:pt x="113" y="63"/>
                    <a:pt x="112" y="62"/>
                  </a:cubicBezTo>
                  <a:cubicBezTo>
                    <a:pt x="112" y="60"/>
                    <a:pt x="113" y="58"/>
                    <a:pt x="113" y="57"/>
                  </a:cubicBezTo>
                  <a:close/>
                  <a:moveTo>
                    <a:pt x="50" y="127"/>
                  </a:moveTo>
                  <a:cubicBezTo>
                    <a:pt x="50" y="100"/>
                    <a:pt x="50" y="100"/>
                    <a:pt x="50" y="100"/>
                  </a:cubicBezTo>
                  <a:cubicBezTo>
                    <a:pt x="50" y="100"/>
                    <a:pt x="49" y="99"/>
                    <a:pt x="49" y="99"/>
                  </a:cubicBezTo>
                  <a:cubicBezTo>
                    <a:pt x="38" y="77"/>
                    <a:pt x="38" y="77"/>
                    <a:pt x="38" y="77"/>
                  </a:cubicBezTo>
                  <a:cubicBezTo>
                    <a:pt x="39" y="77"/>
                    <a:pt x="40" y="77"/>
                    <a:pt x="40" y="77"/>
                  </a:cubicBezTo>
                  <a:cubicBezTo>
                    <a:pt x="42" y="76"/>
                    <a:pt x="44" y="75"/>
                    <a:pt x="45" y="74"/>
                  </a:cubicBezTo>
                  <a:cubicBezTo>
                    <a:pt x="47" y="76"/>
                    <a:pt x="49" y="77"/>
                    <a:pt x="52" y="77"/>
                  </a:cubicBezTo>
                  <a:cubicBezTo>
                    <a:pt x="55" y="78"/>
                    <a:pt x="58" y="77"/>
                    <a:pt x="61" y="73"/>
                  </a:cubicBezTo>
                  <a:cubicBezTo>
                    <a:pt x="61" y="74"/>
                    <a:pt x="62" y="74"/>
                    <a:pt x="62" y="75"/>
                  </a:cubicBezTo>
                  <a:cubicBezTo>
                    <a:pt x="64" y="77"/>
                    <a:pt x="66" y="78"/>
                    <a:pt x="68" y="78"/>
                  </a:cubicBezTo>
                  <a:cubicBezTo>
                    <a:pt x="68" y="78"/>
                    <a:pt x="68" y="78"/>
                    <a:pt x="68" y="78"/>
                  </a:cubicBezTo>
                  <a:cubicBezTo>
                    <a:pt x="69" y="78"/>
                    <a:pt x="70" y="78"/>
                    <a:pt x="71" y="78"/>
                  </a:cubicBezTo>
                  <a:cubicBezTo>
                    <a:pt x="60" y="99"/>
                    <a:pt x="60" y="99"/>
                    <a:pt x="60" y="99"/>
                  </a:cubicBezTo>
                  <a:cubicBezTo>
                    <a:pt x="60" y="99"/>
                    <a:pt x="60" y="100"/>
                    <a:pt x="60" y="100"/>
                  </a:cubicBezTo>
                  <a:cubicBezTo>
                    <a:pt x="60" y="127"/>
                    <a:pt x="60" y="127"/>
                    <a:pt x="60" y="127"/>
                  </a:cubicBezTo>
                  <a:lnTo>
                    <a:pt x="50" y="127"/>
                  </a:lnTo>
                  <a:close/>
                  <a:moveTo>
                    <a:pt x="46" y="61"/>
                  </a:moveTo>
                  <a:cubicBezTo>
                    <a:pt x="46" y="61"/>
                    <a:pt x="46" y="61"/>
                    <a:pt x="47" y="61"/>
                  </a:cubicBezTo>
                  <a:cubicBezTo>
                    <a:pt x="47" y="61"/>
                    <a:pt x="47" y="61"/>
                    <a:pt x="47" y="61"/>
                  </a:cubicBezTo>
                  <a:cubicBezTo>
                    <a:pt x="48" y="61"/>
                    <a:pt x="48" y="62"/>
                    <a:pt x="48" y="63"/>
                  </a:cubicBezTo>
                  <a:cubicBezTo>
                    <a:pt x="48" y="64"/>
                    <a:pt x="47" y="66"/>
                    <a:pt x="46" y="68"/>
                  </a:cubicBezTo>
                  <a:cubicBezTo>
                    <a:pt x="45" y="64"/>
                    <a:pt x="45" y="62"/>
                    <a:pt x="46" y="61"/>
                  </a:cubicBezTo>
                  <a:close/>
                  <a:moveTo>
                    <a:pt x="62" y="60"/>
                  </a:moveTo>
                  <a:cubicBezTo>
                    <a:pt x="63" y="59"/>
                    <a:pt x="63" y="59"/>
                    <a:pt x="63" y="59"/>
                  </a:cubicBezTo>
                  <a:cubicBezTo>
                    <a:pt x="63" y="59"/>
                    <a:pt x="63" y="59"/>
                    <a:pt x="63" y="59"/>
                  </a:cubicBezTo>
                  <a:cubicBezTo>
                    <a:pt x="64" y="59"/>
                    <a:pt x="64" y="59"/>
                    <a:pt x="64" y="59"/>
                  </a:cubicBezTo>
                  <a:cubicBezTo>
                    <a:pt x="64" y="60"/>
                    <a:pt x="64" y="63"/>
                    <a:pt x="62" y="66"/>
                  </a:cubicBezTo>
                  <a:cubicBezTo>
                    <a:pt x="62" y="64"/>
                    <a:pt x="62" y="61"/>
                    <a:pt x="62" y="60"/>
                  </a:cubicBezTo>
                  <a:close/>
                  <a:moveTo>
                    <a:pt x="103" y="59"/>
                  </a:moveTo>
                  <a:cubicBezTo>
                    <a:pt x="102" y="65"/>
                    <a:pt x="102" y="65"/>
                    <a:pt x="102" y="65"/>
                  </a:cubicBezTo>
                  <a:cubicBezTo>
                    <a:pt x="102" y="66"/>
                    <a:pt x="102" y="66"/>
                    <a:pt x="102" y="66"/>
                  </a:cubicBezTo>
                  <a:cubicBezTo>
                    <a:pt x="101" y="72"/>
                    <a:pt x="97" y="87"/>
                    <a:pt x="82" y="106"/>
                  </a:cubicBezTo>
                  <a:cubicBezTo>
                    <a:pt x="78" y="112"/>
                    <a:pt x="76" y="120"/>
                    <a:pt x="76" y="127"/>
                  </a:cubicBezTo>
                  <a:cubicBezTo>
                    <a:pt x="66" y="127"/>
                    <a:pt x="66" y="127"/>
                    <a:pt x="66" y="127"/>
                  </a:cubicBezTo>
                  <a:cubicBezTo>
                    <a:pt x="66" y="101"/>
                    <a:pt x="66" y="101"/>
                    <a:pt x="66" y="101"/>
                  </a:cubicBezTo>
                  <a:cubicBezTo>
                    <a:pt x="79" y="76"/>
                    <a:pt x="79" y="76"/>
                    <a:pt x="79" y="76"/>
                  </a:cubicBezTo>
                  <a:cubicBezTo>
                    <a:pt x="80" y="74"/>
                    <a:pt x="79" y="72"/>
                    <a:pt x="78" y="71"/>
                  </a:cubicBezTo>
                  <a:cubicBezTo>
                    <a:pt x="76" y="71"/>
                    <a:pt x="74" y="71"/>
                    <a:pt x="73" y="73"/>
                  </a:cubicBezTo>
                  <a:cubicBezTo>
                    <a:pt x="72" y="73"/>
                    <a:pt x="70" y="74"/>
                    <a:pt x="68" y="75"/>
                  </a:cubicBezTo>
                  <a:cubicBezTo>
                    <a:pt x="67" y="75"/>
                    <a:pt x="65" y="74"/>
                    <a:pt x="65" y="73"/>
                  </a:cubicBezTo>
                  <a:cubicBezTo>
                    <a:pt x="64" y="72"/>
                    <a:pt x="64" y="71"/>
                    <a:pt x="64" y="71"/>
                  </a:cubicBezTo>
                  <a:cubicBezTo>
                    <a:pt x="64" y="71"/>
                    <a:pt x="64" y="71"/>
                    <a:pt x="64" y="71"/>
                  </a:cubicBezTo>
                  <a:cubicBezTo>
                    <a:pt x="66" y="67"/>
                    <a:pt x="69" y="61"/>
                    <a:pt x="67" y="58"/>
                  </a:cubicBezTo>
                  <a:cubicBezTo>
                    <a:pt x="66" y="56"/>
                    <a:pt x="65" y="56"/>
                    <a:pt x="63" y="56"/>
                  </a:cubicBezTo>
                  <a:cubicBezTo>
                    <a:pt x="61" y="56"/>
                    <a:pt x="60" y="57"/>
                    <a:pt x="59" y="59"/>
                  </a:cubicBezTo>
                  <a:cubicBezTo>
                    <a:pt x="58" y="61"/>
                    <a:pt x="58" y="66"/>
                    <a:pt x="60" y="70"/>
                  </a:cubicBezTo>
                  <a:cubicBezTo>
                    <a:pt x="57" y="72"/>
                    <a:pt x="55" y="74"/>
                    <a:pt x="52" y="74"/>
                  </a:cubicBezTo>
                  <a:cubicBezTo>
                    <a:pt x="51" y="74"/>
                    <a:pt x="49" y="73"/>
                    <a:pt x="48" y="71"/>
                  </a:cubicBezTo>
                  <a:cubicBezTo>
                    <a:pt x="50" y="68"/>
                    <a:pt x="52" y="65"/>
                    <a:pt x="52" y="62"/>
                  </a:cubicBezTo>
                  <a:cubicBezTo>
                    <a:pt x="52" y="60"/>
                    <a:pt x="50" y="58"/>
                    <a:pt x="48" y="58"/>
                  </a:cubicBezTo>
                  <a:cubicBezTo>
                    <a:pt x="46" y="57"/>
                    <a:pt x="45" y="57"/>
                    <a:pt x="44" y="59"/>
                  </a:cubicBezTo>
                  <a:cubicBezTo>
                    <a:pt x="41" y="61"/>
                    <a:pt x="42" y="65"/>
                    <a:pt x="43" y="69"/>
                  </a:cubicBezTo>
                  <a:cubicBezTo>
                    <a:pt x="43" y="70"/>
                    <a:pt x="43" y="70"/>
                    <a:pt x="44" y="71"/>
                  </a:cubicBezTo>
                  <a:cubicBezTo>
                    <a:pt x="42" y="72"/>
                    <a:pt x="41" y="73"/>
                    <a:pt x="39" y="73"/>
                  </a:cubicBezTo>
                  <a:cubicBezTo>
                    <a:pt x="38" y="74"/>
                    <a:pt x="37" y="74"/>
                    <a:pt x="37" y="74"/>
                  </a:cubicBezTo>
                  <a:cubicBezTo>
                    <a:pt x="36" y="73"/>
                    <a:pt x="36" y="73"/>
                    <a:pt x="36" y="73"/>
                  </a:cubicBezTo>
                  <a:cubicBezTo>
                    <a:pt x="35" y="71"/>
                    <a:pt x="34" y="71"/>
                    <a:pt x="32" y="71"/>
                  </a:cubicBezTo>
                  <a:cubicBezTo>
                    <a:pt x="32" y="71"/>
                    <a:pt x="32" y="71"/>
                    <a:pt x="32" y="71"/>
                  </a:cubicBezTo>
                  <a:cubicBezTo>
                    <a:pt x="32" y="71"/>
                    <a:pt x="31" y="71"/>
                    <a:pt x="31" y="71"/>
                  </a:cubicBezTo>
                  <a:cubicBezTo>
                    <a:pt x="31" y="71"/>
                    <a:pt x="31" y="71"/>
                    <a:pt x="31" y="71"/>
                  </a:cubicBezTo>
                  <a:cubicBezTo>
                    <a:pt x="31" y="71"/>
                    <a:pt x="31" y="71"/>
                    <a:pt x="31" y="71"/>
                  </a:cubicBezTo>
                  <a:cubicBezTo>
                    <a:pt x="31" y="71"/>
                    <a:pt x="31" y="72"/>
                    <a:pt x="31" y="72"/>
                  </a:cubicBezTo>
                  <a:cubicBezTo>
                    <a:pt x="30" y="73"/>
                    <a:pt x="29" y="74"/>
                    <a:pt x="30" y="76"/>
                  </a:cubicBezTo>
                  <a:cubicBezTo>
                    <a:pt x="43" y="101"/>
                    <a:pt x="43" y="101"/>
                    <a:pt x="43" y="101"/>
                  </a:cubicBezTo>
                  <a:cubicBezTo>
                    <a:pt x="43" y="127"/>
                    <a:pt x="43" y="127"/>
                    <a:pt x="43" y="127"/>
                  </a:cubicBezTo>
                  <a:cubicBezTo>
                    <a:pt x="36" y="127"/>
                    <a:pt x="36" y="127"/>
                    <a:pt x="36" y="127"/>
                  </a:cubicBezTo>
                  <a:cubicBezTo>
                    <a:pt x="36" y="120"/>
                    <a:pt x="34" y="112"/>
                    <a:pt x="30" y="106"/>
                  </a:cubicBezTo>
                  <a:cubicBezTo>
                    <a:pt x="15" y="87"/>
                    <a:pt x="11" y="72"/>
                    <a:pt x="10" y="66"/>
                  </a:cubicBezTo>
                  <a:cubicBezTo>
                    <a:pt x="10" y="65"/>
                    <a:pt x="10" y="65"/>
                    <a:pt x="10" y="65"/>
                  </a:cubicBezTo>
                  <a:cubicBezTo>
                    <a:pt x="10" y="59"/>
                    <a:pt x="10" y="59"/>
                    <a:pt x="10" y="59"/>
                  </a:cubicBezTo>
                  <a:cubicBezTo>
                    <a:pt x="9" y="58"/>
                    <a:pt x="9" y="57"/>
                    <a:pt x="9" y="57"/>
                  </a:cubicBezTo>
                  <a:cubicBezTo>
                    <a:pt x="9" y="31"/>
                    <a:pt x="30" y="10"/>
                    <a:pt x="56" y="10"/>
                  </a:cubicBezTo>
                  <a:cubicBezTo>
                    <a:pt x="82" y="10"/>
                    <a:pt x="103" y="31"/>
                    <a:pt x="103" y="57"/>
                  </a:cubicBezTo>
                  <a:cubicBezTo>
                    <a:pt x="103" y="57"/>
                    <a:pt x="103" y="58"/>
                    <a:pt x="10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14"/>
            <p:cNvSpPr/>
            <p:nvPr/>
          </p:nvSpPr>
          <p:spPr bwMode="auto">
            <a:xfrm>
              <a:off x="3368402" y="5487887"/>
              <a:ext cx="136879" cy="76995"/>
            </a:xfrm>
            <a:custGeom>
              <a:avLst/>
              <a:gdLst>
                <a:gd name="T0" fmla="*/ 0 w 60"/>
                <a:gd name="T1" fmla="*/ 4 h 33"/>
                <a:gd name="T2" fmla="*/ 3 w 60"/>
                <a:gd name="T3" fmla="*/ 4 h 33"/>
                <a:gd name="T4" fmla="*/ 3 w 60"/>
                <a:gd name="T5" fmla="*/ 9 h 33"/>
                <a:gd name="T6" fmla="*/ 0 w 60"/>
                <a:gd name="T7" fmla="*/ 9 h 33"/>
                <a:gd name="T8" fmla="*/ 0 w 60"/>
                <a:gd name="T9" fmla="*/ 13 h 33"/>
                <a:gd name="T10" fmla="*/ 3 w 60"/>
                <a:gd name="T11" fmla="*/ 13 h 33"/>
                <a:gd name="T12" fmla="*/ 3 w 60"/>
                <a:gd name="T13" fmla="*/ 18 h 33"/>
                <a:gd name="T14" fmla="*/ 0 w 60"/>
                <a:gd name="T15" fmla="*/ 18 h 33"/>
                <a:gd name="T16" fmla="*/ 13 w 60"/>
                <a:gd name="T17" fmla="*/ 28 h 33"/>
                <a:gd name="T18" fmla="*/ 21 w 60"/>
                <a:gd name="T19" fmla="*/ 33 h 33"/>
                <a:gd name="T20" fmla="*/ 39 w 60"/>
                <a:gd name="T21" fmla="*/ 33 h 33"/>
                <a:gd name="T22" fmla="*/ 47 w 60"/>
                <a:gd name="T23" fmla="*/ 28 h 33"/>
                <a:gd name="T24" fmla="*/ 60 w 60"/>
                <a:gd name="T25" fmla="*/ 18 h 33"/>
                <a:gd name="T26" fmla="*/ 58 w 60"/>
                <a:gd name="T27" fmla="*/ 18 h 33"/>
                <a:gd name="T28" fmla="*/ 58 w 60"/>
                <a:gd name="T29" fmla="*/ 13 h 33"/>
                <a:gd name="T30" fmla="*/ 60 w 60"/>
                <a:gd name="T31" fmla="*/ 13 h 33"/>
                <a:gd name="T32" fmla="*/ 60 w 60"/>
                <a:gd name="T33" fmla="*/ 9 h 33"/>
                <a:gd name="T34" fmla="*/ 58 w 60"/>
                <a:gd name="T35" fmla="*/ 9 h 33"/>
                <a:gd name="T36" fmla="*/ 58 w 60"/>
                <a:gd name="T37" fmla="*/ 4 h 33"/>
                <a:gd name="T38" fmla="*/ 60 w 60"/>
                <a:gd name="T39" fmla="*/ 4 h 33"/>
                <a:gd name="T40" fmla="*/ 60 w 60"/>
                <a:gd name="T41" fmla="*/ 0 h 33"/>
                <a:gd name="T42" fmla="*/ 0 w 60"/>
                <a:gd name="T43" fmla="*/ 0 h 33"/>
                <a:gd name="T44" fmla="*/ 0 w 60"/>
                <a:gd name="T45"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33">
                  <a:moveTo>
                    <a:pt x="0" y="4"/>
                  </a:moveTo>
                  <a:cubicBezTo>
                    <a:pt x="3" y="4"/>
                    <a:pt x="3" y="4"/>
                    <a:pt x="3" y="4"/>
                  </a:cubicBezTo>
                  <a:cubicBezTo>
                    <a:pt x="3" y="9"/>
                    <a:pt x="3" y="9"/>
                    <a:pt x="3" y="9"/>
                  </a:cubicBezTo>
                  <a:cubicBezTo>
                    <a:pt x="0" y="9"/>
                    <a:pt x="0" y="9"/>
                    <a:pt x="0" y="9"/>
                  </a:cubicBezTo>
                  <a:cubicBezTo>
                    <a:pt x="0" y="13"/>
                    <a:pt x="0" y="13"/>
                    <a:pt x="0" y="13"/>
                  </a:cubicBezTo>
                  <a:cubicBezTo>
                    <a:pt x="3" y="13"/>
                    <a:pt x="3" y="13"/>
                    <a:pt x="3" y="13"/>
                  </a:cubicBezTo>
                  <a:cubicBezTo>
                    <a:pt x="3" y="18"/>
                    <a:pt x="3" y="18"/>
                    <a:pt x="3" y="18"/>
                  </a:cubicBezTo>
                  <a:cubicBezTo>
                    <a:pt x="0" y="18"/>
                    <a:pt x="0" y="18"/>
                    <a:pt x="0" y="18"/>
                  </a:cubicBezTo>
                  <a:cubicBezTo>
                    <a:pt x="1" y="23"/>
                    <a:pt x="6" y="28"/>
                    <a:pt x="13" y="28"/>
                  </a:cubicBezTo>
                  <a:cubicBezTo>
                    <a:pt x="14" y="31"/>
                    <a:pt x="17" y="33"/>
                    <a:pt x="21" y="33"/>
                  </a:cubicBezTo>
                  <a:cubicBezTo>
                    <a:pt x="39" y="33"/>
                    <a:pt x="39" y="33"/>
                    <a:pt x="39" y="33"/>
                  </a:cubicBezTo>
                  <a:cubicBezTo>
                    <a:pt x="43" y="33"/>
                    <a:pt x="46" y="31"/>
                    <a:pt x="47" y="28"/>
                  </a:cubicBezTo>
                  <a:cubicBezTo>
                    <a:pt x="54" y="28"/>
                    <a:pt x="59" y="23"/>
                    <a:pt x="60" y="18"/>
                  </a:cubicBezTo>
                  <a:cubicBezTo>
                    <a:pt x="58" y="18"/>
                    <a:pt x="58" y="18"/>
                    <a:pt x="58" y="18"/>
                  </a:cubicBezTo>
                  <a:cubicBezTo>
                    <a:pt x="58" y="13"/>
                    <a:pt x="58" y="13"/>
                    <a:pt x="58" y="13"/>
                  </a:cubicBezTo>
                  <a:cubicBezTo>
                    <a:pt x="60" y="13"/>
                    <a:pt x="60" y="13"/>
                    <a:pt x="60" y="13"/>
                  </a:cubicBezTo>
                  <a:cubicBezTo>
                    <a:pt x="60" y="9"/>
                    <a:pt x="60" y="9"/>
                    <a:pt x="60" y="9"/>
                  </a:cubicBezTo>
                  <a:cubicBezTo>
                    <a:pt x="58" y="9"/>
                    <a:pt x="58" y="9"/>
                    <a:pt x="58" y="9"/>
                  </a:cubicBezTo>
                  <a:cubicBezTo>
                    <a:pt x="58" y="4"/>
                    <a:pt x="58" y="4"/>
                    <a:pt x="58" y="4"/>
                  </a:cubicBezTo>
                  <a:cubicBezTo>
                    <a:pt x="60" y="4"/>
                    <a:pt x="60" y="4"/>
                    <a:pt x="60" y="4"/>
                  </a:cubicBezTo>
                  <a:cubicBezTo>
                    <a:pt x="60" y="0"/>
                    <a:pt x="60" y="0"/>
                    <a:pt x="60"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3150420" y="1177121"/>
            <a:ext cx="2946797" cy="2956084"/>
            <a:chOff x="2918921" y="1108003"/>
            <a:chExt cx="2946797" cy="2956084"/>
          </a:xfrm>
        </p:grpSpPr>
        <p:sp>
          <p:nvSpPr>
            <p:cNvPr id="39" name="任意多边形 38"/>
            <p:cNvSpPr/>
            <p:nvPr/>
          </p:nvSpPr>
          <p:spPr>
            <a:xfrm rot="5400000" flipV="1">
              <a:off x="4151218" y="1108003"/>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任意多边形 39"/>
            <p:cNvSpPr/>
            <p:nvPr/>
          </p:nvSpPr>
          <p:spPr>
            <a:xfrm rot="16200000" flipH="1" flipV="1">
              <a:off x="2918921" y="1108003"/>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任意多边形 40"/>
            <p:cNvSpPr/>
            <p:nvPr/>
          </p:nvSpPr>
          <p:spPr>
            <a:xfrm rot="5400000" flipH="1" flipV="1">
              <a:off x="4151218" y="2349587"/>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任意多边形 41"/>
            <p:cNvSpPr/>
            <p:nvPr/>
          </p:nvSpPr>
          <p:spPr>
            <a:xfrm rot="16200000" flipV="1">
              <a:off x="2918921" y="2349587"/>
              <a:ext cx="1714500" cy="17145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14274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3" name="组合 42"/>
            <p:cNvGrpSpPr/>
            <p:nvPr/>
          </p:nvGrpSpPr>
          <p:grpSpPr>
            <a:xfrm>
              <a:off x="4273621" y="1206637"/>
              <a:ext cx="250031" cy="208360"/>
              <a:chOff x="3248024" y="5140991"/>
              <a:chExt cx="333375" cy="277813"/>
            </a:xfrm>
            <a:solidFill>
              <a:schemeClr val="bg1"/>
            </a:solidFill>
          </p:grpSpPr>
          <p:sp>
            <p:nvSpPr>
              <p:cNvPr id="59" name="Freeform 285"/>
              <p:cNvSpPr/>
              <p:nvPr/>
            </p:nvSpPr>
            <p:spPr bwMode="auto">
              <a:xfrm>
                <a:off x="3325812" y="5179091"/>
                <a:ext cx="15875" cy="236538"/>
              </a:xfrm>
              <a:custGeom>
                <a:avLst/>
                <a:gdLst>
                  <a:gd name="T0" fmla="*/ 2 w 4"/>
                  <a:gd name="T1" fmla="*/ 63 h 63"/>
                  <a:gd name="T2" fmla="*/ 0 w 4"/>
                  <a:gd name="T3" fmla="*/ 61 h 63"/>
                  <a:gd name="T4" fmla="*/ 0 w 4"/>
                  <a:gd name="T5" fmla="*/ 2 h 63"/>
                  <a:gd name="T6" fmla="*/ 2 w 4"/>
                  <a:gd name="T7" fmla="*/ 0 h 63"/>
                  <a:gd name="T8" fmla="*/ 4 w 4"/>
                  <a:gd name="T9" fmla="*/ 2 h 63"/>
                  <a:gd name="T10" fmla="*/ 4 w 4"/>
                  <a:gd name="T11" fmla="*/ 61 h 63"/>
                  <a:gd name="T12" fmla="*/ 2 w 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4" h="63">
                    <a:moveTo>
                      <a:pt x="2" y="63"/>
                    </a:moveTo>
                    <a:cubicBezTo>
                      <a:pt x="1" y="63"/>
                      <a:pt x="0" y="62"/>
                      <a:pt x="0" y="61"/>
                    </a:cubicBezTo>
                    <a:cubicBezTo>
                      <a:pt x="0" y="2"/>
                      <a:pt x="0" y="2"/>
                      <a:pt x="0" y="2"/>
                    </a:cubicBezTo>
                    <a:cubicBezTo>
                      <a:pt x="0" y="1"/>
                      <a:pt x="1" y="0"/>
                      <a:pt x="2" y="0"/>
                    </a:cubicBezTo>
                    <a:cubicBezTo>
                      <a:pt x="4" y="0"/>
                      <a:pt x="4" y="1"/>
                      <a:pt x="4" y="2"/>
                    </a:cubicBezTo>
                    <a:cubicBezTo>
                      <a:pt x="4" y="61"/>
                      <a:pt x="4" y="61"/>
                      <a:pt x="4" y="61"/>
                    </a:cubicBezTo>
                    <a:cubicBezTo>
                      <a:pt x="4" y="62"/>
                      <a:pt x="4" y="63"/>
                      <a:pt x="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86"/>
              <p:cNvSpPr>
                <a:spLocks noEditPoints="1"/>
              </p:cNvSpPr>
              <p:nvPr/>
            </p:nvSpPr>
            <p:spPr bwMode="auto">
              <a:xfrm>
                <a:off x="3367087" y="5215603"/>
                <a:ext cx="165100" cy="165100"/>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87"/>
              <p:cNvSpPr>
                <a:spLocks noEditPoints="1"/>
              </p:cNvSpPr>
              <p:nvPr/>
            </p:nvSpPr>
            <p:spPr bwMode="auto">
              <a:xfrm>
                <a:off x="3248024" y="5140991"/>
                <a:ext cx="333375" cy="277813"/>
              </a:xfrm>
              <a:custGeom>
                <a:avLst/>
                <a:gdLst>
                  <a:gd name="T0" fmla="*/ 82 w 89"/>
                  <a:gd name="T1" fmla="*/ 74 h 74"/>
                  <a:gd name="T2" fmla="*/ 7 w 89"/>
                  <a:gd name="T3" fmla="*/ 74 h 74"/>
                  <a:gd name="T4" fmla="*/ 0 w 89"/>
                  <a:gd name="T5" fmla="*/ 66 h 74"/>
                  <a:gd name="T6" fmla="*/ 0 w 89"/>
                  <a:gd name="T7" fmla="*/ 18 h 74"/>
                  <a:gd name="T8" fmla="*/ 7 w 89"/>
                  <a:gd name="T9" fmla="*/ 10 h 74"/>
                  <a:gd name="T10" fmla="*/ 32 w 89"/>
                  <a:gd name="T11" fmla="*/ 10 h 74"/>
                  <a:gd name="T12" fmla="*/ 40 w 89"/>
                  <a:gd name="T13" fmla="*/ 1 h 74"/>
                  <a:gd name="T14" fmla="*/ 41 w 89"/>
                  <a:gd name="T15" fmla="*/ 0 h 74"/>
                  <a:gd name="T16" fmla="*/ 66 w 89"/>
                  <a:gd name="T17" fmla="*/ 0 h 74"/>
                  <a:gd name="T18" fmla="*/ 68 w 89"/>
                  <a:gd name="T19" fmla="*/ 1 h 74"/>
                  <a:gd name="T20" fmla="*/ 75 w 89"/>
                  <a:gd name="T21" fmla="*/ 10 h 74"/>
                  <a:gd name="T22" fmla="*/ 82 w 89"/>
                  <a:gd name="T23" fmla="*/ 10 h 74"/>
                  <a:gd name="T24" fmla="*/ 89 w 89"/>
                  <a:gd name="T25" fmla="*/ 18 h 74"/>
                  <a:gd name="T26" fmla="*/ 89 w 89"/>
                  <a:gd name="T27" fmla="*/ 66 h 74"/>
                  <a:gd name="T28" fmla="*/ 82 w 89"/>
                  <a:gd name="T29" fmla="*/ 74 h 74"/>
                  <a:gd name="T30" fmla="*/ 7 w 89"/>
                  <a:gd name="T31" fmla="*/ 14 h 74"/>
                  <a:gd name="T32" fmla="*/ 4 w 89"/>
                  <a:gd name="T33" fmla="*/ 18 h 74"/>
                  <a:gd name="T34" fmla="*/ 4 w 89"/>
                  <a:gd name="T35" fmla="*/ 66 h 74"/>
                  <a:gd name="T36" fmla="*/ 7 w 89"/>
                  <a:gd name="T37" fmla="*/ 70 h 74"/>
                  <a:gd name="T38" fmla="*/ 82 w 89"/>
                  <a:gd name="T39" fmla="*/ 70 h 74"/>
                  <a:gd name="T40" fmla="*/ 85 w 89"/>
                  <a:gd name="T41" fmla="*/ 66 h 74"/>
                  <a:gd name="T42" fmla="*/ 85 w 89"/>
                  <a:gd name="T43" fmla="*/ 18 h 74"/>
                  <a:gd name="T44" fmla="*/ 82 w 89"/>
                  <a:gd name="T45" fmla="*/ 14 h 74"/>
                  <a:gd name="T46" fmla="*/ 74 w 89"/>
                  <a:gd name="T47" fmla="*/ 14 h 74"/>
                  <a:gd name="T48" fmla="*/ 73 w 89"/>
                  <a:gd name="T49" fmla="*/ 13 h 74"/>
                  <a:gd name="T50" fmla="*/ 65 w 89"/>
                  <a:gd name="T51" fmla="*/ 4 h 74"/>
                  <a:gd name="T52" fmla="*/ 42 w 89"/>
                  <a:gd name="T53" fmla="*/ 4 h 74"/>
                  <a:gd name="T54" fmla="*/ 35 w 89"/>
                  <a:gd name="T55" fmla="*/ 13 h 74"/>
                  <a:gd name="T56" fmla="*/ 33 w 89"/>
                  <a:gd name="T57" fmla="*/ 14 h 74"/>
                  <a:gd name="T58" fmla="*/ 7 w 89"/>
                  <a:gd name="T59" fmla="*/ 1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74">
                    <a:moveTo>
                      <a:pt x="82" y="74"/>
                    </a:moveTo>
                    <a:cubicBezTo>
                      <a:pt x="7" y="74"/>
                      <a:pt x="7" y="74"/>
                      <a:pt x="7" y="74"/>
                    </a:cubicBezTo>
                    <a:cubicBezTo>
                      <a:pt x="3" y="74"/>
                      <a:pt x="0" y="70"/>
                      <a:pt x="0" y="66"/>
                    </a:cubicBezTo>
                    <a:cubicBezTo>
                      <a:pt x="0" y="18"/>
                      <a:pt x="0" y="18"/>
                      <a:pt x="0" y="18"/>
                    </a:cubicBezTo>
                    <a:cubicBezTo>
                      <a:pt x="0" y="13"/>
                      <a:pt x="3" y="10"/>
                      <a:pt x="7" y="10"/>
                    </a:cubicBezTo>
                    <a:cubicBezTo>
                      <a:pt x="32" y="10"/>
                      <a:pt x="32" y="10"/>
                      <a:pt x="32" y="10"/>
                    </a:cubicBezTo>
                    <a:cubicBezTo>
                      <a:pt x="40" y="1"/>
                      <a:pt x="40" y="1"/>
                      <a:pt x="40" y="1"/>
                    </a:cubicBezTo>
                    <a:cubicBezTo>
                      <a:pt x="40" y="0"/>
                      <a:pt x="41" y="0"/>
                      <a:pt x="41" y="0"/>
                    </a:cubicBezTo>
                    <a:cubicBezTo>
                      <a:pt x="66" y="0"/>
                      <a:pt x="66" y="0"/>
                      <a:pt x="66" y="0"/>
                    </a:cubicBezTo>
                    <a:cubicBezTo>
                      <a:pt x="67" y="0"/>
                      <a:pt x="68" y="0"/>
                      <a:pt x="68" y="1"/>
                    </a:cubicBezTo>
                    <a:cubicBezTo>
                      <a:pt x="75" y="10"/>
                      <a:pt x="75" y="10"/>
                      <a:pt x="75" y="10"/>
                    </a:cubicBezTo>
                    <a:cubicBezTo>
                      <a:pt x="82" y="10"/>
                      <a:pt x="82" y="10"/>
                      <a:pt x="82" y="10"/>
                    </a:cubicBezTo>
                    <a:cubicBezTo>
                      <a:pt x="86" y="10"/>
                      <a:pt x="89" y="13"/>
                      <a:pt x="89" y="18"/>
                    </a:cubicBezTo>
                    <a:cubicBezTo>
                      <a:pt x="89" y="66"/>
                      <a:pt x="89" y="66"/>
                      <a:pt x="89" y="66"/>
                    </a:cubicBezTo>
                    <a:cubicBezTo>
                      <a:pt x="89" y="70"/>
                      <a:pt x="86" y="74"/>
                      <a:pt x="82" y="74"/>
                    </a:cubicBezTo>
                    <a:close/>
                    <a:moveTo>
                      <a:pt x="7" y="14"/>
                    </a:moveTo>
                    <a:cubicBezTo>
                      <a:pt x="5" y="14"/>
                      <a:pt x="4" y="16"/>
                      <a:pt x="4" y="18"/>
                    </a:cubicBezTo>
                    <a:cubicBezTo>
                      <a:pt x="4" y="66"/>
                      <a:pt x="4" y="66"/>
                      <a:pt x="4" y="66"/>
                    </a:cubicBezTo>
                    <a:cubicBezTo>
                      <a:pt x="4" y="68"/>
                      <a:pt x="5" y="70"/>
                      <a:pt x="7" y="70"/>
                    </a:cubicBezTo>
                    <a:cubicBezTo>
                      <a:pt x="82" y="70"/>
                      <a:pt x="82" y="70"/>
                      <a:pt x="82" y="70"/>
                    </a:cubicBezTo>
                    <a:cubicBezTo>
                      <a:pt x="83" y="70"/>
                      <a:pt x="85" y="68"/>
                      <a:pt x="85" y="66"/>
                    </a:cubicBezTo>
                    <a:cubicBezTo>
                      <a:pt x="85" y="18"/>
                      <a:pt x="85" y="18"/>
                      <a:pt x="85" y="18"/>
                    </a:cubicBezTo>
                    <a:cubicBezTo>
                      <a:pt x="85" y="16"/>
                      <a:pt x="83" y="14"/>
                      <a:pt x="82" y="14"/>
                    </a:cubicBezTo>
                    <a:cubicBezTo>
                      <a:pt x="74" y="14"/>
                      <a:pt x="74" y="14"/>
                      <a:pt x="74" y="14"/>
                    </a:cubicBezTo>
                    <a:cubicBezTo>
                      <a:pt x="74" y="14"/>
                      <a:pt x="73" y="14"/>
                      <a:pt x="73" y="13"/>
                    </a:cubicBezTo>
                    <a:cubicBezTo>
                      <a:pt x="65" y="4"/>
                      <a:pt x="65" y="4"/>
                      <a:pt x="65" y="4"/>
                    </a:cubicBezTo>
                    <a:cubicBezTo>
                      <a:pt x="42" y="4"/>
                      <a:pt x="42" y="4"/>
                      <a:pt x="42" y="4"/>
                    </a:cubicBezTo>
                    <a:cubicBezTo>
                      <a:pt x="35" y="13"/>
                      <a:pt x="35" y="13"/>
                      <a:pt x="35" y="13"/>
                    </a:cubicBezTo>
                    <a:cubicBezTo>
                      <a:pt x="35" y="14"/>
                      <a:pt x="34" y="14"/>
                      <a:pt x="33" y="14"/>
                    </a:cubicBezTo>
                    <a:cubicBezTo>
                      <a:pt x="7" y="14"/>
                      <a:pt x="7" y="14"/>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2976968" y="2462179"/>
              <a:ext cx="250031" cy="245269"/>
              <a:chOff x="8809037" y="4174203"/>
              <a:chExt cx="333375" cy="327025"/>
            </a:xfrm>
            <a:solidFill>
              <a:schemeClr val="bg1"/>
            </a:solidFill>
          </p:grpSpPr>
          <p:sp>
            <p:nvSpPr>
              <p:cNvPr id="56"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5539994" y="2495099"/>
              <a:ext cx="238125" cy="202406"/>
              <a:chOff x="6981825" y="3264566"/>
              <a:chExt cx="317500" cy="269875"/>
            </a:xfrm>
            <a:solidFill>
              <a:schemeClr val="bg1"/>
            </a:solidFill>
          </p:grpSpPr>
          <p:sp>
            <p:nvSpPr>
              <p:cNvPr id="53" name="Freeform 64"/>
              <p:cNvSpPr>
                <a:spLocks noEditPoints="1"/>
              </p:cNvSpPr>
              <p:nvPr/>
            </p:nvSpPr>
            <p:spPr bwMode="auto">
              <a:xfrm>
                <a:off x="6981825" y="3264566"/>
                <a:ext cx="317500" cy="269875"/>
              </a:xfrm>
              <a:custGeom>
                <a:avLst/>
                <a:gdLst>
                  <a:gd name="T0" fmla="*/ 19 w 85"/>
                  <a:gd name="T1" fmla="*/ 72 h 72"/>
                  <a:gd name="T2" fmla="*/ 18 w 85"/>
                  <a:gd name="T3" fmla="*/ 72 h 72"/>
                  <a:gd name="T4" fmla="*/ 17 w 85"/>
                  <a:gd name="T5" fmla="*/ 70 h 72"/>
                  <a:gd name="T6" fmla="*/ 17 w 85"/>
                  <a:gd name="T7" fmla="*/ 57 h 72"/>
                  <a:gd name="T8" fmla="*/ 6 w 85"/>
                  <a:gd name="T9" fmla="*/ 57 h 72"/>
                  <a:gd name="T10" fmla="*/ 0 w 85"/>
                  <a:gd name="T11" fmla="*/ 51 h 72"/>
                  <a:gd name="T12" fmla="*/ 0 w 85"/>
                  <a:gd name="T13" fmla="*/ 6 h 72"/>
                  <a:gd name="T14" fmla="*/ 6 w 85"/>
                  <a:gd name="T15" fmla="*/ 0 h 72"/>
                  <a:gd name="T16" fmla="*/ 79 w 85"/>
                  <a:gd name="T17" fmla="*/ 0 h 72"/>
                  <a:gd name="T18" fmla="*/ 85 w 85"/>
                  <a:gd name="T19" fmla="*/ 6 h 72"/>
                  <a:gd name="T20" fmla="*/ 85 w 85"/>
                  <a:gd name="T21" fmla="*/ 51 h 72"/>
                  <a:gd name="T22" fmla="*/ 79 w 85"/>
                  <a:gd name="T23" fmla="*/ 57 h 72"/>
                  <a:gd name="T24" fmla="*/ 39 w 85"/>
                  <a:gd name="T25" fmla="*/ 57 h 72"/>
                  <a:gd name="T26" fmla="*/ 20 w 85"/>
                  <a:gd name="T27" fmla="*/ 72 h 72"/>
                  <a:gd name="T28" fmla="*/ 19 w 85"/>
                  <a:gd name="T29" fmla="*/ 72 h 72"/>
                  <a:gd name="T30" fmla="*/ 6 w 85"/>
                  <a:gd name="T31" fmla="*/ 4 h 72"/>
                  <a:gd name="T32" fmla="*/ 4 w 85"/>
                  <a:gd name="T33" fmla="*/ 6 h 72"/>
                  <a:gd name="T34" fmla="*/ 4 w 85"/>
                  <a:gd name="T35" fmla="*/ 51 h 72"/>
                  <a:gd name="T36" fmla="*/ 6 w 85"/>
                  <a:gd name="T37" fmla="*/ 53 h 72"/>
                  <a:gd name="T38" fmla="*/ 19 w 85"/>
                  <a:gd name="T39" fmla="*/ 53 h 72"/>
                  <a:gd name="T40" fmla="*/ 21 w 85"/>
                  <a:gd name="T41" fmla="*/ 55 h 72"/>
                  <a:gd name="T42" fmla="*/ 21 w 85"/>
                  <a:gd name="T43" fmla="*/ 66 h 72"/>
                  <a:gd name="T44" fmla="*/ 37 w 85"/>
                  <a:gd name="T45" fmla="*/ 53 h 72"/>
                  <a:gd name="T46" fmla="*/ 38 w 85"/>
                  <a:gd name="T47" fmla="*/ 53 h 72"/>
                  <a:gd name="T48" fmla="*/ 79 w 85"/>
                  <a:gd name="T49" fmla="*/ 53 h 72"/>
                  <a:gd name="T50" fmla="*/ 81 w 85"/>
                  <a:gd name="T51" fmla="*/ 51 h 72"/>
                  <a:gd name="T52" fmla="*/ 81 w 85"/>
                  <a:gd name="T53" fmla="*/ 6 h 72"/>
                  <a:gd name="T54" fmla="*/ 79 w 85"/>
                  <a:gd name="T55" fmla="*/ 4 h 72"/>
                  <a:gd name="T56" fmla="*/ 6 w 85"/>
                  <a:gd name="T57"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2">
                    <a:moveTo>
                      <a:pt x="19" y="72"/>
                    </a:moveTo>
                    <a:cubicBezTo>
                      <a:pt x="19" y="72"/>
                      <a:pt x="18" y="72"/>
                      <a:pt x="18" y="72"/>
                    </a:cubicBezTo>
                    <a:cubicBezTo>
                      <a:pt x="17" y="71"/>
                      <a:pt x="17" y="71"/>
                      <a:pt x="17" y="70"/>
                    </a:cubicBezTo>
                    <a:cubicBezTo>
                      <a:pt x="17" y="57"/>
                      <a:pt x="17" y="57"/>
                      <a:pt x="17" y="57"/>
                    </a:cubicBezTo>
                    <a:cubicBezTo>
                      <a:pt x="6" y="57"/>
                      <a:pt x="6" y="57"/>
                      <a:pt x="6" y="57"/>
                    </a:cubicBezTo>
                    <a:cubicBezTo>
                      <a:pt x="3" y="57"/>
                      <a:pt x="0" y="54"/>
                      <a:pt x="0" y="51"/>
                    </a:cubicBezTo>
                    <a:cubicBezTo>
                      <a:pt x="0" y="6"/>
                      <a:pt x="0" y="6"/>
                      <a:pt x="0" y="6"/>
                    </a:cubicBezTo>
                    <a:cubicBezTo>
                      <a:pt x="0" y="3"/>
                      <a:pt x="3" y="0"/>
                      <a:pt x="6" y="0"/>
                    </a:cubicBezTo>
                    <a:cubicBezTo>
                      <a:pt x="79" y="0"/>
                      <a:pt x="79" y="0"/>
                      <a:pt x="79" y="0"/>
                    </a:cubicBezTo>
                    <a:cubicBezTo>
                      <a:pt x="82" y="0"/>
                      <a:pt x="85" y="3"/>
                      <a:pt x="85" y="6"/>
                    </a:cubicBezTo>
                    <a:cubicBezTo>
                      <a:pt x="85" y="51"/>
                      <a:pt x="85" y="51"/>
                      <a:pt x="85" y="51"/>
                    </a:cubicBezTo>
                    <a:cubicBezTo>
                      <a:pt x="85" y="54"/>
                      <a:pt x="82" y="57"/>
                      <a:pt x="79" y="57"/>
                    </a:cubicBezTo>
                    <a:cubicBezTo>
                      <a:pt x="39" y="57"/>
                      <a:pt x="39" y="57"/>
                      <a:pt x="39" y="57"/>
                    </a:cubicBezTo>
                    <a:cubicBezTo>
                      <a:pt x="20" y="72"/>
                      <a:pt x="20" y="72"/>
                      <a:pt x="20" y="72"/>
                    </a:cubicBezTo>
                    <a:cubicBezTo>
                      <a:pt x="20" y="72"/>
                      <a:pt x="19" y="72"/>
                      <a:pt x="19" y="72"/>
                    </a:cubicBezTo>
                    <a:close/>
                    <a:moveTo>
                      <a:pt x="6" y="4"/>
                    </a:moveTo>
                    <a:cubicBezTo>
                      <a:pt x="5" y="4"/>
                      <a:pt x="4" y="5"/>
                      <a:pt x="4" y="6"/>
                    </a:cubicBezTo>
                    <a:cubicBezTo>
                      <a:pt x="4" y="51"/>
                      <a:pt x="4" y="51"/>
                      <a:pt x="4" y="51"/>
                    </a:cubicBezTo>
                    <a:cubicBezTo>
                      <a:pt x="4" y="52"/>
                      <a:pt x="5" y="53"/>
                      <a:pt x="6" y="53"/>
                    </a:cubicBezTo>
                    <a:cubicBezTo>
                      <a:pt x="19" y="53"/>
                      <a:pt x="19" y="53"/>
                      <a:pt x="19" y="53"/>
                    </a:cubicBezTo>
                    <a:cubicBezTo>
                      <a:pt x="20" y="53"/>
                      <a:pt x="21" y="54"/>
                      <a:pt x="21" y="55"/>
                    </a:cubicBezTo>
                    <a:cubicBezTo>
                      <a:pt x="21" y="66"/>
                      <a:pt x="21" y="66"/>
                      <a:pt x="21" y="66"/>
                    </a:cubicBezTo>
                    <a:cubicBezTo>
                      <a:pt x="37" y="53"/>
                      <a:pt x="37" y="53"/>
                      <a:pt x="37" y="53"/>
                    </a:cubicBezTo>
                    <a:cubicBezTo>
                      <a:pt x="37" y="53"/>
                      <a:pt x="37" y="53"/>
                      <a:pt x="38" y="53"/>
                    </a:cubicBezTo>
                    <a:cubicBezTo>
                      <a:pt x="79" y="53"/>
                      <a:pt x="79" y="53"/>
                      <a:pt x="79" y="53"/>
                    </a:cubicBezTo>
                    <a:cubicBezTo>
                      <a:pt x="80" y="53"/>
                      <a:pt x="81" y="52"/>
                      <a:pt x="81" y="51"/>
                    </a:cubicBezTo>
                    <a:cubicBezTo>
                      <a:pt x="81" y="6"/>
                      <a:pt x="81" y="6"/>
                      <a:pt x="81" y="6"/>
                    </a:cubicBezTo>
                    <a:cubicBezTo>
                      <a:pt x="81" y="5"/>
                      <a:pt x="80" y="4"/>
                      <a:pt x="79"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5"/>
              <p:cNvSpPr/>
              <p:nvPr/>
            </p:nvSpPr>
            <p:spPr bwMode="auto">
              <a:xfrm>
                <a:off x="7051675" y="3339178"/>
                <a:ext cx="184150" cy="15875"/>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6"/>
              <p:cNvSpPr/>
              <p:nvPr/>
            </p:nvSpPr>
            <p:spPr bwMode="auto">
              <a:xfrm>
                <a:off x="7051675" y="3385216"/>
                <a:ext cx="184150" cy="14288"/>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4242506" y="3717569"/>
              <a:ext cx="303610" cy="248841"/>
              <a:chOff x="5075237" y="5114003"/>
              <a:chExt cx="404813" cy="331788"/>
            </a:xfrm>
            <a:solidFill>
              <a:schemeClr val="bg1"/>
            </a:solidFill>
          </p:grpSpPr>
          <p:sp>
            <p:nvSpPr>
              <p:cNvPr id="47"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2" name="文本框 7"/>
          <p:cNvSpPr txBox="1">
            <a:spLocks noChangeArrowheads="1"/>
          </p:cNvSpPr>
          <p:nvPr/>
        </p:nvSpPr>
        <p:spPr bwMode="auto">
          <a:xfrm>
            <a:off x="5074072" y="1374398"/>
            <a:ext cx="2936867" cy="5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spcBef>
                <a:spcPts val="300"/>
              </a:spcBef>
            </a:pPr>
            <a:r>
              <a:rPr lang="zh-CN" altLang="en-US" sz="1050" dirty="0">
                <a:solidFill>
                  <a:schemeClr val="tx1">
                    <a:lumMod val="50000"/>
                    <a:lumOff val="50000"/>
                  </a:schemeClr>
                </a:solidFill>
                <a:latin typeface="微软雅黑" panose="020B0503020204020204" pitchFamily="34" charset="-122"/>
              </a:rPr>
              <a:t>请在这里输入你的文字说明并且文本尽量</a:t>
            </a:r>
            <a:r>
              <a:rPr lang="zh-CN" altLang="en-US" sz="1050" dirty="0" smtClean="0">
                <a:solidFill>
                  <a:schemeClr val="tx1">
                    <a:lumMod val="50000"/>
                    <a:lumOff val="50000"/>
                  </a:schemeClr>
                </a:solidFill>
                <a:latin typeface="微软雅黑" panose="020B0503020204020204" pitchFamily="34" charset="-122"/>
              </a:rPr>
              <a:t>精简</a:t>
            </a:r>
            <a:r>
              <a:rPr lang="zh-CN" altLang="en-US" sz="1050" dirty="0">
                <a:solidFill>
                  <a:schemeClr val="tx1">
                    <a:lumMod val="50000"/>
                    <a:lumOff val="50000"/>
                  </a:schemeClr>
                </a:solidFill>
                <a:latin typeface="微软雅黑" panose="020B0503020204020204" pitchFamily="34" charset="-122"/>
              </a:rPr>
              <a:t>请在这里输入你的文字说明并且文本尽量</a:t>
            </a:r>
            <a:r>
              <a:rPr lang="zh-CN" altLang="en-US" sz="1050" dirty="0" smtClean="0">
                <a:solidFill>
                  <a:schemeClr val="tx1">
                    <a:lumMod val="50000"/>
                    <a:lumOff val="50000"/>
                  </a:schemeClr>
                </a:solidFill>
                <a:latin typeface="微软雅黑" panose="020B0503020204020204" pitchFamily="34" charset="-122"/>
              </a:rPr>
              <a:t>精简</a:t>
            </a:r>
            <a:endParaRPr lang="zh-CN" altLang="en-US" sz="1050" dirty="0">
              <a:solidFill>
                <a:schemeClr val="tx1">
                  <a:lumMod val="85000"/>
                  <a:lumOff val="15000"/>
                </a:schemeClr>
              </a:solidFill>
              <a:latin typeface="微软雅黑" pitchFamily="34" charset="-122"/>
            </a:endParaRPr>
          </a:p>
        </p:txBody>
      </p:sp>
      <p:sp>
        <p:nvSpPr>
          <p:cNvPr id="63" name="矩形 62"/>
          <p:cNvSpPr/>
          <p:nvPr/>
        </p:nvSpPr>
        <p:spPr>
          <a:xfrm>
            <a:off x="5074244" y="1104687"/>
            <a:ext cx="1261884" cy="337015"/>
          </a:xfrm>
          <a:prstGeom prst="rect">
            <a:avLst/>
          </a:prstGeom>
        </p:spPr>
        <p:txBody>
          <a:bodyPr wrap="none">
            <a:spAutoFit/>
          </a:bodyPr>
          <a:lstStyle/>
          <a:p>
            <a:pPr algn="ctr">
              <a:lnSpc>
                <a:spcPct val="125000"/>
              </a:lnSpc>
            </a:pPr>
            <a:r>
              <a:rPr lang="zh-CN" altLang="en-US" sz="1400" b="1" dirty="0" smtClean="0">
                <a:solidFill>
                  <a:schemeClr val="tx1">
                    <a:lumMod val="65000"/>
                    <a:lumOff val="35000"/>
                  </a:schemeClr>
                </a:solidFill>
                <a:latin typeface="微软雅黑" pitchFamily="34" charset="-122"/>
                <a:ea typeface="微软雅黑" pitchFamily="34" charset="-122"/>
              </a:rPr>
              <a:t>单击添加标题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64" name="文本框 7"/>
          <p:cNvSpPr txBox="1">
            <a:spLocks noChangeArrowheads="1"/>
          </p:cNvSpPr>
          <p:nvPr/>
        </p:nvSpPr>
        <p:spPr bwMode="auto">
          <a:xfrm>
            <a:off x="5706391" y="3160997"/>
            <a:ext cx="2494181" cy="76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spcBef>
                <a:spcPts val="300"/>
              </a:spcBef>
            </a:pPr>
            <a:r>
              <a:rPr lang="zh-CN" altLang="en-US" sz="1050" dirty="0">
                <a:solidFill>
                  <a:schemeClr val="tx1">
                    <a:lumMod val="50000"/>
                    <a:lumOff val="50000"/>
                  </a:schemeClr>
                </a:solidFill>
                <a:latin typeface="微软雅黑" panose="020B0503020204020204" pitchFamily="34" charset="-122"/>
              </a:rPr>
              <a:t>请在这里输入你的文字说明并且文本尽量</a:t>
            </a:r>
            <a:r>
              <a:rPr lang="zh-CN" altLang="en-US" sz="1050" dirty="0" smtClean="0">
                <a:solidFill>
                  <a:schemeClr val="tx1">
                    <a:lumMod val="50000"/>
                    <a:lumOff val="50000"/>
                  </a:schemeClr>
                </a:solidFill>
                <a:latin typeface="微软雅黑" panose="020B0503020204020204" pitchFamily="34" charset="-122"/>
              </a:rPr>
              <a:t>精简</a:t>
            </a:r>
            <a:r>
              <a:rPr lang="zh-CN" altLang="en-US" sz="1050" dirty="0">
                <a:solidFill>
                  <a:schemeClr val="tx1">
                    <a:lumMod val="50000"/>
                    <a:lumOff val="50000"/>
                  </a:schemeClr>
                </a:solidFill>
                <a:latin typeface="微软雅黑" panose="020B0503020204020204" pitchFamily="34" charset="-122"/>
              </a:rPr>
              <a:t>请在这里输入你的文字说明并且文本尽量精简</a:t>
            </a:r>
            <a:endParaRPr lang="zh-CN" altLang="en-US" sz="1050" dirty="0">
              <a:solidFill>
                <a:schemeClr val="tx1">
                  <a:lumMod val="85000"/>
                  <a:lumOff val="15000"/>
                </a:schemeClr>
              </a:solidFill>
              <a:latin typeface="微软雅黑" pitchFamily="34" charset="-122"/>
            </a:endParaRPr>
          </a:p>
          <a:p>
            <a:pPr>
              <a:lnSpc>
                <a:spcPct val="150000"/>
              </a:lnSpc>
              <a:spcBef>
                <a:spcPts val="300"/>
              </a:spcBef>
            </a:pPr>
            <a:endParaRPr lang="zh-CN" altLang="en-US" sz="1050" dirty="0">
              <a:solidFill>
                <a:schemeClr val="tx1">
                  <a:lumMod val="85000"/>
                  <a:lumOff val="15000"/>
                </a:schemeClr>
              </a:solidFill>
              <a:latin typeface="微软雅黑" pitchFamily="34" charset="-122"/>
            </a:endParaRPr>
          </a:p>
        </p:txBody>
      </p:sp>
      <p:sp>
        <p:nvSpPr>
          <p:cNvPr id="65" name="矩形 64"/>
          <p:cNvSpPr/>
          <p:nvPr/>
        </p:nvSpPr>
        <p:spPr>
          <a:xfrm>
            <a:off x="5706392" y="2909069"/>
            <a:ext cx="1261884" cy="337015"/>
          </a:xfrm>
          <a:prstGeom prst="rect">
            <a:avLst/>
          </a:prstGeom>
        </p:spPr>
        <p:txBody>
          <a:bodyPr wrap="none">
            <a:spAutoFit/>
          </a:bodyPr>
          <a:lstStyle/>
          <a:p>
            <a:pPr algn="ctr">
              <a:lnSpc>
                <a:spcPct val="125000"/>
              </a:lnSpc>
            </a:pPr>
            <a:r>
              <a:rPr lang="zh-CN" altLang="en-US" sz="1400" b="1" dirty="0" smtClean="0">
                <a:solidFill>
                  <a:schemeClr val="tx1">
                    <a:lumMod val="65000"/>
                    <a:lumOff val="35000"/>
                  </a:schemeClr>
                </a:solidFill>
                <a:latin typeface="微软雅黑" pitchFamily="34" charset="-122"/>
                <a:ea typeface="微软雅黑" pitchFamily="34" charset="-122"/>
              </a:rPr>
              <a:t>单击添加标题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66" name="文本框 7"/>
          <p:cNvSpPr txBox="1">
            <a:spLocks noChangeArrowheads="1"/>
          </p:cNvSpPr>
          <p:nvPr/>
        </p:nvSpPr>
        <p:spPr bwMode="auto">
          <a:xfrm>
            <a:off x="1346333" y="3681568"/>
            <a:ext cx="2882318" cy="76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a:lnSpc>
                <a:spcPct val="150000"/>
              </a:lnSpc>
              <a:spcBef>
                <a:spcPts val="300"/>
              </a:spcBef>
            </a:pPr>
            <a:r>
              <a:rPr lang="zh-CN" altLang="en-US" sz="1050" dirty="0">
                <a:solidFill>
                  <a:schemeClr val="tx1">
                    <a:lumMod val="50000"/>
                    <a:lumOff val="50000"/>
                  </a:schemeClr>
                </a:solidFill>
                <a:latin typeface="微软雅黑" panose="020B0503020204020204" pitchFamily="34" charset="-122"/>
              </a:rPr>
              <a:t>请在这里输入你的文字说明并且文本尽量</a:t>
            </a:r>
            <a:r>
              <a:rPr lang="zh-CN" altLang="en-US" sz="1050" dirty="0" smtClean="0">
                <a:solidFill>
                  <a:schemeClr val="tx1">
                    <a:lumMod val="50000"/>
                    <a:lumOff val="50000"/>
                  </a:schemeClr>
                </a:solidFill>
                <a:latin typeface="微软雅黑" panose="020B0503020204020204" pitchFamily="34" charset="-122"/>
              </a:rPr>
              <a:t>精简</a:t>
            </a:r>
            <a:r>
              <a:rPr lang="zh-CN" altLang="en-US" sz="1050" dirty="0">
                <a:solidFill>
                  <a:schemeClr val="tx1">
                    <a:lumMod val="50000"/>
                    <a:lumOff val="50000"/>
                  </a:schemeClr>
                </a:solidFill>
                <a:latin typeface="微软雅黑" panose="020B0503020204020204" pitchFamily="34" charset="-122"/>
              </a:rPr>
              <a:t>请在这里输入你的文字说明并且文本尽量精简</a:t>
            </a:r>
            <a:endParaRPr lang="zh-CN" altLang="en-US" sz="1050" dirty="0">
              <a:solidFill>
                <a:schemeClr val="tx1">
                  <a:lumMod val="85000"/>
                  <a:lumOff val="15000"/>
                </a:schemeClr>
              </a:solidFill>
              <a:latin typeface="微软雅黑" pitchFamily="34" charset="-122"/>
            </a:endParaRPr>
          </a:p>
          <a:p>
            <a:pPr algn="r">
              <a:lnSpc>
                <a:spcPct val="150000"/>
              </a:lnSpc>
              <a:spcBef>
                <a:spcPts val="300"/>
              </a:spcBef>
            </a:pPr>
            <a:endParaRPr lang="zh-CN" altLang="en-US" sz="1050" dirty="0">
              <a:solidFill>
                <a:schemeClr val="tx1">
                  <a:lumMod val="85000"/>
                  <a:lumOff val="15000"/>
                </a:schemeClr>
              </a:solidFill>
              <a:latin typeface="微软雅黑" pitchFamily="34" charset="-122"/>
            </a:endParaRPr>
          </a:p>
        </p:txBody>
      </p:sp>
      <p:sp>
        <p:nvSpPr>
          <p:cNvPr id="67" name="矩形 66"/>
          <p:cNvSpPr/>
          <p:nvPr/>
        </p:nvSpPr>
        <p:spPr>
          <a:xfrm>
            <a:off x="2966766" y="3421658"/>
            <a:ext cx="1261884" cy="337015"/>
          </a:xfrm>
          <a:prstGeom prst="rect">
            <a:avLst/>
          </a:prstGeom>
        </p:spPr>
        <p:txBody>
          <a:bodyPr wrap="none">
            <a:spAutoFit/>
          </a:bodyPr>
          <a:lstStyle/>
          <a:p>
            <a:pPr algn="ctr">
              <a:lnSpc>
                <a:spcPct val="125000"/>
              </a:lnSpc>
            </a:pPr>
            <a:r>
              <a:rPr lang="zh-CN" altLang="en-US" sz="1400" b="1" dirty="0" smtClean="0">
                <a:solidFill>
                  <a:schemeClr val="tx1">
                    <a:lumMod val="65000"/>
                    <a:lumOff val="35000"/>
                  </a:schemeClr>
                </a:solidFill>
                <a:latin typeface="微软雅黑" pitchFamily="34" charset="-122"/>
                <a:ea typeface="微软雅黑" pitchFamily="34" charset="-122"/>
              </a:rPr>
              <a:t>单击添加标题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68" name="文本框 7"/>
          <p:cNvSpPr txBox="1">
            <a:spLocks noChangeArrowheads="1"/>
          </p:cNvSpPr>
          <p:nvPr/>
        </p:nvSpPr>
        <p:spPr bwMode="auto">
          <a:xfrm>
            <a:off x="940904" y="1596284"/>
            <a:ext cx="2452608" cy="76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a:lnSpc>
                <a:spcPct val="150000"/>
              </a:lnSpc>
              <a:spcBef>
                <a:spcPts val="300"/>
              </a:spcBef>
            </a:pPr>
            <a:r>
              <a:rPr lang="zh-CN" altLang="en-US" sz="1050" dirty="0">
                <a:solidFill>
                  <a:schemeClr val="tx1">
                    <a:lumMod val="50000"/>
                    <a:lumOff val="50000"/>
                  </a:schemeClr>
                </a:solidFill>
                <a:latin typeface="微软雅黑" panose="020B0503020204020204" pitchFamily="34" charset="-122"/>
              </a:rPr>
              <a:t>请在这里输入你的文字说明并且文本尽量</a:t>
            </a:r>
            <a:r>
              <a:rPr lang="zh-CN" altLang="en-US" sz="1050" dirty="0" smtClean="0">
                <a:solidFill>
                  <a:schemeClr val="tx1">
                    <a:lumMod val="50000"/>
                    <a:lumOff val="50000"/>
                  </a:schemeClr>
                </a:solidFill>
                <a:latin typeface="微软雅黑" panose="020B0503020204020204" pitchFamily="34" charset="-122"/>
              </a:rPr>
              <a:t>精简</a:t>
            </a:r>
            <a:r>
              <a:rPr lang="zh-CN" altLang="en-US" sz="1050" dirty="0">
                <a:solidFill>
                  <a:schemeClr val="tx1">
                    <a:lumMod val="50000"/>
                    <a:lumOff val="50000"/>
                  </a:schemeClr>
                </a:solidFill>
                <a:latin typeface="微软雅黑" panose="020B0503020204020204" pitchFamily="34" charset="-122"/>
              </a:rPr>
              <a:t>请在这里输入你的文字说明并且文本尽量精简</a:t>
            </a:r>
            <a:endParaRPr lang="zh-CN" altLang="en-US" sz="1050" dirty="0">
              <a:solidFill>
                <a:schemeClr val="tx1">
                  <a:lumMod val="85000"/>
                  <a:lumOff val="15000"/>
                </a:schemeClr>
              </a:solidFill>
              <a:latin typeface="微软雅黑" pitchFamily="34" charset="-122"/>
            </a:endParaRPr>
          </a:p>
          <a:p>
            <a:pPr algn="r">
              <a:lnSpc>
                <a:spcPct val="150000"/>
              </a:lnSpc>
              <a:spcBef>
                <a:spcPts val="300"/>
              </a:spcBef>
            </a:pPr>
            <a:endParaRPr lang="zh-CN" altLang="en-US" sz="1050" dirty="0">
              <a:solidFill>
                <a:schemeClr val="tx1">
                  <a:lumMod val="85000"/>
                  <a:lumOff val="15000"/>
                </a:schemeClr>
              </a:solidFill>
              <a:latin typeface="微软雅黑" pitchFamily="34" charset="-122"/>
            </a:endParaRPr>
          </a:p>
        </p:txBody>
      </p:sp>
      <p:sp>
        <p:nvSpPr>
          <p:cNvPr id="69" name="矩形 68"/>
          <p:cNvSpPr/>
          <p:nvPr/>
        </p:nvSpPr>
        <p:spPr>
          <a:xfrm>
            <a:off x="2131627" y="1340326"/>
            <a:ext cx="1261884" cy="337015"/>
          </a:xfrm>
          <a:prstGeom prst="rect">
            <a:avLst/>
          </a:prstGeom>
        </p:spPr>
        <p:txBody>
          <a:bodyPr wrap="none">
            <a:spAutoFit/>
          </a:bodyPr>
          <a:lstStyle/>
          <a:p>
            <a:pPr algn="ctr">
              <a:lnSpc>
                <a:spcPct val="125000"/>
              </a:lnSpc>
            </a:pPr>
            <a:r>
              <a:rPr lang="zh-CN" altLang="en-US" sz="1400" b="1" dirty="0" smtClean="0">
                <a:solidFill>
                  <a:schemeClr val="tx1">
                    <a:lumMod val="65000"/>
                    <a:lumOff val="35000"/>
                  </a:schemeClr>
                </a:solidFill>
                <a:latin typeface="微软雅黑" pitchFamily="34" charset="-122"/>
                <a:ea typeface="微软雅黑" pitchFamily="34" charset="-122"/>
              </a:rPr>
              <a:t>单击添加标题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pic>
        <p:nvPicPr>
          <p:cNvPr id="70" name="图片 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71" name="矩形 70"/>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8698841"/>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par>
                                <p:cTn id="17" presetID="42" presetClass="entr" presetSubtype="0" fill="hold" grpId="0" nodeType="withEffect">
                                  <p:stCondLst>
                                    <p:cond delay="75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1000"/>
                                        <p:tgtEl>
                                          <p:spTgt spid="69"/>
                                        </p:tgtEl>
                                      </p:cBhvr>
                                    </p:animEffect>
                                    <p:anim calcmode="lin" valueType="num">
                                      <p:cBhvr>
                                        <p:cTn id="20" dur="1000" fill="hold"/>
                                        <p:tgtEl>
                                          <p:spTgt spid="69"/>
                                        </p:tgtEl>
                                        <p:attrNameLst>
                                          <p:attrName>ppt_x</p:attrName>
                                        </p:attrNameLst>
                                      </p:cBhvr>
                                      <p:tavLst>
                                        <p:tav tm="0">
                                          <p:val>
                                            <p:strVal val="#ppt_x"/>
                                          </p:val>
                                        </p:tav>
                                        <p:tav tm="100000">
                                          <p:val>
                                            <p:strVal val="#ppt_x"/>
                                          </p:val>
                                        </p:tav>
                                      </p:tavLst>
                                    </p:anim>
                                    <p:anim calcmode="lin" valueType="num">
                                      <p:cBhvr>
                                        <p:cTn id="21" dur="1000" fill="hold"/>
                                        <p:tgtEl>
                                          <p:spTgt spid="6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5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1000"/>
                                        <p:tgtEl>
                                          <p:spTgt spid="68"/>
                                        </p:tgtEl>
                                      </p:cBhvr>
                                    </p:animEffect>
                                    <p:anim calcmode="lin" valueType="num">
                                      <p:cBhvr>
                                        <p:cTn id="25" dur="1000" fill="hold"/>
                                        <p:tgtEl>
                                          <p:spTgt spid="68"/>
                                        </p:tgtEl>
                                        <p:attrNameLst>
                                          <p:attrName>ppt_x</p:attrName>
                                        </p:attrNameLst>
                                      </p:cBhvr>
                                      <p:tavLst>
                                        <p:tav tm="0">
                                          <p:val>
                                            <p:strVal val="#ppt_x"/>
                                          </p:val>
                                        </p:tav>
                                        <p:tav tm="100000">
                                          <p:val>
                                            <p:strVal val="#ppt_x"/>
                                          </p:val>
                                        </p:tav>
                                      </p:tavLst>
                                    </p:anim>
                                    <p:anim calcmode="lin" valueType="num">
                                      <p:cBhvr>
                                        <p:cTn id="26" dur="1000" fill="hold"/>
                                        <p:tgtEl>
                                          <p:spTgt spid="6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75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anim calcmode="lin" valueType="num">
                                      <p:cBhvr>
                                        <p:cTn id="30" dur="1000" fill="hold"/>
                                        <p:tgtEl>
                                          <p:spTgt spid="67"/>
                                        </p:tgtEl>
                                        <p:attrNameLst>
                                          <p:attrName>ppt_x</p:attrName>
                                        </p:attrNameLst>
                                      </p:cBhvr>
                                      <p:tavLst>
                                        <p:tav tm="0">
                                          <p:val>
                                            <p:strVal val="#ppt_x"/>
                                          </p:val>
                                        </p:tav>
                                        <p:tav tm="100000">
                                          <p:val>
                                            <p:strVal val="#ppt_x"/>
                                          </p:val>
                                        </p:tav>
                                      </p:tavLst>
                                    </p:anim>
                                    <p:anim calcmode="lin" valueType="num">
                                      <p:cBhvr>
                                        <p:cTn id="31" dur="1000" fill="hold"/>
                                        <p:tgtEl>
                                          <p:spTgt spid="6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75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1000"/>
                                        <p:tgtEl>
                                          <p:spTgt spid="66"/>
                                        </p:tgtEl>
                                      </p:cBhvr>
                                    </p:animEffect>
                                    <p:anim calcmode="lin" valueType="num">
                                      <p:cBhvr>
                                        <p:cTn id="35" dur="1000" fill="hold"/>
                                        <p:tgtEl>
                                          <p:spTgt spid="66"/>
                                        </p:tgtEl>
                                        <p:attrNameLst>
                                          <p:attrName>ppt_x</p:attrName>
                                        </p:attrNameLst>
                                      </p:cBhvr>
                                      <p:tavLst>
                                        <p:tav tm="0">
                                          <p:val>
                                            <p:strVal val="#ppt_x"/>
                                          </p:val>
                                        </p:tav>
                                        <p:tav tm="100000">
                                          <p:val>
                                            <p:strVal val="#ppt_x"/>
                                          </p:val>
                                        </p:tav>
                                      </p:tavLst>
                                    </p:anim>
                                    <p:anim calcmode="lin" valueType="num">
                                      <p:cBhvr>
                                        <p:cTn id="36" dur="1000" fill="hold"/>
                                        <p:tgtEl>
                                          <p:spTgt spid="6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1000"/>
                                        <p:tgtEl>
                                          <p:spTgt spid="63"/>
                                        </p:tgtEl>
                                      </p:cBhvr>
                                    </p:animEffect>
                                    <p:anim calcmode="lin" valueType="num">
                                      <p:cBhvr>
                                        <p:cTn id="40" dur="1000" fill="hold"/>
                                        <p:tgtEl>
                                          <p:spTgt spid="63"/>
                                        </p:tgtEl>
                                        <p:attrNameLst>
                                          <p:attrName>ppt_x</p:attrName>
                                        </p:attrNameLst>
                                      </p:cBhvr>
                                      <p:tavLst>
                                        <p:tav tm="0">
                                          <p:val>
                                            <p:strVal val="#ppt_x"/>
                                          </p:val>
                                        </p:tav>
                                        <p:tav tm="100000">
                                          <p:val>
                                            <p:strVal val="#ppt_x"/>
                                          </p:val>
                                        </p:tav>
                                      </p:tavLst>
                                    </p:anim>
                                    <p:anim calcmode="lin" valueType="num">
                                      <p:cBhvr>
                                        <p:cTn id="41" dur="1000" fill="hold"/>
                                        <p:tgtEl>
                                          <p:spTgt spid="6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1000"/>
                                        <p:tgtEl>
                                          <p:spTgt spid="62"/>
                                        </p:tgtEl>
                                      </p:cBhvr>
                                    </p:animEffect>
                                    <p:anim calcmode="lin" valueType="num">
                                      <p:cBhvr>
                                        <p:cTn id="45" dur="1000" fill="hold"/>
                                        <p:tgtEl>
                                          <p:spTgt spid="62"/>
                                        </p:tgtEl>
                                        <p:attrNameLst>
                                          <p:attrName>ppt_x</p:attrName>
                                        </p:attrNameLst>
                                      </p:cBhvr>
                                      <p:tavLst>
                                        <p:tav tm="0">
                                          <p:val>
                                            <p:strVal val="#ppt_x"/>
                                          </p:val>
                                        </p:tav>
                                        <p:tav tm="100000">
                                          <p:val>
                                            <p:strVal val="#ppt_x"/>
                                          </p:val>
                                        </p:tav>
                                      </p:tavLst>
                                    </p:anim>
                                    <p:anim calcmode="lin" valueType="num">
                                      <p:cBhvr>
                                        <p:cTn id="46" dur="1000" fill="hold"/>
                                        <p:tgtEl>
                                          <p:spTgt spid="6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75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1000"/>
                                        <p:tgtEl>
                                          <p:spTgt spid="65"/>
                                        </p:tgtEl>
                                      </p:cBhvr>
                                    </p:animEffect>
                                    <p:anim calcmode="lin" valueType="num">
                                      <p:cBhvr>
                                        <p:cTn id="50" dur="1000" fill="hold"/>
                                        <p:tgtEl>
                                          <p:spTgt spid="65"/>
                                        </p:tgtEl>
                                        <p:attrNameLst>
                                          <p:attrName>ppt_x</p:attrName>
                                        </p:attrNameLst>
                                      </p:cBhvr>
                                      <p:tavLst>
                                        <p:tav tm="0">
                                          <p:val>
                                            <p:strVal val="#ppt_x"/>
                                          </p:val>
                                        </p:tav>
                                        <p:tav tm="100000">
                                          <p:val>
                                            <p:strVal val="#ppt_x"/>
                                          </p:val>
                                        </p:tav>
                                      </p:tavLst>
                                    </p:anim>
                                    <p:anim calcmode="lin" valueType="num">
                                      <p:cBhvr>
                                        <p:cTn id="51" dur="1000" fill="hold"/>
                                        <p:tgtEl>
                                          <p:spTgt spid="6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750"/>
                                  </p:stCondLst>
                                  <p:childTnLst>
                                    <p:set>
                                      <p:cBhvr>
                                        <p:cTn id="53" dur="1" fill="hold">
                                          <p:stCondLst>
                                            <p:cond delay="0"/>
                                          </p:stCondLst>
                                        </p:cTn>
                                        <p:tgtEl>
                                          <p:spTgt spid="64"/>
                                        </p:tgtEl>
                                        <p:attrNameLst>
                                          <p:attrName>style.visibility</p:attrName>
                                        </p:attrNameLst>
                                      </p:cBhvr>
                                      <p:to>
                                        <p:strVal val="visible"/>
                                      </p:to>
                                    </p:set>
                                    <p:animEffect transition="in" filter="fade">
                                      <p:cBhvr>
                                        <p:cTn id="54" dur="1000"/>
                                        <p:tgtEl>
                                          <p:spTgt spid="64"/>
                                        </p:tgtEl>
                                      </p:cBhvr>
                                    </p:animEffect>
                                    <p:anim calcmode="lin" valueType="num">
                                      <p:cBhvr>
                                        <p:cTn id="55" dur="1000" fill="hold"/>
                                        <p:tgtEl>
                                          <p:spTgt spid="64"/>
                                        </p:tgtEl>
                                        <p:attrNameLst>
                                          <p:attrName>ppt_x</p:attrName>
                                        </p:attrNameLst>
                                      </p:cBhvr>
                                      <p:tavLst>
                                        <p:tav tm="0">
                                          <p:val>
                                            <p:strVal val="#ppt_x"/>
                                          </p:val>
                                        </p:tav>
                                        <p:tav tm="100000">
                                          <p:val>
                                            <p:strVal val="#ppt_x"/>
                                          </p:val>
                                        </p:tav>
                                      </p:tavLst>
                                    </p:anim>
                                    <p:anim calcmode="lin" valueType="num">
                                      <p:cBhvr>
                                        <p:cTn id="5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70" name="任意多边形 69"/>
          <p:cNvSpPr/>
          <p:nvPr/>
        </p:nvSpPr>
        <p:spPr>
          <a:xfrm>
            <a:off x="4165703" y="1286528"/>
            <a:ext cx="1374061" cy="140890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87E6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sp>
        <p:nvSpPr>
          <p:cNvPr id="71" name="任意多边形 70"/>
          <p:cNvSpPr/>
          <p:nvPr/>
        </p:nvSpPr>
        <p:spPr>
          <a:xfrm rot="18018922">
            <a:off x="3535482" y="1336523"/>
            <a:ext cx="1368001" cy="140739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427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sp>
        <p:nvSpPr>
          <p:cNvPr id="72" name="任意多边形 71"/>
          <p:cNvSpPr/>
          <p:nvPr/>
        </p:nvSpPr>
        <p:spPr>
          <a:xfrm rot="14427225">
            <a:off x="3255974" y="1902358"/>
            <a:ext cx="1368001" cy="140890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87E6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sp>
        <p:nvSpPr>
          <p:cNvPr id="73" name="任意多边形 72"/>
          <p:cNvSpPr/>
          <p:nvPr/>
        </p:nvSpPr>
        <p:spPr>
          <a:xfrm rot="10859581">
            <a:off x="3606684" y="2433347"/>
            <a:ext cx="1369517" cy="140890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427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sp>
        <p:nvSpPr>
          <p:cNvPr id="74" name="任意多边形 73"/>
          <p:cNvSpPr/>
          <p:nvPr/>
        </p:nvSpPr>
        <p:spPr>
          <a:xfrm rot="3662163">
            <a:off x="4516414" y="1829640"/>
            <a:ext cx="1368001" cy="140890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427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sp>
        <p:nvSpPr>
          <p:cNvPr id="75" name="任意多边形 74"/>
          <p:cNvSpPr/>
          <p:nvPr/>
        </p:nvSpPr>
        <p:spPr>
          <a:xfrm flipH="1">
            <a:off x="2539826" y="1218355"/>
            <a:ext cx="1098341" cy="39388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200" kern="0">
              <a:latin typeface="Arial" panose="020B0604020202020204" pitchFamily="34" charset="0"/>
              <a:ea typeface="微软雅黑" panose="020B0503020204020204" pitchFamily="34" charset="-122"/>
            </a:endParaRPr>
          </a:p>
        </p:txBody>
      </p:sp>
      <p:sp>
        <p:nvSpPr>
          <p:cNvPr id="76" name="任意多边形 75"/>
          <p:cNvSpPr/>
          <p:nvPr/>
        </p:nvSpPr>
        <p:spPr>
          <a:xfrm>
            <a:off x="5494555" y="1218355"/>
            <a:ext cx="1098342" cy="39388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200" kern="0">
              <a:latin typeface="Arial" panose="020B0604020202020204" pitchFamily="34" charset="0"/>
              <a:ea typeface="微软雅黑" panose="020B0503020204020204" pitchFamily="34" charset="-122"/>
            </a:endParaRPr>
          </a:p>
        </p:txBody>
      </p:sp>
      <p:sp>
        <p:nvSpPr>
          <p:cNvPr id="77" name="任意多边形 76"/>
          <p:cNvSpPr/>
          <p:nvPr/>
        </p:nvSpPr>
        <p:spPr>
          <a:xfrm flipH="1" flipV="1">
            <a:off x="2539826" y="3554412"/>
            <a:ext cx="1098341" cy="39388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200" kern="0">
              <a:latin typeface="Arial" panose="020B0604020202020204" pitchFamily="34" charset="0"/>
              <a:ea typeface="微软雅黑" panose="020B0503020204020204" pitchFamily="34" charset="-122"/>
            </a:endParaRPr>
          </a:p>
        </p:txBody>
      </p:sp>
      <p:sp>
        <p:nvSpPr>
          <p:cNvPr id="78" name="任意多边形 77"/>
          <p:cNvSpPr/>
          <p:nvPr/>
        </p:nvSpPr>
        <p:spPr>
          <a:xfrm flipV="1">
            <a:off x="5494555" y="3554412"/>
            <a:ext cx="1098342" cy="39388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200" kern="0">
              <a:latin typeface="Arial" panose="020B0604020202020204" pitchFamily="34" charset="0"/>
              <a:ea typeface="微软雅黑" panose="020B0503020204020204" pitchFamily="34" charset="-122"/>
            </a:endParaRPr>
          </a:p>
        </p:txBody>
      </p:sp>
      <p:cxnSp>
        <p:nvCxnSpPr>
          <p:cNvPr id="79" name="直接箭头连接符 78"/>
          <p:cNvCxnSpPr/>
          <p:nvPr/>
        </p:nvCxnSpPr>
        <p:spPr>
          <a:xfrm flipH="1">
            <a:off x="5974796" y="2607567"/>
            <a:ext cx="618101" cy="10604"/>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80" name="直接箭头连接符 79"/>
          <p:cNvCxnSpPr/>
          <p:nvPr/>
        </p:nvCxnSpPr>
        <p:spPr>
          <a:xfrm flipH="1">
            <a:off x="2539824" y="2624233"/>
            <a:ext cx="464014"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81" name="文本框 75"/>
          <p:cNvSpPr txBox="1"/>
          <p:nvPr/>
        </p:nvSpPr>
        <p:spPr>
          <a:xfrm>
            <a:off x="6668469" y="939088"/>
            <a:ext cx="1885519" cy="553998"/>
          </a:xfrm>
          <a:prstGeom prst="rect">
            <a:avLst/>
          </a:prstGeom>
          <a:noFill/>
        </p:spPr>
        <p:txBody>
          <a:bodyPr wrap="square" anchor="ctr">
            <a:spAutoFit/>
          </a:bodyPr>
          <a:lstStyle/>
          <a:p>
            <a:pP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2" name="文本框 76"/>
          <p:cNvSpPr txBox="1"/>
          <p:nvPr/>
        </p:nvSpPr>
        <p:spPr>
          <a:xfrm>
            <a:off x="6668469" y="2337390"/>
            <a:ext cx="1885519" cy="553998"/>
          </a:xfrm>
          <a:prstGeom prst="rect">
            <a:avLst/>
          </a:prstGeom>
          <a:noFill/>
        </p:spPr>
        <p:txBody>
          <a:bodyPr wrap="square" anchor="ctr">
            <a:spAutoFit/>
          </a:bodyPr>
          <a:lstStyle/>
          <a:p>
            <a:pP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3" name="文本框 77"/>
          <p:cNvSpPr txBox="1"/>
          <p:nvPr/>
        </p:nvSpPr>
        <p:spPr>
          <a:xfrm>
            <a:off x="6668469" y="3669032"/>
            <a:ext cx="1885519" cy="553998"/>
          </a:xfrm>
          <a:prstGeom prst="rect">
            <a:avLst/>
          </a:prstGeom>
          <a:noFill/>
        </p:spPr>
        <p:txBody>
          <a:bodyPr wrap="square" anchor="ctr">
            <a:spAutoFit/>
          </a:bodyPr>
          <a:lstStyle/>
          <a:p>
            <a:pP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4" name="文本框 78"/>
          <p:cNvSpPr txBox="1"/>
          <p:nvPr/>
        </p:nvSpPr>
        <p:spPr>
          <a:xfrm>
            <a:off x="623656" y="939088"/>
            <a:ext cx="1808803" cy="553998"/>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5" name="文本框 79"/>
          <p:cNvSpPr txBox="1"/>
          <p:nvPr/>
        </p:nvSpPr>
        <p:spPr>
          <a:xfrm>
            <a:off x="608589" y="2337390"/>
            <a:ext cx="1823871" cy="553998"/>
          </a:xfrm>
          <a:prstGeom prst="rect">
            <a:avLst/>
          </a:prstGeom>
          <a:noFill/>
        </p:spPr>
        <p:txBody>
          <a:bodyPr wrap="square" anchor="ctr">
            <a:spAutoFit/>
          </a:bodyPr>
          <a:lstStyle/>
          <a:p>
            <a:pPr algn="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6" name="文本框 80"/>
          <p:cNvSpPr txBox="1"/>
          <p:nvPr/>
        </p:nvSpPr>
        <p:spPr>
          <a:xfrm>
            <a:off x="608590" y="3699809"/>
            <a:ext cx="1823870" cy="492443"/>
          </a:xfrm>
          <a:prstGeom prst="rect">
            <a:avLst/>
          </a:prstGeom>
          <a:noFill/>
        </p:spPr>
        <p:txBody>
          <a:bodyPr wrap="square" anchor="ctr">
            <a:spAutoFit/>
          </a:bodyPr>
          <a:lstStyle/>
          <a:p>
            <a:pPr algn="r">
              <a:lnSpc>
                <a:spcPct val="13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a:t>
            </a:r>
            <a:endParaRPr lang="en-GB" altLang="zh-CN" sz="10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7" name="文本框 3"/>
          <p:cNvSpPr txBox="1"/>
          <p:nvPr/>
        </p:nvSpPr>
        <p:spPr>
          <a:xfrm>
            <a:off x="4221863" y="2224809"/>
            <a:ext cx="800219" cy="830997"/>
          </a:xfrm>
          <a:prstGeom prst="rect">
            <a:avLst/>
          </a:prstGeom>
          <a:noFill/>
          <a:effectLst/>
        </p:spPr>
        <p:txBody>
          <a:bodyPr wrap="none" rtlCol="0">
            <a:spAutoFit/>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endParaRPr lang="en-US" altLang="zh-CN" sz="2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88" name="直接箭头连接符 87"/>
          <p:cNvCxnSpPr/>
          <p:nvPr/>
        </p:nvCxnSpPr>
        <p:spPr>
          <a:xfrm flipH="1">
            <a:off x="2541633" y="2607567"/>
            <a:ext cx="618101" cy="10604"/>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89" name="TextBox 19"/>
          <p:cNvSpPr txBox="1">
            <a:spLocks noChangeArrowheads="1"/>
          </p:cNvSpPr>
          <p:nvPr/>
        </p:nvSpPr>
        <p:spPr bwMode="auto">
          <a:xfrm>
            <a:off x="1011626" y="701514"/>
            <a:ext cx="1575168"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0" name="TextBox 19"/>
          <p:cNvSpPr txBox="1">
            <a:spLocks noChangeArrowheads="1"/>
          </p:cNvSpPr>
          <p:nvPr/>
        </p:nvSpPr>
        <p:spPr bwMode="auto">
          <a:xfrm>
            <a:off x="1011626" y="2105467"/>
            <a:ext cx="1575168"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1" name="TextBox 19"/>
          <p:cNvSpPr txBox="1">
            <a:spLocks noChangeArrowheads="1"/>
          </p:cNvSpPr>
          <p:nvPr/>
        </p:nvSpPr>
        <p:spPr bwMode="auto">
          <a:xfrm>
            <a:off x="1011626" y="3447176"/>
            <a:ext cx="1575168"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2" name="TextBox 19"/>
          <p:cNvSpPr txBox="1">
            <a:spLocks noChangeArrowheads="1"/>
          </p:cNvSpPr>
          <p:nvPr/>
        </p:nvSpPr>
        <p:spPr bwMode="auto">
          <a:xfrm>
            <a:off x="6634694" y="696587"/>
            <a:ext cx="1741589"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3" name="TextBox 19"/>
          <p:cNvSpPr txBox="1">
            <a:spLocks noChangeArrowheads="1"/>
          </p:cNvSpPr>
          <p:nvPr/>
        </p:nvSpPr>
        <p:spPr bwMode="auto">
          <a:xfrm>
            <a:off x="6634694" y="2100541"/>
            <a:ext cx="1741589"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4" name="TextBox 19"/>
          <p:cNvSpPr txBox="1">
            <a:spLocks noChangeArrowheads="1"/>
          </p:cNvSpPr>
          <p:nvPr/>
        </p:nvSpPr>
        <p:spPr bwMode="auto">
          <a:xfrm>
            <a:off x="6634695" y="3453032"/>
            <a:ext cx="1919293"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95" name="任意多边形 94"/>
          <p:cNvSpPr/>
          <p:nvPr/>
        </p:nvSpPr>
        <p:spPr>
          <a:xfrm rot="7267884">
            <a:off x="4234631" y="2393202"/>
            <a:ext cx="1369518" cy="140739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87E6D"/>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Arial" panose="020B0604020202020204" pitchFamily="34" charset="0"/>
              <a:ea typeface="微软雅黑" panose="020B0503020204020204" pitchFamily="34" charset="-122"/>
            </a:endParaRPr>
          </a:p>
        </p:txBody>
      </p:sp>
      <p:pic>
        <p:nvPicPr>
          <p:cNvPr id="96" name="图片 9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97" name="矩形 96"/>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8288596"/>
      </p:ext>
    </p:extLst>
  </p:cSld>
  <p:clrMapOvr>
    <a:masterClrMapping/>
  </p:clrMapOvr>
  <mc:AlternateContent xmlns:mc="http://schemas.openxmlformats.org/markup-compatibility/2006">
    <mc:Choice xmlns:p14="http://schemas.microsoft.com/office/powerpoint/2010/main" Requires="p14">
      <p:transition spd="slow" p14:dur="275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2000"/>
                                        <p:tgtEl>
                                          <p:spTgt spid="71"/>
                                        </p:tgtEl>
                                      </p:cBhvr>
                                    </p:animEffect>
                                    <p:anim calcmode="lin" valueType="num">
                                      <p:cBhvr>
                                        <p:cTn id="8" dur="2000" fill="hold"/>
                                        <p:tgtEl>
                                          <p:spTgt spid="71"/>
                                        </p:tgtEl>
                                        <p:attrNameLst>
                                          <p:attrName>style.rotation</p:attrName>
                                        </p:attrNameLst>
                                      </p:cBhvr>
                                      <p:tavLst>
                                        <p:tav tm="0">
                                          <p:val>
                                            <p:fltVal val="720"/>
                                          </p:val>
                                        </p:tav>
                                        <p:tav tm="100000">
                                          <p:val>
                                            <p:fltVal val="0"/>
                                          </p:val>
                                        </p:tav>
                                      </p:tavLst>
                                    </p:anim>
                                    <p:anim calcmode="lin" valueType="num">
                                      <p:cBhvr>
                                        <p:cTn id="9" dur="2000" fill="hold"/>
                                        <p:tgtEl>
                                          <p:spTgt spid="71"/>
                                        </p:tgtEl>
                                        <p:attrNameLst>
                                          <p:attrName>ppt_h</p:attrName>
                                        </p:attrNameLst>
                                      </p:cBhvr>
                                      <p:tavLst>
                                        <p:tav tm="0">
                                          <p:val>
                                            <p:fltVal val="0"/>
                                          </p:val>
                                        </p:tav>
                                        <p:tav tm="100000">
                                          <p:val>
                                            <p:strVal val="#ppt_h"/>
                                          </p:val>
                                        </p:tav>
                                      </p:tavLst>
                                    </p:anim>
                                    <p:anim calcmode="lin" valueType="num">
                                      <p:cBhvr>
                                        <p:cTn id="10" dur="2000" fill="hold"/>
                                        <p:tgtEl>
                                          <p:spTgt spid="71"/>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2000"/>
                                        <p:tgtEl>
                                          <p:spTgt spid="70"/>
                                        </p:tgtEl>
                                      </p:cBhvr>
                                    </p:animEffect>
                                    <p:anim calcmode="lin" valueType="num">
                                      <p:cBhvr>
                                        <p:cTn id="14" dur="2000" fill="hold"/>
                                        <p:tgtEl>
                                          <p:spTgt spid="70"/>
                                        </p:tgtEl>
                                        <p:attrNameLst>
                                          <p:attrName>style.rotation</p:attrName>
                                        </p:attrNameLst>
                                      </p:cBhvr>
                                      <p:tavLst>
                                        <p:tav tm="0">
                                          <p:val>
                                            <p:fltVal val="720"/>
                                          </p:val>
                                        </p:tav>
                                        <p:tav tm="100000">
                                          <p:val>
                                            <p:fltVal val="0"/>
                                          </p:val>
                                        </p:tav>
                                      </p:tavLst>
                                    </p:anim>
                                    <p:anim calcmode="lin" valueType="num">
                                      <p:cBhvr>
                                        <p:cTn id="15" dur="2000" fill="hold"/>
                                        <p:tgtEl>
                                          <p:spTgt spid="70"/>
                                        </p:tgtEl>
                                        <p:attrNameLst>
                                          <p:attrName>ppt_h</p:attrName>
                                        </p:attrNameLst>
                                      </p:cBhvr>
                                      <p:tavLst>
                                        <p:tav tm="0">
                                          <p:val>
                                            <p:fltVal val="0"/>
                                          </p:val>
                                        </p:tav>
                                        <p:tav tm="100000">
                                          <p:val>
                                            <p:strVal val="#ppt_h"/>
                                          </p:val>
                                        </p:tav>
                                      </p:tavLst>
                                    </p:anim>
                                    <p:anim calcmode="lin" valueType="num">
                                      <p:cBhvr>
                                        <p:cTn id="16" dur="2000" fill="hold"/>
                                        <p:tgtEl>
                                          <p:spTgt spid="70"/>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2000"/>
                                        <p:tgtEl>
                                          <p:spTgt spid="74"/>
                                        </p:tgtEl>
                                      </p:cBhvr>
                                    </p:animEffect>
                                    <p:anim calcmode="lin" valueType="num">
                                      <p:cBhvr>
                                        <p:cTn id="20" dur="2000" fill="hold"/>
                                        <p:tgtEl>
                                          <p:spTgt spid="74"/>
                                        </p:tgtEl>
                                        <p:attrNameLst>
                                          <p:attrName>style.rotation</p:attrName>
                                        </p:attrNameLst>
                                      </p:cBhvr>
                                      <p:tavLst>
                                        <p:tav tm="0">
                                          <p:val>
                                            <p:fltVal val="720"/>
                                          </p:val>
                                        </p:tav>
                                        <p:tav tm="100000">
                                          <p:val>
                                            <p:fltVal val="0"/>
                                          </p:val>
                                        </p:tav>
                                      </p:tavLst>
                                    </p:anim>
                                    <p:anim calcmode="lin" valueType="num">
                                      <p:cBhvr>
                                        <p:cTn id="21" dur="2000" fill="hold"/>
                                        <p:tgtEl>
                                          <p:spTgt spid="74"/>
                                        </p:tgtEl>
                                        <p:attrNameLst>
                                          <p:attrName>ppt_h</p:attrName>
                                        </p:attrNameLst>
                                      </p:cBhvr>
                                      <p:tavLst>
                                        <p:tav tm="0">
                                          <p:val>
                                            <p:fltVal val="0"/>
                                          </p:val>
                                        </p:tav>
                                        <p:tav tm="100000">
                                          <p:val>
                                            <p:strVal val="#ppt_h"/>
                                          </p:val>
                                        </p:tav>
                                      </p:tavLst>
                                    </p:anim>
                                    <p:anim calcmode="lin" valueType="num">
                                      <p:cBhvr>
                                        <p:cTn id="22" dur="2000" fill="hold"/>
                                        <p:tgtEl>
                                          <p:spTgt spid="7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fade">
                                      <p:cBhvr>
                                        <p:cTn id="25" dur="2000"/>
                                        <p:tgtEl>
                                          <p:spTgt spid="95"/>
                                        </p:tgtEl>
                                      </p:cBhvr>
                                    </p:animEffect>
                                    <p:anim calcmode="lin" valueType="num">
                                      <p:cBhvr>
                                        <p:cTn id="26" dur="2000" fill="hold"/>
                                        <p:tgtEl>
                                          <p:spTgt spid="95"/>
                                        </p:tgtEl>
                                        <p:attrNameLst>
                                          <p:attrName>style.rotation</p:attrName>
                                        </p:attrNameLst>
                                      </p:cBhvr>
                                      <p:tavLst>
                                        <p:tav tm="0">
                                          <p:val>
                                            <p:fltVal val="720"/>
                                          </p:val>
                                        </p:tav>
                                        <p:tav tm="100000">
                                          <p:val>
                                            <p:fltVal val="0"/>
                                          </p:val>
                                        </p:tav>
                                      </p:tavLst>
                                    </p:anim>
                                    <p:anim calcmode="lin" valueType="num">
                                      <p:cBhvr>
                                        <p:cTn id="27" dur="2000" fill="hold"/>
                                        <p:tgtEl>
                                          <p:spTgt spid="95"/>
                                        </p:tgtEl>
                                        <p:attrNameLst>
                                          <p:attrName>ppt_h</p:attrName>
                                        </p:attrNameLst>
                                      </p:cBhvr>
                                      <p:tavLst>
                                        <p:tav tm="0">
                                          <p:val>
                                            <p:fltVal val="0"/>
                                          </p:val>
                                        </p:tav>
                                        <p:tav tm="100000">
                                          <p:val>
                                            <p:strVal val="#ppt_h"/>
                                          </p:val>
                                        </p:tav>
                                      </p:tavLst>
                                    </p:anim>
                                    <p:anim calcmode="lin" valueType="num">
                                      <p:cBhvr>
                                        <p:cTn id="28" dur="2000" fill="hold"/>
                                        <p:tgtEl>
                                          <p:spTgt spid="95"/>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2000"/>
                                        <p:tgtEl>
                                          <p:spTgt spid="73"/>
                                        </p:tgtEl>
                                      </p:cBhvr>
                                    </p:animEffect>
                                    <p:anim calcmode="lin" valueType="num">
                                      <p:cBhvr>
                                        <p:cTn id="32" dur="2000" fill="hold"/>
                                        <p:tgtEl>
                                          <p:spTgt spid="73"/>
                                        </p:tgtEl>
                                        <p:attrNameLst>
                                          <p:attrName>style.rotation</p:attrName>
                                        </p:attrNameLst>
                                      </p:cBhvr>
                                      <p:tavLst>
                                        <p:tav tm="0">
                                          <p:val>
                                            <p:fltVal val="720"/>
                                          </p:val>
                                        </p:tav>
                                        <p:tav tm="100000">
                                          <p:val>
                                            <p:fltVal val="0"/>
                                          </p:val>
                                        </p:tav>
                                      </p:tavLst>
                                    </p:anim>
                                    <p:anim calcmode="lin" valueType="num">
                                      <p:cBhvr>
                                        <p:cTn id="33" dur="2000" fill="hold"/>
                                        <p:tgtEl>
                                          <p:spTgt spid="73"/>
                                        </p:tgtEl>
                                        <p:attrNameLst>
                                          <p:attrName>ppt_h</p:attrName>
                                        </p:attrNameLst>
                                      </p:cBhvr>
                                      <p:tavLst>
                                        <p:tav tm="0">
                                          <p:val>
                                            <p:fltVal val="0"/>
                                          </p:val>
                                        </p:tav>
                                        <p:tav tm="100000">
                                          <p:val>
                                            <p:strVal val="#ppt_h"/>
                                          </p:val>
                                        </p:tav>
                                      </p:tavLst>
                                    </p:anim>
                                    <p:anim calcmode="lin" valueType="num">
                                      <p:cBhvr>
                                        <p:cTn id="34" dur="2000" fill="hold"/>
                                        <p:tgtEl>
                                          <p:spTgt spid="73"/>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2000"/>
                                        <p:tgtEl>
                                          <p:spTgt spid="72"/>
                                        </p:tgtEl>
                                      </p:cBhvr>
                                    </p:animEffect>
                                    <p:anim calcmode="lin" valueType="num">
                                      <p:cBhvr>
                                        <p:cTn id="38" dur="2000" fill="hold"/>
                                        <p:tgtEl>
                                          <p:spTgt spid="72"/>
                                        </p:tgtEl>
                                        <p:attrNameLst>
                                          <p:attrName>style.rotation</p:attrName>
                                        </p:attrNameLst>
                                      </p:cBhvr>
                                      <p:tavLst>
                                        <p:tav tm="0">
                                          <p:val>
                                            <p:fltVal val="720"/>
                                          </p:val>
                                        </p:tav>
                                        <p:tav tm="100000">
                                          <p:val>
                                            <p:fltVal val="0"/>
                                          </p:val>
                                        </p:tav>
                                      </p:tavLst>
                                    </p:anim>
                                    <p:anim calcmode="lin" valueType="num">
                                      <p:cBhvr>
                                        <p:cTn id="39" dur="2000" fill="hold"/>
                                        <p:tgtEl>
                                          <p:spTgt spid="72"/>
                                        </p:tgtEl>
                                        <p:attrNameLst>
                                          <p:attrName>ppt_h</p:attrName>
                                        </p:attrNameLst>
                                      </p:cBhvr>
                                      <p:tavLst>
                                        <p:tav tm="0">
                                          <p:val>
                                            <p:fltVal val="0"/>
                                          </p:val>
                                        </p:tav>
                                        <p:tav tm="100000">
                                          <p:val>
                                            <p:strVal val="#ppt_h"/>
                                          </p:val>
                                        </p:tav>
                                      </p:tavLst>
                                    </p:anim>
                                    <p:anim calcmode="lin" valueType="num">
                                      <p:cBhvr>
                                        <p:cTn id="40" dur="2000" fill="hold"/>
                                        <p:tgtEl>
                                          <p:spTgt spid="72"/>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randombar(horizontal)">
                                      <p:cBhvr>
                                        <p:cTn id="44" dur="500"/>
                                        <p:tgtEl>
                                          <p:spTgt spid="8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wipe(right)">
                                      <p:cBhvr>
                                        <p:cTn id="48" dur="500"/>
                                        <p:tgtEl>
                                          <p:spTgt spid="7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anim calcmode="lin" valueType="num">
                                      <p:cBhvr>
                                        <p:cTn id="53" dur="500" fill="hold"/>
                                        <p:tgtEl>
                                          <p:spTgt spid="89"/>
                                        </p:tgtEl>
                                        <p:attrNameLst>
                                          <p:attrName>ppt_x</p:attrName>
                                        </p:attrNameLst>
                                      </p:cBhvr>
                                      <p:tavLst>
                                        <p:tav tm="0">
                                          <p:val>
                                            <p:strVal val="#ppt_x"/>
                                          </p:val>
                                        </p:tav>
                                        <p:tav tm="100000">
                                          <p:val>
                                            <p:strVal val="#ppt_x"/>
                                          </p:val>
                                        </p:tav>
                                      </p:tavLst>
                                    </p:anim>
                                    <p:anim calcmode="lin" valueType="num">
                                      <p:cBhvr>
                                        <p:cTn id="54" dur="500" fill="hold"/>
                                        <p:tgtEl>
                                          <p:spTgt spid="89"/>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wipe(down)">
                                      <p:cBhvr>
                                        <p:cTn id="57" dur="500"/>
                                        <p:tgtEl>
                                          <p:spTgt spid="8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left)">
                                      <p:cBhvr>
                                        <p:cTn id="61" dur="500"/>
                                        <p:tgtEl>
                                          <p:spTgt spid="7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500"/>
                                        <p:tgtEl>
                                          <p:spTgt spid="92"/>
                                        </p:tgtEl>
                                      </p:cBhvr>
                                    </p:animEffect>
                                    <p:anim calcmode="lin" valueType="num">
                                      <p:cBhvr>
                                        <p:cTn id="66" dur="500" fill="hold"/>
                                        <p:tgtEl>
                                          <p:spTgt spid="92"/>
                                        </p:tgtEl>
                                        <p:attrNameLst>
                                          <p:attrName>ppt_x</p:attrName>
                                        </p:attrNameLst>
                                      </p:cBhvr>
                                      <p:tavLst>
                                        <p:tav tm="0">
                                          <p:val>
                                            <p:strVal val="#ppt_x"/>
                                          </p:val>
                                        </p:tav>
                                        <p:tav tm="100000">
                                          <p:val>
                                            <p:strVal val="#ppt_x"/>
                                          </p:val>
                                        </p:tav>
                                      </p:tavLst>
                                    </p:anim>
                                    <p:anim calcmode="lin" valueType="num">
                                      <p:cBhvr>
                                        <p:cTn id="67" dur="500" fill="hold"/>
                                        <p:tgtEl>
                                          <p:spTgt spid="92"/>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down)">
                                      <p:cBhvr>
                                        <p:cTn id="70" dur="500"/>
                                        <p:tgtEl>
                                          <p:spTgt spid="8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88"/>
                                        </p:tgtEl>
                                        <p:attrNameLst>
                                          <p:attrName>style.visibility</p:attrName>
                                        </p:attrNameLst>
                                      </p:cBhvr>
                                      <p:to>
                                        <p:strVal val="visible"/>
                                      </p:to>
                                    </p:set>
                                    <p:animEffect transition="in" filter="wipe(right)">
                                      <p:cBhvr>
                                        <p:cTn id="74" dur="500"/>
                                        <p:tgtEl>
                                          <p:spTgt spid="8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500"/>
                                        <p:tgtEl>
                                          <p:spTgt spid="90"/>
                                        </p:tgtEl>
                                      </p:cBhvr>
                                    </p:animEffect>
                                    <p:anim calcmode="lin" valueType="num">
                                      <p:cBhvr>
                                        <p:cTn id="79" dur="500" fill="hold"/>
                                        <p:tgtEl>
                                          <p:spTgt spid="90"/>
                                        </p:tgtEl>
                                        <p:attrNameLst>
                                          <p:attrName>ppt_x</p:attrName>
                                        </p:attrNameLst>
                                      </p:cBhvr>
                                      <p:tavLst>
                                        <p:tav tm="0">
                                          <p:val>
                                            <p:strVal val="#ppt_x"/>
                                          </p:val>
                                        </p:tav>
                                        <p:tav tm="100000">
                                          <p:val>
                                            <p:strVal val="#ppt_x"/>
                                          </p:val>
                                        </p:tav>
                                      </p:tavLst>
                                    </p:anim>
                                    <p:anim calcmode="lin" valueType="num">
                                      <p:cBhvr>
                                        <p:cTn id="80" dur="500" fill="hold"/>
                                        <p:tgtEl>
                                          <p:spTgt spid="90"/>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down)">
                                      <p:cBhvr>
                                        <p:cTn id="83" dur="500"/>
                                        <p:tgtEl>
                                          <p:spTgt spid="85"/>
                                        </p:tgtEl>
                                      </p:cBhvr>
                                    </p:animEffect>
                                  </p:childTnLst>
                                </p:cTn>
                              </p:par>
                              <p:par>
                                <p:cTn id="84" presetID="22" presetClass="entr" presetSubtype="8" fill="hold" nodeType="withEffect">
                                  <p:stCondLst>
                                    <p:cond delay="0"/>
                                  </p:stCondLst>
                                  <p:childTnLst>
                                    <p:set>
                                      <p:cBhvr>
                                        <p:cTn id="85" dur="1" fill="hold">
                                          <p:stCondLst>
                                            <p:cond delay="0"/>
                                          </p:stCondLst>
                                        </p:cTn>
                                        <p:tgtEl>
                                          <p:spTgt spid="79"/>
                                        </p:tgtEl>
                                        <p:attrNameLst>
                                          <p:attrName>style.visibility</p:attrName>
                                        </p:attrNameLst>
                                      </p:cBhvr>
                                      <p:to>
                                        <p:strVal val="visible"/>
                                      </p:to>
                                    </p:set>
                                    <p:animEffect transition="in" filter="wipe(left)">
                                      <p:cBhvr>
                                        <p:cTn id="86" dur="500"/>
                                        <p:tgtEl>
                                          <p:spTgt spid="7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anim calcmode="lin" valueType="num">
                                      <p:cBhvr>
                                        <p:cTn id="91" dur="500" fill="hold"/>
                                        <p:tgtEl>
                                          <p:spTgt spid="93"/>
                                        </p:tgtEl>
                                        <p:attrNameLst>
                                          <p:attrName>ppt_x</p:attrName>
                                        </p:attrNameLst>
                                      </p:cBhvr>
                                      <p:tavLst>
                                        <p:tav tm="0">
                                          <p:val>
                                            <p:strVal val="#ppt_x"/>
                                          </p:val>
                                        </p:tav>
                                        <p:tav tm="100000">
                                          <p:val>
                                            <p:strVal val="#ppt_x"/>
                                          </p:val>
                                        </p:tav>
                                      </p:tavLst>
                                    </p:anim>
                                    <p:anim calcmode="lin" valueType="num">
                                      <p:cBhvr>
                                        <p:cTn id="92" dur="500" fill="hold"/>
                                        <p:tgtEl>
                                          <p:spTgt spid="93"/>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wipe(down)">
                                      <p:cBhvr>
                                        <p:cTn id="95" dur="500"/>
                                        <p:tgtEl>
                                          <p:spTgt spid="8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wipe(right)">
                                      <p:cBhvr>
                                        <p:cTn id="99" dur="500"/>
                                        <p:tgtEl>
                                          <p:spTgt spid="7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500"/>
                                        <p:tgtEl>
                                          <p:spTgt spid="91"/>
                                        </p:tgtEl>
                                      </p:cBhvr>
                                    </p:animEffect>
                                    <p:anim calcmode="lin" valueType="num">
                                      <p:cBhvr>
                                        <p:cTn id="104" dur="500" fill="hold"/>
                                        <p:tgtEl>
                                          <p:spTgt spid="91"/>
                                        </p:tgtEl>
                                        <p:attrNameLst>
                                          <p:attrName>ppt_x</p:attrName>
                                        </p:attrNameLst>
                                      </p:cBhvr>
                                      <p:tavLst>
                                        <p:tav tm="0">
                                          <p:val>
                                            <p:strVal val="#ppt_x"/>
                                          </p:val>
                                        </p:tav>
                                        <p:tav tm="100000">
                                          <p:val>
                                            <p:strVal val="#ppt_x"/>
                                          </p:val>
                                        </p:tav>
                                      </p:tavLst>
                                    </p:anim>
                                    <p:anim calcmode="lin" valueType="num">
                                      <p:cBhvr>
                                        <p:cTn id="105" dur="500" fill="hold"/>
                                        <p:tgtEl>
                                          <p:spTgt spid="91"/>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86"/>
                                        </p:tgtEl>
                                        <p:attrNameLst>
                                          <p:attrName>style.visibility</p:attrName>
                                        </p:attrNameLst>
                                      </p:cBhvr>
                                      <p:to>
                                        <p:strVal val="visible"/>
                                      </p:to>
                                    </p:set>
                                    <p:animEffect transition="in" filter="wipe(down)">
                                      <p:cBhvr>
                                        <p:cTn id="108" dur="500"/>
                                        <p:tgtEl>
                                          <p:spTgt spid="8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78"/>
                                        </p:tgtEl>
                                        <p:attrNameLst>
                                          <p:attrName>style.visibility</p:attrName>
                                        </p:attrNameLst>
                                      </p:cBhvr>
                                      <p:to>
                                        <p:strVal val="visible"/>
                                      </p:to>
                                    </p:set>
                                    <p:animEffect transition="in" filter="wipe(left)">
                                      <p:cBhvr>
                                        <p:cTn id="112" dur="500"/>
                                        <p:tgtEl>
                                          <p:spTgt spid="7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fade">
                                      <p:cBhvr>
                                        <p:cTn id="116" dur="500"/>
                                        <p:tgtEl>
                                          <p:spTgt spid="94"/>
                                        </p:tgtEl>
                                      </p:cBhvr>
                                    </p:animEffect>
                                    <p:anim calcmode="lin" valueType="num">
                                      <p:cBhvr>
                                        <p:cTn id="117" dur="500" fill="hold"/>
                                        <p:tgtEl>
                                          <p:spTgt spid="94"/>
                                        </p:tgtEl>
                                        <p:attrNameLst>
                                          <p:attrName>ppt_x</p:attrName>
                                        </p:attrNameLst>
                                      </p:cBhvr>
                                      <p:tavLst>
                                        <p:tav tm="0">
                                          <p:val>
                                            <p:strVal val="#ppt_x"/>
                                          </p:val>
                                        </p:tav>
                                        <p:tav tm="100000">
                                          <p:val>
                                            <p:strVal val="#ppt_x"/>
                                          </p:val>
                                        </p:tav>
                                      </p:tavLst>
                                    </p:anim>
                                    <p:anim calcmode="lin" valueType="num">
                                      <p:cBhvr>
                                        <p:cTn id="118" dur="500" fill="hold"/>
                                        <p:tgtEl>
                                          <p:spTgt spid="94"/>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83"/>
                                        </p:tgtEl>
                                        <p:attrNameLst>
                                          <p:attrName>style.visibility</p:attrName>
                                        </p:attrNameLst>
                                      </p:cBhvr>
                                      <p:to>
                                        <p:strVal val="visible"/>
                                      </p:to>
                                    </p:set>
                                    <p:animEffect transition="in" filter="wipe(down)">
                                      <p:cBhvr>
                                        <p:cTn id="121"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76" grpId="0" animBg="1"/>
      <p:bldP spid="77" grpId="0" animBg="1"/>
      <p:bldP spid="78" grpId="0" animBg="1"/>
      <p:bldP spid="81" grpId="0"/>
      <p:bldP spid="82" grpId="0"/>
      <p:bldP spid="83" grpId="0"/>
      <p:bldP spid="84" grpId="0"/>
      <p:bldP spid="85" grpId="0"/>
      <p:bldP spid="86" grpId="0"/>
      <p:bldP spid="87" grpId="0"/>
      <p:bldP spid="89" grpId="0"/>
      <p:bldP spid="90" grpId="0"/>
      <p:bldP spid="91" grpId="0"/>
      <p:bldP spid="92" grpId="0"/>
      <p:bldP spid="93" grpId="0"/>
      <p:bldP spid="94" grpId="0"/>
      <p:bldP spid="9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889884" y="1093552"/>
            <a:ext cx="5225415" cy="552563"/>
          </a:xfrm>
          <a:prstGeom prst="roundRect">
            <a:avLst>
              <a:gd name="adj" fmla="val 50000"/>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889884" y="1960327"/>
            <a:ext cx="5225415" cy="552563"/>
          </a:xfrm>
          <a:prstGeom prst="roundRect">
            <a:avLst>
              <a:gd name="adj" fmla="val 50000"/>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2889884" y="2789002"/>
            <a:ext cx="5225415" cy="552563"/>
          </a:xfrm>
          <a:prstGeom prst="roundRect">
            <a:avLst>
              <a:gd name="adj" fmla="val 50000"/>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2889884" y="3636727"/>
            <a:ext cx="5225415" cy="552563"/>
          </a:xfrm>
          <a:prstGeom prst="roundRect">
            <a:avLst>
              <a:gd name="adj" fmla="val 50000"/>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左大括号 9"/>
          <p:cNvSpPr/>
          <p:nvPr/>
        </p:nvSpPr>
        <p:spPr>
          <a:xfrm>
            <a:off x="2437447" y="1093553"/>
            <a:ext cx="219075" cy="2943225"/>
          </a:xfrm>
          <a:prstGeom prst="leftBrace">
            <a:avLst>
              <a:gd name="adj1" fmla="val 335870"/>
              <a:gd name="adj2" fmla="val 50000"/>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菱形 10"/>
          <p:cNvSpPr/>
          <p:nvPr/>
        </p:nvSpPr>
        <p:spPr>
          <a:xfrm>
            <a:off x="518160" y="1717440"/>
            <a:ext cx="1695450" cy="1695450"/>
          </a:xfrm>
          <a:prstGeom prst="diamond">
            <a:avLst/>
          </a:prstGeom>
          <a:solidFill>
            <a:srgbClr val="14274F"/>
          </a:solidFill>
          <a:ln>
            <a:no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48"/>
          <p:cNvSpPr/>
          <p:nvPr/>
        </p:nvSpPr>
        <p:spPr>
          <a:xfrm>
            <a:off x="1058108" y="2181546"/>
            <a:ext cx="615553" cy="738664"/>
          </a:xfrm>
          <a:prstGeom prst="rect">
            <a:avLst/>
          </a:prstGeom>
        </p:spPr>
        <p:txBody>
          <a:bodyPr wrap="none" lIns="0" tIns="0" rIns="0" bIns="0">
            <a:spAutoFit/>
          </a:bodyPr>
          <a:lstStyle/>
          <a:p>
            <a:pPr algn="ctr"/>
            <a:r>
              <a:rPr lang="zh-CN" altLang="en-US" sz="2400" b="1" dirty="0" smtClean="0">
                <a:solidFill>
                  <a:schemeClr val="bg1"/>
                </a:solidFill>
                <a:latin typeface="微软雅黑" panose="020B0503020204020204" charset="-122"/>
                <a:ea typeface="微软雅黑" panose="020B0503020204020204" charset="-122"/>
              </a:rPr>
              <a:t>添加</a:t>
            </a:r>
            <a:endParaRPr lang="en-US" altLang="zh-CN" sz="2400" b="1" dirty="0" smtClean="0">
              <a:solidFill>
                <a:schemeClr val="bg1"/>
              </a:solidFill>
              <a:latin typeface="微软雅黑" panose="020B0503020204020204" charset="-122"/>
              <a:ea typeface="微软雅黑" panose="020B0503020204020204" charset="-122"/>
            </a:endParaRPr>
          </a:p>
          <a:p>
            <a:pPr algn="ctr"/>
            <a:r>
              <a:rPr lang="zh-CN" altLang="en-US" sz="2400" b="1" dirty="0" smtClean="0">
                <a:solidFill>
                  <a:schemeClr val="bg1"/>
                </a:solidFill>
                <a:latin typeface="微软雅黑" panose="020B0503020204020204" charset="-122"/>
                <a:ea typeface="微软雅黑" panose="020B0503020204020204" charset="-122"/>
              </a:rPr>
              <a:t>标题</a:t>
            </a:r>
          </a:p>
        </p:txBody>
      </p:sp>
      <p:sp>
        <p:nvSpPr>
          <p:cNvPr id="17" name="TextBox 47"/>
          <p:cNvSpPr txBox="1"/>
          <p:nvPr/>
        </p:nvSpPr>
        <p:spPr>
          <a:xfrm>
            <a:off x="3995353" y="1118190"/>
            <a:ext cx="3299734" cy="461665"/>
          </a:xfrm>
          <a:prstGeom prst="rect">
            <a:avLst/>
          </a:prstGeom>
          <a:noFill/>
        </p:spPr>
        <p:txBody>
          <a:bodyPr wrap="square" lIns="0" tIns="0" rIns="0" bIns="0" rtlCol="0">
            <a:spAutoFit/>
          </a:bodyPr>
          <a:lstStyle/>
          <a:p>
            <a:pPr algn="l">
              <a:lnSpc>
                <a:spcPct val="150000"/>
              </a:lnSpc>
            </a:pPr>
            <a:r>
              <a:rPr lang="zh-CN" altLang="en-US" sz="2000" b="1" dirty="0" smtClean="0">
                <a:solidFill>
                  <a:schemeClr val="bg1"/>
                </a:solidFill>
                <a:latin typeface="微软雅黑" panose="020B0503020204020204" charset="-122"/>
                <a:ea typeface="微软雅黑" panose="020B0503020204020204" charset="-122"/>
                <a:sym typeface="+mn-ea"/>
              </a:rPr>
              <a:t>请在这里输入你的文字说明</a:t>
            </a:r>
          </a:p>
        </p:txBody>
      </p:sp>
      <p:sp>
        <p:nvSpPr>
          <p:cNvPr id="18" name="TextBox 47"/>
          <p:cNvSpPr txBox="1"/>
          <p:nvPr/>
        </p:nvSpPr>
        <p:spPr>
          <a:xfrm>
            <a:off x="3995353" y="1984965"/>
            <a:ext cx="3299734" cy="461665"/>
          </a:xfrm>
          <a:prstGeom prst="rect">
            <a:avLst/>
          </a:prstGeom>
          <a:noFill/>
        </p:spPr>
        <p:txBody>
          <a:bodyPr wrap="square" lIns="0" tIns="0" rIns="0" bIns="0" rtlCol="0">
            <a:spAutoFit/>
          </a:bodyPr>
          <a:lstStyle/>
          <a:p>
            <a:pPr algn="l">
              <a:lnSpc>
                <a:spcPct val="150000"/>
              </a:lnSpc>
            </a:pPr>
            <a:r>
              <a:rPr lang="zh-CN" altLang="en-US" sz="2000" b="1" dirty="0" smtClean="0">
                <a:solidFill>
                  <a:schemeClr val="bg1"/>
                </a:solidFill>
                <a:latin typeface="微软雅黑" panose="020B0503020204020204" charset="-122"/>
                <a:ea typeface="微软雅黑" panose="020B0503020204020204" charset="-122"/>
                <a:sym typeface="+mn-ea"/>
              </a:rPr>
              <a:t>请在这里输入你的文字说明</a:t>
            </a:r>
          </a:p>
        </p:txBody>
      </p:sp>
      <p:sp>
        <p:nvSpPr>
          <p:cNvPr id="19" name="TextBox 47"/>
          <p:cNvSpPr txBox="1"/>
          <p:nvPr/>
        </p:nvSpPr>
        <p:spPr>
          <a:xfrm>
            <a:off x="3995353" y="2813640"/>
            <a:ext cx="3299734" cy="461665"/>
          </a:xfrm>
          <a:prstGeom prst="rect">
            <a:avLst/>
          </a:prstGeom>
          <a:noFill/>
        </p:spPr>
        <p:txBody>
          <a:bodyPr wrap="square" lIns="0" tIns="0" rIns="0" bIns="0" rtlCol="0">
            <a:spAutoFit/>
          </a:bodyPr>
          <a:lstStyle/>
          <a:p>
            <a:pPr algn="l">
              <a:lnSpc>
                <a:spcPct val="150000"/>
              </a:lnSpc>
            </a:pPr>
            <a:r>
              <a:rPr lang="zh-CN" altLang="en-US" sz="2000" b="1" dirty="0" smtClean="0">
                <a:solidFill>
                  <a:schemeClr val="bg1"/>
                </a:solidFill>
                <a:latin typeface="微软雅黑" panose="020B0503020204020204" charset="-122"/>
                <a:ea typeface="微软雅黑" panose="020B0503020204020204" charset="-122"/>
                <a:sym typeface="+mn-ea"/>
              </a:rPr>
              <a:t>请在这里输入你的文字说明</a:t>
            </a:r>
          </a:p>
        </p:txBody>
      </p:sp>
      <p:sp>
        <p:nvSpPr>
          <p:cNvPr id="20" name="TextBox 47"/>
          <p:cNvSpPr txBox="1"/>
          <p:nvPr/>
        </p:nvSpPr>
        <p:spPr>
          <a:xfrm>
            <a:off x="3995353" y="3661365"/>
            <a:ext cx="3299734" cy="461665"/>
          </a:xfrm>
          <a:prstGeom prst="rect">
            <a:avLst/>
          </a:prstGeom>
          <a:noFill/>
        </p:spPr>
        <p:txBody>
          <a:bodyPr wrap="square" lIns="0" tIns="0" rIns="0" bIns="0" rtlCol="0">
            <a:spAutoFit/>
          </a:bodyPr>
          <a:lstStyle/>
          <a:p>
            <a:pPr algn="l">
              <a:lnSpc>
                <a:spcPct val="150000"/>
              </a:lnSpc>
            </a:pPr>
            <a:r>
              <a:rPr lang="zh-CN" altLang="en-US" sz="2000" b="1" dirty="0" smtClean="0">
                <a:solidFill>
                  <a:schemeClr val="bg1"/>
                </a:solidFill>
                <a:latin typeface="微软雅黑" panose="020B0503020204020204" charset="-122"/>
                <a:ea typeface="微软雅黑" panose="020B0503020204020204" charset="-122"/>
                <a:sym typeface="+mn-ea"/>
              </a:rPr>
              <a:t>请在这里输入你的文字说明</a:t>
            </a:r>
          </a:p>
        </p:txBody>
      </p:sp>
      <p:sp>
        <p:nvSpPr>
          <p:cNvPr id="21" name="等腰三角形 20"/>
          <p:cNvSpPr/>
          <p:nvPr/>
        </p:nvSpPr>
        <p:spPr>
          <a:xfrm>
            <a:off x="3081497" y="1031938"/>
            <a:ext cx="722243" cy="622623"/>
          </a:xfrm>
          <a:prstGeom prst="triangle">
            <a:avLst/>
          </a:prstGeom>
          <a:solidFill>
            <a:srgbClr val="1427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A</a:t>
            </a:r>
            <a:endParaRPr lang="zh-CN" altLang="en-US" sz="3600" dirty="0"/>
          </a:p>
        </p:txBody>
      </p:sp>
      <p:sp>
        <p:nvSpPr>
          <p:cNvPr id="22" name="等腰三角形 21"/>
          <p:cNvSpPr/>
          <p:nvPr/>
        </p:nvSpPr>
        <p:spPr>
          <a:xfrm>
            <a:off x="3081497" y="1898713"/>
            <a:ext cx="722243" cy="622623"/>
          </a:xfrm>
          <a:prstGeom prst="triangle">
            <a:avLst/>
          </a:prstGeom>
          <a:solidFill>
            <a:srgbClr val="E87E6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B</a:t>
            </a:r>
            <a:endParaRPr lang="zh-CN" altLang="en-US" sz="3600" dirty="0"/>
          </a:p>
        </p:txBody>
      </p:sp>
      <p:sp>
        <p:nvSpPr>
          <p:cNvPr id="23" name="等腰三角形 22"/>
          <p:cNvSpPr/>
          <p:nvPr/>
        </p:nvSpPr>
        <p:spPr>
          <a:xfrm>
            <a:off x="3081497" y="2718942"/>
            <a:ext cx="722243" cy="622623"/>
          </a:xfrm>
          <a:prstGeom prst="triangle">
            <a:avLst/>
          </a:prstGeom>
          <a:solidFill>
            <a:srgbClr val="1427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C</a:t>
            </a:r>
            <a:endParaRPr lang="zh-CN" altLang="en-US" sz="3600" dirty="0"/>
          </a:p>
        </p:txBody>
      </p:sp>
      <p:sp>
        <p:nvSpPr>
          <p:cNvPr id="24" name="等腰三角形 23"/>
          <p:cNvSpPr/>
          <p:nvPr/>
        </p:nvSpPr>
        <p:spPr>
          <a:xfrm>
            <a:off x="3081497" y="3566667"/>
            <a:ext cx="722243" cy="622623"/>
          </a:xfrm>
          <a:prstGeom prst="triangle">
            <a:avLst/>
          </a:prstGeom>
          <a:solidFill>
            <a:srgbClr val="E87E6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D</a:t>
            </a:r>
            <a:endParaRPr lang="zh-CN" altLang="en-US" sz="3600" dirty="0"/>
          </a:p>
        </p:txBody>
      </p:sp>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6" name="矩形 25"/>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223382"/>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16" presetClass="entr" presetSubtype="4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outHorizontal)">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75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750"/>
                                        <p:tgtEl>
                                          <p:spTgt spid="17"/>
                                        </p:tgtEl>
                                      </p:cBhvr>
                                    </p:animEffect>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750"/>
                                        <p:tgtEl>
                                          <p:spTgt spid="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75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750"/>
                                        <p:tgtEl>
                                          <p:spTgt spid="19"/>
                                        </p:tgtEl>
                                      </p:cBhvr>
                                    </p:animEffect>
                                  </p:childTnLst>
                                </p:cTn>
                              </p:par>
                            </p:childTnLst>
                          </p:cTn>
                        </p:par>
                        <p:par>
                          <p:cTn id="41" fill="hold">
                            <p:stCondLst>
                              <p:cond delay="425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75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任意多边形 5"/>
          <p:cNvSpPr/>
          <p:nvPr/>
        </p:nvSpPr>
        <p:spPr>
          <a:xfrm>
            <a:off x="5205837" y="1175639"/>
            <a:ext cx="1374214" cy="0"/>
          </a:xfrm>
          <a:custGeom>
            <a:avLst/>
            <a:gdLst>
              <a:gd name="connsiteX0" fmla="*/ 0 w 3045350"/>
              <a:gd name="connsiteY0" fmla="*/ 0 h 0"/>
              <a:gd name="connsiteX1" fmla="*/ 3045350 w 3045350"/>
              <a:gd name="connsiteY1" fmla="*/ 0 h 0"/>
            </a:gdLst>
            <a:ahLst/>
            <a:cxnLst>
              <a:cxn ang="0">
                <a:pos x="connsiteX0" y="connsiteY0"/>
              </a:cxn>
              <a:cxn ang="0">
                <a:pos x="connsiteX1" y="connsiteY1"/>
              </a:cxn>
            </a:cxnLst>
            <a:rect l="l" t="t" r="r" b="b"/>
            <a:pathLst>
              <a:path w="3045350">
                <a:moveTo>
                  <a:pt x="0" y="0"/>
                </a:moveTo>
                <a:lnTo>
                  <a:pt x="3045350" y="0"/>
                </a:lnTo>
              </a:path>
            </a:pathLst>
          </a:custGeom>
          <a:ln w="19050">
            <a:solidFill>
              <a:srgbClr val="E87E6D"/>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任意多边形 6"/>
          <p:cNvSpPr/>
          <p:nvPr/>
        </p:nvSpPr>
        <p:spPr>
          <a:xfrm>
            <a:off x="5611284" y="2265433"/>
            <a:ext cx="968767" cy="45719"/>
          </a:xfrm>
          <a:custGeom>
            <a:avLst/>
            <a:gdLst>
              <a:gd name="connsiteX0" fmla="*/ 0 w 2226365"/>
              <a:gd name="connsiteY0" fmla="*/ 0 h 0"/>
              <a:gd name="connsiteX1" fmla="*/ 2226365 w 2226365"/>
              <a:gd name="connsiteY1" fmla="*/ 0 h 0"/>
            </a:gdLst>
            <a:ahLst/>
            <a:cxnLst>
              <a:cxn ang="0">
                <a:pos x="connsiteX0" y="connsiteY0"/>
              </a:cxn>
              <a:cxn ang="0">
                <a:pos x="connsiteX1" y="connsiteY1"/>
              </a:cxn>
            </a:cxnLst>
            <a:rect l="l" t="t" r="r" b="b"/>
            <a:pathLst>
              <a:path w="2226365">
                <a:moveTo>
                  <a:pt x="0" y="0"/>
                </a:moveTo>
                <a:lnTo>
                  <a:pt x="2226365" y="0"/>
                </a:lnTo>
              </a:path>
            </a:pathLst>
          </a:custGeom>
          <a:ln w="19050">
            <a:solidFill>
              <a:srgbClr val="14274F"/>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任意多边形 7"/>
          <p:cNvSpPr/>
          <p:nvPr/>
        </p:nvSpPr>
        <p:spPr>
          <a:xfrm>
            <a:off x="5362311" y="3539161"/>
            <a:ext cx="1217740" cy="45719"/>
          </a:xfrm>
          <a:custGeom>
            <a:avLst/>
            <a:gdLst>
              <a:gd name="connsiteX0" fmla="*/ 0 w 3045350"/>
              <a:gd name="connsiteY0" fmla="*/ 0 h 0"/>
              <a:gd name="connsiteX1" fmla="*/ 3045350 w 3045350"/>
              <a:gd name="connsiteY1" fmla="*/ 0 h 0"/>
            </a:gdLst>
            <a:ahLst/>
            <a:cxnLst>
              <a:cxn ang="0">
                <a:pos x="connsiteX0" y="connsiteY0"/>
              </a:cxn>
              <a:cxn ang="0">
                <a:pos x="connsiteX1" y="connsiteY1"/>
              </a:cxn>
            </a:cxnLst>
            <a:rect l="l" t="t" r="r" b="b"/>
            <a:pathLst>
              <a:path w="3045350">
                <a:moveTo>
                  <a:pt x="0" y="0"/>
                </a:moveTo>
                <a:lnTo>
                  <a:pt x="3045350" y="0"/>
                </a:lnTo>
              </a:path>
            </a:pathLst>
          </a:custGeom>
          <a:ln w="19050">
            <a:solidFill>
              <a:srgbClr val="E87E6D"/>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任意多边形 8"/>
          <p:cNvSpPr/>
          <p:nvPr/>
        </p:nvSpPr>
        <p:spPr>
          <a:xfrm>
            <a:off x="2122350" y="1185509"/>
            <a:ext cx="1344885" cy="0"/>
          </a:xfrm>
          <a:custGeom>
            <a:avLst/>
            <a:gdLst>
              <a:gd name="connsiteX0" fmla="*/ 0 w 3045350"/>
              <a:gd name="connsiteY0" fmla="*/ 0 h 0"/>
              <a:gd name="connsiteX1" fmla="*/ 3045350 w 3045350"/>
              <a:gd name="connsiteY1" fmla="*/ 0 h 0"/>
            </a:gdLst>
            <a:ahLst/>
            <a:cxnLst>
              <a:cxn ang="0">
                <a:pos x="connsiteX0" y="connsiteY0"/>
              </a:cxn>
              <a:cxn ang="0">
                <a:pos x="connsiteX1" y="connsiteY1"/>
              </a:cxn>
            </a:cxnLst>
            <a:rect l="l" t="t" r="r" b="b"/>
            <a:pathLst>
              <a:path w="3045350">
                <a:moveTo>
                  <a:pt x="0" y="0"/>
                </a:moveTo>
                <a:lnTo>
                  <a:pt x="3045350" y="0"/>
                </a:lnTo>
              </a:path>
            </a:pathLst>
          </a:custGeom>
          <a:ln w="19050">
            <a:solidFill>
              <a:srgbClr val="14274F"/>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任意多边形 9"/>
          <p:cNvSpPr/>
          <p:nvPr/>
        </p:nvSpPr>
        <p:spPr>
          <a:xfrm flipV="1">
            <a:off x="2122350" y="2403055"/>
            <a:ext cx="1080990" cy="45719"/>
          </a:xfrm>
          <a:custGeom>
            <a:avLst/>
            <a:gdLst>
              <a:gd name="connsiteX0" fmla="*/ 0 w 2226365"/>
              <a:gd name="connsiteY0" fmla="*/ 0 h 0"/>
              <a:gd name="connsiteX1" fmla="*/ 2226365 w 2226365"/>
              <a:gd name="connsiteY1" fmla="*/ 0 h 0"/>
            </a:gdLst>
            <a:ahLst/>
            <a:cxnLst>
              <a:cxn ang="0">
                <a:pos x="connsiteX0" y="connsiteY0"/>
              </a:cxn>
              <a:cxn ang="0">
                <a:pos x="connsiteX1" y="connsiteY1"/>
              </a:cxn>
            </a:cxnLst>
            <a:rect l="l" t="t" r="r" b="b"/>
            <a:pathLst>
              <a:path w="2226365">
                <a:moveTo>
                  <a:pt x="0" y="0"/>
                </a:moveTo>
                <a:lnTo>
                  <a:pt x="2226365" y="0"/>
                </a:lnTo>
              </a:path>
            </a:pathLst>
          </a:custGeom>
          <a:ln w="19050">
            <a:solidFill>
              <a:srgbClr val="E87E6D"/>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任意多边形 10"/>
          <p:cNvSpPr/>
          <p:nvPr/>
        </p:nvSpPr>
        <p:spPr>
          <a:xfrm flipV="1">
            <a:off x="2122350" y="3662310"/>
            <a:ext cx="1515215" cy="45719"/>
          </a:xfrm>
          <a:custGeom>
            <a:avLst/>
            <a:gdLst>
              <a:gd name="connsiteX0" fmla="*/ 0 w 3045350"/>
              <a:gd name="connsiteY0" fmla="*/ 0 h 0"/>
              <a:gd name="connsiteX1" fmla="*/ 3045350 w 3045350"/>
              <a:gd name="connsiteY1" fmla="*/ 0 h 0"/>
            </a:gdLst>
            <a:ahLst/>
            <a:cxnLst>
              <a:cxn ang="0">
                <a:pos x="connsiteX0" y="connsiteY0"/>
              </a:cxn>
              <a:cxn ang="0">
                <a:pos x="connsiteX1" y="connsiteY1"/>
              </a:cxn>
            </a:cxnLst>
            <a:rect l="l" t="t" r="r" b="b"/>
            <a:pathLst>
              <a:path w="3045350">
                <a:moveTo>
                  <a:pt x="0" y="0"/>
                </a:moveTo>
                <a:lnTo>
                  <a:pt x="3045350" y="0"/>
                </a:lnTo>
              </a:path>
            </a:pathLst>
          </a:custGeom>
          <a:ln w="19050">
            <a:solidFill>
              <a:srgbClr val="14274F"/>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2" name="组合 11"/>
          <p:cNvGrpSpPr/>
          <p:nvPr/>
        </p:nvGrpSpPr>
        <p:grpSpPr>
          <a:xfrm>
            <a:off x="3118346" y="1220675"/>
            <a:ext cx="2528174" cy="2398159"/>
            <a:chOff x="3270746" y="1452588"/>
            <a:chExt cx="2528174" cy="2398159"/>
          </a:xfrm>
        </p:grpSpPr>
        <p:sp>
          <p:nvSpPr>
            <p:cNvPr id="17" name="任意多边形 16"/>
            <p:cNvSpPr/>
            <p:nvPr/>
          </p:nvSpPr>
          <p:spPr>
            <a:xfrm rot="203274">
              <a:off x="3607638" y="1452588"/>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1427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4036603">
              <a:off x="4288232" y="1457986"/>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E87E6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rot="7716925">
              <a:off x="4717363" y="1947457"/>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1427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11327016">
              <a:off x="4570311" y="2676446"/>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E87E6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14992684">
              <a:off x="3848084" y="2769191"/>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1427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18624745">
              <a:off x="3295927" y="2150113"/>
              <a:ext cx="1056375" cy="1106738"/>
            </a:xfrm>
            <a:custGeom>
              <a:avLst/>
              <a:gdLst>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0 w 1256306"/>
                <a:gd name="connsiteY0" fmla="*/ 0 h 1168841"/>
                <a:gd name="connsiteX1" fmla="*/ 31805 w 1256306"/>
                <a:gd name="connsiteY1" fmla="*/ 962107 h 1168841"/>
                <a:gd name="connsiteX2" fmla="*/ 1256306 w 1256306"/>
                <a:gd name="connsiteY2" fmla="*/ 1168841 h 1168841"/>
                <a:gd name="connsiteX3" fmla="*/ 1129085 w 1256306"/>
                <a:gd name="connsiteY3" fmla="*/ 302149 h 1168841"/>
                <a:gd name="connsiteX4" fmla="*/ 0 w 1256306"/>
                <a:gd name="connsiteY4" fmla="*/ 0 h 1168841"/>
                <a:gd name="connsiteX0" fmla="*/ 43020 w 1299326"/>
                <a:gd name="connsiteY0" fmla="*/ 0 h 1168841"/>
                <a:gd name="connsiteX1" fmla="*/ 74825 w 1299326"/>
                <a:gd name="connsiteY1" fmla="*/ 962107 h 1168841"/>
                <a:gd name="connsiteX2" fmla="*/ 1299326 w 1299326"/>
                <a:gd name="connsiteY2" fmla="*/ 1168841 h 1168841"/>
                <a:gd name="connsiteX3" fmla="*/ 1172105 w 1299326"/>
                <a:gd name="connsiteY3" fmla="*/ 302149 h 1168841"/>
                <a:gd name="connsiteX4" fmla="*/ 43020 w 1299326"/>
                <a:gd name="connsiteY4" fmla="*/ 0 h 1168841"/>
                <a:gd name="connsiteX0" fmla="*/ 43020 w 1323180"/>
                <a:gd name="connsiteY0" fmla="*/ 0 h 1351721"/>
                <a:gd name="connsiteX1" fmla="*/ 74825 w 1323180"/>
                <a:gd name="connsiteY1" fmla="*/ 962107 h 1351721"/>
                <a:gd name="connsiteX2" fmla="*/ 1323180 w 1323180"/>
                <a:gd name="connsiteY2" fmla="*/ 1351721 h 1351721"/>
                <a:gd name="connsiteX3" fmla="*/ 1172105 w 1323180"/>
                <a:gd name="connsiteY3" fmla="*/ 302149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43020 w 1323180"/>
                <a:gd name="connsiteY0" fmla="*/ 0 h 1351721"/>
                <a:gd name="connsiteX1" fmla="*/ 74825 w 1323180"/>
                <a:gd name="connsiteY1" fmla="*/ 962107 h 1351721"/>
                <a:gd name="connsiteX2" fmla="*/ 1323180 w 1323180"/>
                <a:gd name="connsiteY2" fmla="*/ 1351721 h 1351721"/>
                <a:gd name="connsiteX3" fmla="*/ 1100543 w 1323180"/>
                <a:gd name="connsiteY3" fmla="*/ 230587 h 1351721"/>
                <a:gd name="connsiteX4" fmla="*/ 43020 w 1323180"/>
                <a:gd name="connsiteY4" fmla="*/ 0 h 1351721"/>
                <a:gd name="connsiteX0" fmla="*/ 85176 w 1365336"/>
                <a:gd name="connsiteY0" fmla="*/ 0 h 1351721"/>
                <a:gd name="connsiteX1" fmla="*/ 116981 w 1365336"/>
                <a:gd name="connsiteY1" fmla="*/ 962107 h 1351721"/>
                <a:gd name="connsiteX2" fmla="*/ 1365336 w 1365336"/>
                <a:gd name="connsiteY2" fmla="*/ 1351721 h 1351721"/>
                <a:gd name="connsiteX3" fmla="*/ 1142699 w 1365336"/>
                <a:gd name="connsiteY3" fmla="*/ 230587 h 1351721"/>
                <a:gd name="connsiteX4" fmla="*/ 85176 w 1365336"/>
                <a:gd name="connsiteY4" fmla="*/ 0 h 1351721"/>
                <a:gd name="connsiteX0" fmla="*/ 50025 w 1330185"/>
                <a:gd name="connsiteY0" fmla="*/ 0 h 1351721"/>
                <a:gd name="connsiteX1" fmla="*/ 81830 w 1330185"/>
                <a:gd name="connsiteY1" fmla="*/ 962107 h 1351721"/>
                <a:gd name="connsiteX2" fmla="*/ 1330185 w 1330185"/>
                <a:gd name="connsiteY2" fmla="*/ 1351721 h 1351721"/>
                <a:gd name="connsiteX3" fmla="*/ 1107548 w 1330185"/>
                <a:gd name="connsiteY3" fmla="*/ 230587 h 1351721"/>
                <a:gd name="connsiteX4" fmla="*/ 50025 w 1330185"/>
                <a:gd name="connsiteY4" fmla="*/ 0 h 1351721"/>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0185"/>
                <a:gd name="connsiteY0" fmla="*/ 0 h 1378028"/>
                <a:gd name="connsiteX1" fmla="*/ 81830 w 1330185"/>
                <a:gd name="connsiteY1" fmla="*/ 962107 h 1378028"/>
                <a:gd name="connsiteX2" fmla="*/ 1330185 w 1330185"/>
                <a:gd name="connsiteY2" fmla="*/ 1351721 h 1378028"/>
                <a:gd name="connsiteX3" fmla="*/ 1107548 w 1330185"/>
                <a:gd name="connsiteY3" fmla="*/ 230587 h 1378028"/>
                <a:gd name="connsiteX4" fmla="*/ 50025 w 1330185"/>
                <a:gd name="connsiteY4" fmla="*/ 0 h 1378028"/>
                <a:gd name="connsiteX0" fmla="*/ 50025 w 1333763"/>
                <a:gd name="connsiteY0" fmla="*/ 0 h 1378028"/>
                <a:gd name="connsiteX1" fmla="*/ 81830 w 1333763"/>
                <a:gd name="connsiteY1" fmla="*/ 962107 h 1378028"/>
                <a:gd name="connsiteX2" fmla="*/ 1330185 w 1333763"/>
                <a:gd name="connsiteY2" fmla="*/ 1351721 h 1378028"/>
                <a:gd name="connsiteX3" fmla="*/ 1107548 w 1333763"/>
                <a:gd name="connsiteY3" fmla="*/ 230587 h 1378028"/>
                <a:gd name="connsiteX4" fmla="*/ 50025 w 1333763"/>
                <a:gd name="connsiteY4" fmla="*/ 0 h 1378028"/>
                <a:gd name="connsiteX0" fmla="*/ 50025 w 1348797"/>
                <a:gd name="connsiteY0" fmla="*/ 0 h 1378028"/>
                <a:gd name="connsiteX1" fmla="*/ 81830 w 1348797"/>
                <a:gd name="connsiteY1" fmla="*/ 962107 h 1378028"/>
                <a:gd name="connsiteX2" fmla="*/ 1330185 w 1348797"/>
                <a:gd name="connsiteY2" fmla="*/ 1351721 h 1378028"/>
                <a:gd name="connsiteX3" fmla="*/ 1107548 w 1348797"/>
                <a:gd name="connsiteY3" fmla="*/ 230587 h 1378028"/>
                <a:gd name="connsiteX4" fmla="*/ 50025 w 1348797"/>
                <a:gd name="connsiteY4" fmla="*/ 0 h 1378028"/>
                <a:gd name="connsiteX0" fmla="*/ 50025 w 1372460"/>
                <a:gd name="connsiteY0" fmla="*/ 0 h 1378028"/>
                <a:gd name="connsiteX1" fmla="*/ 81830 w 1372460"/>
                <a:gd name="connsiteY1" fmla="*/ 962107 h 1378028"/>
                <a:gd name="connsiteX2" fmla="*/ 1330185 w 1372460"/>
                <a:gd name="connsiteY2" fmla="*/ 1351721 h 1378028"/>
                <a:gd name="connsiteX3" fmla="*/ 1107548 w 1372460"/>
                <a:gd name="connsiteY3" fmla="*/ 230587 h 1378028"/>
                <a:gd name="connsiteX4" fmla="*/ 50025 w 1372460"/>
                <a:gd name="connsiteY4" fmla="*/ 0 h 1378028"/>
                <a:gd name="connsiteX0" fmla="*/ 0 w 1322435"/>
                <a:gd name="connsiteY0" fmla="*/ 0 h 1351721"/>
                <a:gd name="connsiteX1" fmla="*/ 1280160 w 1322435"/>
                <a:gd name="connsiteY1" fmla="*/ 1351721 h 1351721"/>
                <a:gd name="connsiteX2" fmla="*/ 1057523 w 1322435"/>
                <a:gd name="connsiteY2" fmla="*/ 230587 h 1351721"/>
                <a:gd name="connsiteX3" fmla="*/ 0 w 1322435"/>
                <a:gd name="connsiteY3" fmla="*/ 0 h 1351721"/>
                <a:gd name="connsiteX0" fmla="*/ 0 w 1280160"/>
                <a:gd name="connsiteY0" fmla="*/ 0 h 1351721"/>
                <a:gd name="connsiteX1" fmla="*/ 1280160 w 1280160"/>
                <a:gd name="connsiteY1" fmla="*/ 1351721 h 1351721"/>
                <a:gd name="connsiteX2" fmla="*/ 0 w 1280160"/>
                <a:gd name="connsiteY2" fmla="*/ 0 h 1351721"/>
                <a:gd name="connsiteX0" fmla="*/ 0 w 1290474"/>
                <a:gd name="connsiteY0" fmla="*/ 0 h 1351721"/>
                <a:gd name="connsiteX1" fmla="*/ 1280160 w 1290474"/>
                <a:gd name="connsiteY1" fmla="*/ 1351721 h 1351721"/>
                <a:gd name="connsiteX2" fmla="*/ 0 w 1290474"/>
                <a:gd name="connsiteY2" fmla="*/ 0 h 1351721"/>
                <a:gd name="connsiteX0" fmla="*/ 36640 w 1327114"/>
                <a:gd name="connsiteY0" fmla="*/ 0 h 1351721"/>
                <a:gd name="connsiteX1" fmla="*/ 1316800 w 1327114"/>
                <a:gd name="connsiteY1" fmla="*/ 1351721 h 1351721"/>
                <a:gd name="connsiteX2" fmla="*/ 36640 w 1327114"/>
                <a:gd name="connsiteY2" fmla="*/ 0 h 1351721"/>
                <a:gd name="connsiteX0" fmla="*/ 51971 w 1342445"/>
                <a:gd name="connsiteY0" fmla="*/ 0 h 1399291"/>
                <a:gd name="connsiteX1" fmla="*/ 1332131 w 1342445"/>
                <a:gd name="connsiteY1" fmla="*/ 1351721 h 1399291"/>
                <a:gd name="connsiteX2" fmla="*/ 51971 w 1342445"/>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6357"/>
                <a:gd name="connsiteY0" fmla="*/ 0 h 1399291"/>
                <a:gd name="connsiteX1" fmla="*/ 1332131 w 1346357"/>
                <a:gd name="connsiteY1" fmla="*/ 1351721 h 1399291"/>
                <a:gd name="connsiteX2" fmla="*/ 51971 w 1346357"/>
                <a:gd name="connsiteY2" fmla="*/ 0 h 1399291"/>
                <a:gd name="connsiteX0" fmla="*/ 51971 w 1346441"/>
                <a:gd name="connsiteY0" fmla="*/ 0 h 1399291"/>
                <a:gd name="connsiteX1" fmla="*/ 1332131 w 1346441"/>
                <a:gd name="connsiteY1" fmla="*/ 1351721 h 1399291"/>
                <a:gd name="connsiteX2" fmla="*/ 51971 w 1346441"/>
                <a:gd name="connsiteY2" fmla="*/ 0 h 1399291"/>
                <a:gd name="connsiteX0" fmla="*/ 51971 w 1347021"/>
                <a:gd name="connsiteY0" fmla="*/ 7349 h 1406640"/>
                <a:gd name="connsiteX1" fmla="*/ 1332131 w 1347021"/>
                <a:gd name="connsiteY1" fmla="*/ 1359070 h 1406640"/>
                <a:gd name="connsiteX2" fmla="*/ 51971 w 1347021"/>
                <a:gd name="connsiteY2" fmla="*/ 7349 h 1406640"/>
                <a:gd name="connsiteX0" fmla="*/ 51971 w 1347142"/>
                <a:gd name="connsiteY0" fmla="*/ 12077 h 1411368"/>
                <a:gd name="connsiteX1" fmla="*/ 1332131 w 1347142"/>
                <a:gd name="connsiteY1" fmla="*/ 1363798 h 1411368"/>
                <a:gd name="connsiteX2" fmla="*/ 51971 w 1347142"/>
                <a:gd name="connsiteY2" fmla="*/ 12077 h 1411368"/>
              </a:gdLst>
              <a:ahLst/>
              <a:cxnLst>
                <a:cxn ang="0">
                  <a:pos x="connsiteX0" y="connsiteY0"/>
                </a:cxn>
                <a:cxn ang="0">
                  <a:pos x="connsiteX1" y="connsiteY1"/>
                </a:cxn>
                <a:cxn ang="0">
                  <a:pos x="connsiteX2" y="connsiteY2"/>
                </a:cxn>
              </a:cxnLst>
              <a:rect l="l" t="t" r="r" b="b"/>
              <a:pathLst>
                <a:path w="1347142" h="1411368">
                  <a:moveTo>
                    <a:pt x="51971" y="12077"/>
                  </a:moveTo>
                  <a:cubicBezTo>
                    <a:pt x="-225248" y="722808"/>
                    <a:pt x="665339" y="1630167"/>
                    <a:pt x="1332131" y="1363798"/>
                  </a:cubicBezTo>
                  <a:cubicBezTo>
                    <a:pt x="1453098" y="460787"/>
                    <a:pt x="826354" y="-89799"/>
                    <a:pt x="51971" y="12077"/>
                  </a:cubicBezTo>
                  <a:close/>
                </a:path>
              </a:pathLst>
            </a:custGeom>
            <a:solidFill>
              <a:srgbClr val="E87E6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rot="869885">
              <a:off x="4005803" y="2020890"/>
              <a:ext cx="1123576" cy="11235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47"/>
          <p:cNvSpPr txBox="1"/>
          <p:nvPr/>
        </p:nvSpPr>
        <p:spPr>
          <a:xfrm>
            <a:off x="1109408" y="1204977"/>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5" name="Rectangle 48"/>
          <p:cNvSpPr/>
          <p:nvPr/>
        </p:nvSpPr>
        <p:spPr>
          <a:xfrm>
            <a:off x="1803957" y="909596"/>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26" name="TextBox 47"/>
          <p:cNvSpPr txBox="1"/>
          <p:nvPr/>
        </p:nvSpPr>
        <p:spPr>
          <a:xfrm>
            <a:off x="830070" y="2437037"/>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7" name="Rectangle 48"/>
          <p:cNvSpPr/>
          <p:nvPr/>
        </p:nvSpPr>
        <p:spPr>
          <a:xfrm>
            <a:off x="1540827" y="2191446"/>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28" name="TextBox 47"/>
          <p:cNvSpPr txBox="1"/>
          <p:nvPr/>
        </p:nvSpPr>
        <p:spPr>
          <a:xfrm>
            <a:off x="1174153" y="3745161"/>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9" name="Rectangle 48"/>
          <p:cNvSpPr/>
          <p:nvPr/>
        </p:nvSpPr>
        <p:spPr>
          <a:xfrm>
            <a:off x="1868400" y="3422494"/>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30" name="TextBox 47"/>
          <p:cNvSpPr txBox="1"/>
          <p:nvPr/>
        </p:nvSpPr>
        <p:spPr>
          <a:xfrm>
            <a:off x="5955941" y="1181379"/>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31" name="Rectangle 48"/>
          <p:cNvSpPr/>
          <p:nvPr/>
        </p:nvSpPr>
        <p:spPr>
          <a:xfrm>
            <a:off x="5806011" y="928395"/>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32" name="TextBox 47"/>
          <p:cNvSpPr txBox="1"/>
          <p:nvPr/>
        </p:nvSpPr>
        <p:spPr>
          <a:xfrm>
            <a:off x="6349303" y="2285497"/>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33" name="Rectangle 48"/>
          <p:cNvSpPr/>
          <p:nvPr/>
        </p:nvSpPr>
        <p:spPr>
          <a:xfrm>
            <a:off x="6199373" y="1985800"/>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34" name="TextBox 47"/>
          <p:cNvSpPr txBox="1"/>
          <p:nvPr/>
        </p:nvSpPr>
        <p:spPr>
          <a:xfrm>
            <a:off x="5945584" y="3546118"/>
            <a:ext cx="1562963"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35" name="Rectangle 48"/>
          <p:cNvSpPr/>
          <p:nvPr/>
        </p:nvSpPr>
        <p:spPr>
          <a:xfrm>
            <a:off x="5833754" y="3270274"/>
            <a:ext cx="852206" cy="215444"/>
          </a:xfrm>
          <a:prstGeom prst="rect">
            <a:avLst/>
          </a:prstGeom>
        </p:spPr>
        <p:txBody>
          <a:bodyPr wrap="square" lIns="0" tIns="0" rIns="0" bIns="0">
            <a:spAutoFit/>
          </a:bodyPr>
          <a:lstStyle/>
          <a:p>
            <a:pPr algn="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添加标题</a:t>
            </a:r>
          </a:p>
        </p:txBody>
      </p:sp>
      <p:grpSp>
        <p:nvGrpSpPr>
          <p:cNvPr id="36" name="组合 35"/>
          <p:cNvGrpSpPr/>
          <p:nvPr/>
        </p:nvGrpSpPr>
        <p:grpSpPr>
          <a:xfrm>
            <a:off x="4659453" y="912045"/>
            <a:ext cx="546928" cy="546928"/>
            <a:chOff x="4811853" y="1143958"/>
            <a:chExt cx="546928" cy="546928"/>
          </a:xfrm>
        </p:grpSpPr>
        <p:sp>
          <p:nvSpPr>
            <p:cNvPr id="37" name="椭圆 36"/>
            <p:cNvSpPr/>
            <p:nvPr/>
          </p:nvSpPr>
          <p:spPr>
            <a:xfrm rot="869885">
              <a:off x="4811853" y="1143958"/>
              <a:ext cx="546928" cy="546928"/>
            </a:xfrm>
            <a:prstGeom prst="ellipse">
              <a:avLst/>
            </a:prstGeom>
            <a:solidFill>
              <a:schemeClr val="bg1"/>
            </a:solidFill>
            <a:ln>
              <a:solidFill>
                <a:srgbClr val="E87E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7"/>
            <p:cNvSpPr>
              <a:spLocks noEditPoints="1"/>
            </p:cNvSpPr>
            <p:nvPr/>
          </p:nvSpPr>
          <p:spPr bwMode="auto">
            <a:xfrm>
              <a:off x="4948024" y="1279541"/>
              <a:ext cx="259109" cy="222322"/>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rgbClr val="E87E6D"/>
            </a:solidFill>
            <a:ln w="9525">
              <a:noFill/>
              <a:round/>
            </a:ln>
          </p:spPr>
          <p:txBody>
            <a:bodyPr lIns="91440" tIns="45720" rIns="91440" bIns="45720"/>
            <a:lstStyle/>
            <a:p>
              <a:pPr defTabSz="685800">
                <a:defRPr/>
              </a:pPr>
              <a:endParaRPr lang="en-US" sz="2400">
                <a:latin typeface="+mn-ea"/>
              </a:endParaRPr>
            </a:p>
          </p:txBody>
        </p:sp>
      </p:grpSp>
      <p:grpSp>
        <p:nvGrpSpPr>
          <p:cNvPr id="39" name="组合 38"/>
          <p:cNvGrpSpPr/>
          <p:nvPr/>
        </p:nvGrpSpPr>
        <p:grpSpPr>
          <a:xfrm>
            <a:off x="5066598" y="3265698"/>
            <a:ext cx="546928" cy="546928"/>
            <a:chOff x="5218998" y="3497611"/>
            <a:chExt cx="546928" cy="546928"/>
          </a:xfrm>
        </p:grpSpPr>
        <p:sp>
          <p:nvSpPr>
            <p:cNvPr id="40" name="椭圆 39"/>
            <p:cNvSpPr/>
            <p:nvPr/>
          </p:nvSpPr>
          <p:spPr>
            <a:xfrm rot="869885">
              <a:off x="5218998" y="3497611"/>
              <a:ext cx="546928" cy="546928"/>
            </a:xfrm>
            <a:prstGeom prst="ellipse">
              <a:avLst/>
            </a:prstGeom>
            <a:solidFill>
              <a:schemeClr val="bg1"/>
            </a:solidFill>
            <a:ln>
              <a:solidFill>
                <a:srgbClr val="E87E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Group 84"/>
            <p:cNvGrpSpPr/>
            <p:nvPr/>
          </p:nvGrpSpPr>
          <p:grpSpPr>
            <a:xfrm>
              <a:off x="5325094" y="3601881"/>
              <a:ext cx="322218" cy="304192"/>
              <a:chOff x="2578955" y="3804786"/>
              <a:chExt cx="296915" cy="280306"/>
            </a:xfrm>
            <a:solidFill>
              <a:srgbClr val="F95144"/>
            </a:solidFill>
          </p:grpSpPr>
          <p:sp>
            <p:nvSpPr>
              <p:cNvPr id="42" name="Freeform 14"/>
              <p:cNvSpPr>
                <a:spLocks noEditPoints="1"/>
              </p:cNvSpPr>
              <p:nvPr/>
            </p:nvSpPr>
            <p:spPr bwMode="auto">
              <a:xfrm>
                <a:off x="2578955" y="3914831"/>
                <a:ext cx="85130" cy="170259"/>
              </a:xfrm>
              <a:custGeom>
                <a:avLst/>
                <a:gdLst/>
                <a:ahLst/>
                <a:cxnLst>
                  <a:cxn ang="0">
                    <a:pos x="64" y="20"/>
                  </a:cxn>
                  <a:cxn ang="0">
                    <a:pos x="64" y="71"/>
                  </a:cxn>
                  <a:cxn ang="0">
                    <a:pos x="20" y="71"/>
                  </a:cxn>
                  <a:cxn ang="0">
                    <a:pos x="20" y="20"/>
                  </a:cxn>
                  <a:cxn ang="0">
                    <a:pos x="64" y="20"/>
                  </a:cxn>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64" y="20"/>
                    </a:moveTo>
                    <a:lnTo>
                      <a:pt x="64" y="71"/>
                    </a:lnTo>
                    <a:lnTo>
                      <a:pt x="20" y="71"/>
                    </a:lnTo>
                    <a:lnTo>
                      <a:pt x="20" y="20"/>
                    </a:lnTo>
                    <a:lnTo>
                      <a:pt x="64" y="20"/>
                    </a:lnTo>
                    <a:close/>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43" name="Rectangle 15"/>
              <p:cNvSpPr>
                <a:spLocks noChangeArrowheads="1"/>
              </p:cNvSpPr>
              <p:nvPr/>
            </p:nvSpPr>
            <p:spPr bwMode="auto">
              <a:xfrm>
                <a:off x="2599718" y="3935595"/>
                <a:ext cx="43604" cy="53985"/>
              </a:xfrm>
              <a:prstGeom prst="rect">
                <a:avLst/>
              </a:prstGeom>
              <a:grpFill/>
              <a:ln w="9525">
                <a:noFill/>
                <a:miter lim="800000"/>
              </a:ln>
            </p:spPr>
            <p:txBody>
              <a:bodyPr lIns="121920" tIns="60960" rIns="121920" bIns="60960"/>
              <a:lstStyle/>
              <a:p>
                <a:pPr defTabSz="685800">
                  <a:defRPr/>
                </a:pPr>
                <a:endParaRPr lang="en-US" sz="2400">
                  <a:latin typeface="+mn-ea"/>
                </a:endParaRPr>
              </a:p>
            </p:txBody>
          </p:sp>
          <p:sp>
            <p:nvSpPr>
              <p:cNvPr id="44" name="Freeform 16"/>
              <p:cNvSpPr/>
              <p:nvPr/>
            </p:nvSpPr>
            <p:spPr bwMode="auto">
              <a:xfrm>
                <a:off x="2578955" y="3914831"/>
                <a:ext cx="85130" cy="170259"/>
              </a:xfrm>
              <a:custGeom>
                <a:avLst/>
                <a:gdLst/>
                <a:ahLst/>
                <a:cxnLst>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path>
                </a:pathLst>
              </a:custGeom>
              <a:solidFill>
                <a:srgbClr val="E87E6D"/>
              </a:solidFill>
              <a:ln w="9525">
                <a:noFill/>
                <a:round/>
              </a:ln>
            </p:spPr>
            <p:txBody>
              <a:bodyPr lIns="121920" tIns="60960" rIns="121920" bIns="60960"/>
              <a:lstStyle/>
              <a:p>
                <a:pPr defTabSz="685800">
                  <a:defRPr/>
                </a:pPr>
                <a:endParaRPr lang="en-US" sz="2400">
                  <a:latin typeface="+mn-ea"/>
                </a:endParaRPr>
              </a:p>
            </p:txBody>
          </p:sp>
          <p:sp>
            <p:nvSpPr>
              <p:cNvPr id="45" name="Freeform 17"/>
              <p:cNvSpPr>
                <a:spLocks noEditPoints="1"/>
              </p:cNvSpPr>
              <p:nvPr/>
            </p:nvSpPr>
            <p:spPr bwMode="auto">
              <a:xfrm>
                <a:off x="2682771" y="3875382"/>
                <a:ext cx="87206" cy="209710"/>
              </a:xfrm>
              <a:custGeom>
                <a:avLst/>
                <a:gdLst/>
                <a:ahLst/>
                <a:cxnLst>
                  <a:cxn ang="0">
                    <a:pos x="63" y="18"/>
                  </a:cxn>
                  <a:cxn ang="0">
                    <a:pos x="63" y="120"/>
                  </a:cxn>
                  <a:cxn ang="0">
                    <a:pos x="20" y="120"/>
                  </a:cxn>
                  <a:cxn ang="0">
                    <a:pos x="20" y="18"/>
                  </a:cxn>
                  <a:cxn ang="0">
                    <a:pos x="63" y="18"/>
                  </a:cxn>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63" y="18"/>
                    </a:moveTo>
                    <a:lnTo>
                      <a:pt x="63" y="120"/>
                    </a:lnTo>
                    <a:lnTo>
                      <a:pt x="20" y="120"/>
                    </a:lnTo>
                    <a:lnTo>
                      <a:pt x="20" y="18"/>
                    </a:lnTo>
                    <a:lnTo>
                      <a:pt x="63" y="18"/>
                    </a:lnTo>
                    <a:close/>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46" name="Rectangle 18"/>
              <p:cNvSpPr>
                <a:spLocks noChangeArrowheads="1"/>
              </p:cNvSpPr>
              <p:nvPr/>
            </p:nvSpPr>
            <p:spPr bwMode="auto">
              <a:xfrm>
                <a:off x="2703534" y="3894068"/>
                <a:ext cx="45679" cy="105894"/>
              </a:xfrm>
              <a:prstGeom prst="rect">
                <a:avLst/>
              </a:prstGeom>
              <a:grpFill/>
              <a:ln w="9525">
                <a:noFill/>
                <a:miter lim="800000"/>
              </a:ln>
            </p:spPr>
            <p:txBody>
              <a:bodyPr lIns="121920" tIns="60960" rIns="121920" bIns="60960"/>
              <a:lstStyle/>
              <a:p>
                <a:pPr defTabSz="685800">
                  <a:defRPr/>
                </a:pPr>
                <a:endParaRPr lang="en-US" sz="2400">
                  <a:latin typeface="+mn-ea"/>
                </a:endParaRPr>
              </a:p>
            </p:txBody>
          </p:sp>
          <p:sp>
            <p:nvSpPr>
              <p:cNvPr id="47" name="Freeform 19"/>
              <p:cNvSpPr/>
              <p:nvPr/>
            </p:nvSpPr>
            <p:spPr bwMode="auto">
              <a:xfrm>
                <a:off x="2682771" y="3875382"/>
                <a:ext cx="87206" cy="209710"/>
              </a:xfrm>
              <a:custGeom>
                <a:avLst/>
                <a:gdLst/>
                <a:ahLst/>
                <a:cxnLst>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path>
                </a:pathLst>
              </a:custGeom>
              <a:solidFill>
                <a:srgbClr val="E87E6D"/>
              </a:solidFill>
              <a:ln w="9525">
                <a:noFill/>
                <a:round/>
              </a:ln>
            </p:spPr>
            <p:txBody>
              <a:bodyPr lIns="121920" tIns="60960" rIns="121920" bIns="60960"/>
              <a:lstStyle/>
              <a:p>
                <a:pPr defTabSz="685800">
                  <a:defRPr/>
                </a:pPr>
                <a:endParaRPr lang="en-US" sz="2400">
                  <a:latin typeface="+mn-ea"/>
                </a:endParaRPr>
              </a:p>
            </p:txBody>
          </p:sp>
          <p:sp>
            <p:nvSpPr>
              <p:cNvPr id="48" name="Freeform 20"/>
              <p:cNvSpPr>
                <a:spLocks noEditPoints="1"/>
              </p:cNvSpPr>
              <p:nvPr/>
            </p:nvSpPr>
            <p:spPr bwMode="auto">
              <a:xfrm>
                <a:off x="2790740" y="3804786"/>
                <a:ext cx="85130" cy="280305"/>
              </a:xfrm>
              <a:custGeom>
                <a:avLst/>
                <a:gdLst/>
                <a:ahLst/>
                <a:cxnLst>
                  <a:cxn ang="0">
                    <a:pos x="64" y="20"/>
                  </a:cxn>
                  <a:cxn ang="0">
                    <a:pos x="64" y="145"/>
                  </a:cxn>
                  <a:cxn ang="0">
                    <a:pos x="20" y="145"/>
                  </a:cxn>
                  <a:cxn ang="0">
                    <a:pos x="20" y="20"/>
                  </a:cxn>
                  <a:cxn ang="0">
                    <a:pos x="64" y="20"/>
                  </a:cxn>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64" y="20"/>
                    </a:moveTo>
                    <a:lnTo>
                      <a:pt x="64" y="145"/>
                    </a:lnTo>
                    <a:lnTo>
                      <a:pt x="20" y="145"/>
                    </a:lnTo>
                    <a:lnTo>
                      <a:pt x="20" y="20"/>
                    </a:lnTo>
                    <a:lnTo>
                      <a:pt x="64" y="20"/>
                    </a:lnTo>
                    <a:close/>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49" name="Rectangle 21"/>
              <p:cNvSpPr>
                <a:spLocks noChangeArrowheads="1"/>
              </p:cNvSpPr>
              <p:nvPr/>
            </p:nvSpPr>
            <p:spPr bwMode="auto">
              <a:xfrm>
                <a:off x="2811504" y="3825550"/>
                <a:ext cx="45679" cy="128733"/>
              </a:xfrm>
              <a:prstGeom prst="rect">
                <a:avLst/>
              </a:prstGeom>
              <a:grpFill/>
              <a:ln w="9525">
                <a:noFill/>
                <a:miter lim="800000"/>
              </a:ln>
            </p:spPr>
            <p:txBody>
              <a:bodyPr lIns="121920" tIns="60960" rIns="121920" bIns="60960"/>
              <a:lstStyle/>
              <a:p>
                <a:pPr defTabSz="685800">
                  <a:defRPr/>
                </a:pPr>
                <a:endParaRPr lang="en-US" sz="2400">
                  <a:latin typeface="+mn-ea"/>
                </a:endParaRPr>
              </a:p>
            </p:txBody>
          </p:sp>
          <p:sp>
            <p:nvSpPr>
              <p:cNvPr id="50" name="Freeform 22"/>
              <p:cNvSpPr/>
              <p:nvPr/>
            </p:nvSpPr>
            <p:spPr bwMode="auto">
              <a:xfrm>
                <a:off x="2790740" y="3804786"/>
                <a:ext cx="85130" cy="280305"/>
              </a:xfrm>
              <a:custGeom>
                <a:avLst/>
                <a:gdLst/>
                <a:ahLst/>
                <a:cxnLst>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path>
                </a:pathLst>
              </a:custGeom>
              <a:solidFill>
                <a:srgbClr val="E87E6D"/>
              </a:solidFill>
              <a:ln w="9525">
                <a:noFill/>
                <a:round/>
              </a:ln>
            </p:spPr>
            <p:txBody>
              <a:bodyPr lIns="121920" tIns="60960" rIns="121920" bIns="60960"/>
              <a:lstStyle/>
              <a:p>
                <a:pPr defTabSz="685800">
                  <a:defRPr/>
                </a:pPr>
                <a:endParaRPr lang="en-US" sz="2400">
                  <a:latin typeface="+mn-ea"/>
                </a:endParaRPr>
              </a:p>
            </p:txBody>
          </p:sp>
        </p:grpSp>
      </p:grpSp>
      <p:grpSp>
        <p:nvGrpSpPr>
          <p:cNvPr id="51" name="组合 50"/>
          <p:cNvGrpSpPr/>
          <p:nvPr/>
        </p:nvGrpSpPr>
        <p:grpSpPr>
          <a:xfrm>
            <a:off x="2645192" y="2200177"/>
            <a:ext cx="546928" cy="546928"/>
            <a:chOff x="2797592" y="2432090"/>
            <a:chExt cx="546928" cy="546928"/>
          </a:xfrm>
        </p:grpSpPr>
        <p:sp>
          <p:nvSpPr>
            <p:cNvPr id="52" name="椭圆 51"/>
            <p:cNvSpPr/>
            <p:nvPr/>
          </p:nvSpPr>
          <p:spPr>
            <a:xfrm rot="869885">
              <a:off x="2797592" y="2432090"/>
              <a:ext cx="546928" cy="546928"/>
            </a:xfrm>
            <a:prstGeom prst="ellipse">
              <a:avLst/>
            </a:prstGeom>
            <a:solidFill>
              <a:schemeClr val="bg1"/>
            </a:solidFill>
            <a:ln>
              <a:solidFill>
                <a:srgbClr val="E87E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30"/>
            <p:cNvSpPr/>
            <p:nvPr/>
          </p:nvSpPr>
          <p:spPr bwMode="auto">
            <a:xfrm>
              <a:off x="2878555" y="2531081"/>
              <a:ext cx="297656" cy="325041"/>
            </a:xfrm>
            <a:custGeom>
              <a:avLst/>
              <a:gdLst/>
              <a:ahLst/>
              <a:cxnLst>
                <a:cxn ang="0">
                  <a:pos x="111" y="39"/>
                </a:cxn>
                <a:cxn ang="0">
                  <a:pos x="100" y="45"/>
                </a:cxn>
                <a:cxn ang="0">
                  <a:pos x="85" y="63"/>
                </a:cxn>
                <a:cxn ang="0">
                  <a:pos x="84" y="204"/>
                </a:cxn>
                <a:cxn ang="0">
                  <a:pos x="84" y="206"/>
                </a:cxn>
                <a:cxn ang="0">
                  <a:pos x="67" y="203"/>
                </a:cxn>
                <a:cxn ang="0">
                  <a:pos x="55" y="203"/>
                </a:cxn>
                <a:cxn ang="0">
                  <a:pos x="35" y="210"/>
                </a:cxn>
                <a:cxn ang="0">
                  <a:pos x="17" y="221"/>
                </a:cxn>
                <a:cxn ang="0">
                  <a:pos x="6" y="237"/>
                </a:cxn>
                <a:cxn ang="0">
                  <a:pos x="0" y="253"/>
                </a:cxn>
                <a:cxn ang="0">
                  <a:pos x="2" y="262"/>
                </a:cxn>
                <a:cxn ang="0">
                  <a:pos x="11" y="277"/>
                </a:cxn>
                <a:cxn ang="0">
                  <a:pos x="26" y="286"/>
                </a:cxn>
                <a:cxn ang="0">
                  <a:pos x="44" y="288"/>
                </a:cxn>
                <a:cxn ang="0">
                  <a:pos x="55" y="288"/>
                </a:cxn>
                <a:cxn ang="0">
                  <a:pos x="75" y="282"/>
                </a:cxn>
                <a:cxn ang="0">
                  <a:pos x="91" y="270"/>
                </a:cxn>
                <a:cxn ang="0">
                  <a:pos x="102" y="255"/>
                </a:cxn>
                <a:cxn ang="0">
                  <a:pos x="105" y="237"/>
                </a:cxn>
                <a:cxn ang="0">
                  <a:pos x="105" y="125"/>
                </a:cxn>
                <a:cxn ang="0">
                  <a:pos x="107" y="121"/>
                </a:cxn>
                <a:cxn ang="0">
                  <a:pos x="113" y="114"/>
                </a:cxn>
                <a:cxn ang="0">
                  <a:pos x="229" y="76"/>
                </a:cxn>
                <a:cxn ang="0">
                  <a:pos x="236" y="76"/>
                </a:cxn>
                <a:cxn ang="0">
                  <a:pos x="241" y="79"/>
                </a:cxn>
                <a:cxn ang="0">
                  <a:pos x="241" y="83"/>
                </a:cxn>
                <a:cxn ang="0">
                  <a:pos x="241" y="174"/>
                </a:cxn>
                <a:cxn ang="0">
                  <a:pos x="234" y="170"/>
                </a:cxn>
                <a:cxn ang="0">
                  <a:pos x="211" y="170"/>
                </a:cxn>
                <a:cxn ang="0">
                  <a:pos x="200" y="172"/>
                </a:cxn>
                <a:cxn ang="0">
                  <a:pos x="180" y="181"/>
                </a:cxn>
                <a:cxn ang="0">
                  <a:pos x="165" y="194"/>
                </a:cxn>
                <a:cxn ang="0">
                  <a:pos x="158" y="210"/>
                </a:cxn>
                <a:cxn ang="0">
                  <a:pos x="156" y="219"/>
                </a:cxn>
                <a:cxn ang="0">
                  <a:pos x="162" y="235"/>
                </a:cxn>
                <a:cxn ang="0">
                  <a:pos x="172" y="246"/>
                </a:cxn>
                <a:cxn ang="0">
                  <a:pos x="189" y="253"/>
                </a:cxn>
                <a:cxn ang="0">
                  <a:pos x="211" y="253"/>
                </a:cxn>
                <a:cxn ang="0">
                  <a:pos x="221" y="252"/>
                </a:cxn>
                <a:cxn ang="0">
                  <a:pos x="240" y="242"/>
                </a:cxn>
                <a:cxn ang="0">
                  <a:pos x="254" y="230"/>
                </a:cxn>
                <a:cxn ang="0">
                  <a:pos x="263" y="213"/>
                </a:cxn>
                <a:cxn ang="0">
                  <a:pos x="263" y="19"/>
                </a:cxn>
                <a:cxn ang="0">
                  <a:pos x="263" y="16"/>
                </a:cxn>
                <a:cxn ang="0">
                  <a:pos x="259" y="7"/>
                </a:cxn>
                <a:cxn ang="0">
                  <a:pos x="252" y="1"/>
                </a:cxn>
                <a:cxn ang="0">
                  <a:pos x="241" y="0"/>
                </a:cxn>
                <a:cxn ang="0">
                  <a:pos x="236" y="1"/>
                </a:cxn>
              </a:cxnLst>
              <a:rect l="0" t="0" r="r" b="b"/>
              <a:pathLst>
                <a:path w="263" h="288">
                  <a:moveTo>
                    <a:pt x="236" y="1"/>
                  </a:moveTo>
                  <a:lnTo>
                    <a:pt x="111" y="39"/>
                  </a:lnTo>
                  <a:lnTo>
                    <a:pt x="111" y="39"/>
                  </a:lnTo>
                  <a:lnTo>
                    <a:pt x="100" y="45"/>
                  </a:lnTo>
                  <a:lnTo>
                    <a:pt x="93" y="52"/>
                  </a:lnTo>
                  <a:lnTo>
                    <a:pt x="85" y="63"/>
                  </a:lnTo>
                  <a:lnTo>
                    <a:pt x="84" y="74"/>
                  </a:lnTo>
                  <a:lnTo>
                    <a:pt x="84" y="204"/>
                  </a:lnTo>
                  <a:lnTo>
                    <a:pt x="84" y="206"/>
                  </a:lnTo>
                  <a:lnTo>
                    <a:pt x="84" y="206"/>
                  </a:lnTo>
                  <a:lnTo>
                    <a:pt x="76" y="203"/>
                  </a:lnTo>
                  <a:lnTo>
                    <a:pt x="67" y="203"/>
                  </a:lnTo>
                  <a:lnTo>
                    <a:pt x="55" y="203"/>
                  </a:lnTo>
                  <a:lnTo>
                    <a:pt x="55" y="203"/>
                  </a:lnTo>
                  <a:lnTo>
                    <a:pt x="44" y="204"/>
                  </a:lnTo>
                  <a:lnTo>
                    <a:pt x="35" y="210"/>
                  </a:lnTo>
                  <a:lnTo>
                    <a:pt x="26" y="215"/>
                  </a:lnTo>
                  <a:lnTo>
                    <a:pt x="17" y="221"/>
                  </a:lnTo>
                  <a:lnTo>
                    <a:pt x="11" y="228"/>
                  </a:lnTo>
                  <a:lnTo>
                    <a:pt x="6" y="237"/>
                  </a:lnTo>
                  <a:lnTo>
                    <a:pt x="2" y="244"/>
                  </a:lnTo>
                  <a:lnTo>
                    <a:pt x="0" y="253"/>
                  </a:lnTo>
                  <a:lnTo>
                    <a:pt x="0" y="253"/>
                  </a:lnTo>
                  <a:lnTo>
                    <a:pt x="2" y="262"/>
                  </a:lnTo>
                  <a:lnTo>
                    <a:pt x="6" y="270"/>
                  </a:lnTo>
                  <a:lnTo>
                    <a:pt x="11" y="277"/>
                  </a:lnTo>
                  <a:lnTo>
                    <a:pt x="17" y="281"/>
                  </a:lnTo>
                  <a:lnTo>
                    <a:pt x="26" y="286"/>
                  </a:lnTo>
                  <a:lnTo>
                    <a:pt x="35" y="288"/>
                  </a:lnTo>
                  <a:lnTo>
                    <a:pt x="44" y="288"/>
                  </a:lnTo>
                  <a:lnTo>
                    <a:pt x="55" y="288"/>
                  </a:lnTo>
                  <a:lnTo>
                    <a:pt x="55" y="288"/>
                  </a:lnTo>
                  <a:lnTo>
                    <a:pt x="66" y="286"/>
                  </a:lnTo>
                  <a:lnTo>
                    <a:pt x="75" y="282"/>
                  </a:lnTo>
                  <a:lnTo>
                    <a:pt x="84" y="277"/>
                  </a:lnTo>
                  <a:lnTo>
                    <a:pt x="91" y="270"/>
                  </a:lnTo>
                  <a:lnTo>
                    <a:pt x="98" y="262"/>
                  </a:lnTo>
                  <a:lnTo>
                    <a:pt x="102" y="255"/>
                  </a:lnTo>
                  <a:lnTo>
                    <a:pt x="105" y="246"/>
                  </a:lnTo>
                  <a:lnTo>
                    <a:pt x="105" y="237"/>
                  </a:lnTo>
                  <a:lnTo>
                    <a:pt x="105" y="237"/>
                  </a:lnTo>
                  <a:lnTo>
                    <a:pt x="105" y="125"/>
                  </a:lnTo>
                  <a:lnTo>
                    <a:pt x="105" y="125"/>
                  </a:lnTo>
                  <a:lnTo>
                    <a:pt x="107" y="121"/>
                  </a:lnTo>
                  <a:lnTo>
                    <a:pt x="109" y="119"/>
                  </a:lnTo>
                  <a:lnTo>
                    <a:pt x="113" y="114"/>
                  </a:lnTo>
                  <a:lnTo>
                    <a:pt x="118" y="110"/>
                  </a:lnTo>
                  <a:lnTo>
                    <a:pt x="229" y="76"/>
                  </a:lnTo>
                  <a:lnTo>
                    <a:pt x="229" y="76"/>
                  </a:lnTo>
                  <a:lnTo>
                    <a:pt x="236" y="76"/>
                  </a:lnTo>
                  <a:lnTo>
                    <a:pt x="240" y="77"/>
                  </a:lnTo>
                  <a:lnTo>
                    <a:pt x="241" y="79"/>
                  </a:lnTo>
                  <a:lnTo>
                    <a:pt x="241" y="83"/>
                  </a:lnTo>
                  <a:lnTo>
                    <a:pt x="241" y="83"/>
                  </a:lnTo>
                  <a:lnTo>
                    <a:pt x="241" y="174"/>
                  </a:lnTo>
                  <a:lnTo>
                    <a:pt x="241" y="174"/>
                  </a:lnTo>
                  <a:lnTo>
                    <a:pt x="241" y="174"/>
                  </a:lnTo>
                  <a:lnTo>
                    <a:pt x="234" y="170"/>
                  </a:lnTo>
                  <a:lnTo>
                    <a:pt x="223" y="168"/>
                  </a:lnTo>
                  <a:lnTo>
                    <a:pt x="211" y="170"/>
                  </a:lnTo>
                  <a:lnTo>
                    <a:pt x="211" y="170"/>
                  </a:lnTo>
                  <a:lnTo>
                    <a:pt x="200" y="172"/>
                  </a:lnTo>
                  <a:lnTo>
                    <a:pt x="189" y="175"/>
                  </a:lnTo>
                  <a:lnTo>
                    <a:pt x="180" y="181"/>
                  </a:lnTo>
                  <a:lnTo>
                    <a:pt x="172" y="186"/>
                  </a:lnTo>
                  <a:lnTo>
                    <a:pt x="165" y="194"/>
                  </a:lnTo>
                  <a:lnTo>
                    <a:pt x="162" y="201"/>
                  </a:lnTo>
                  <a:lnTo>
                    <a:pt x="158" y="210"/>
                  </a:lnTo>
                  <a:lnTo>
                    <a:pt x="156" y="219"/>
                  </a:lnTo>
                  <a:lnTo>
                    <a:pt x="156" y="219"/>
                  </a:lnTo>
                  <a:lnTo>
                    <a:pt x="158" y="228"/>
                  </a:lnTo>
                  <a:lnTo>
                    <a:pt x="162" y="235"/>
                  </a:lnTo>
                  <a:lnTo>
                    <a:pt x="165" y="241"/>
                  </a:lnTo>
                  <a:lnTo>
                    <a:pt x="172" y="246"/>
                  </a:lnTo>
                  <a:lnTo>
                    <a:pt x="180" y="252"/>
                  </a:lnTo>
                  <a:lnTo>
                    <a:pt x="189" y="253"/>
                  </a:lnTo>
                  <a:lnTo>
                    <a:pt x="200" y="255"/>
                  </a:lnTo>
                  <a:lnTo>
                    <a:pt x="211" y="253"/>
                  </a:lnTo>
                  <a:lnTo>
                    <a:pt x="211" y="253"/>
                  </a:lnTo>
                  <a:lnTo>
                    <a:pt x="221" y="252"/>
                  </a:lnTo>
                  <a:lnTo>
                    <a:pt x="230" y="248"/>
                  </a:lnTo>
                  <a:lnTo>
                    <a:pt x="240" y="242"/>
                  </a:lnTo>
                  <a:lnTo>
                    <a:pt x="249" y="237"/>
                  </a:lnTo>
                  <a:lnTo>
                    <a:pt x="254" y="230"/>
                  </a:lnTo>
                  <a:lnTo>
                    <a:pt x="259" y="223"/>
                  </a:lnTo>
                  <a:lnTo>
                    <a:pt x="263" y="213"/>
                  </a:lnTo>
                  <a:lnTo>
                    <a:pt x="263" y="204"/>
                  </a:lnTo>
                  <a:lnTo>
                    <a:pt x="263" y="19"/>
                  </a:lnTo>
                  <a:lnTo>
                    <a:pt x="263" y="19"/>
                  </a:lnTo>
                  <a:lnTo>
                    <a:pt x="263" y="16"/>
                  </a:lnTo>
                  <a:lnTo>
                    <a:pt x="261" y="10"/>
                  </a:lnTo>
                  <a:lnTo>
                    <a:pt x="259" y="7"/>
                  </a:lnTo>
                  <a:lnTo>
                    <a:pt x="256" y="3"/>
                  </a:lnTo>
                  <a:lnTo>
                    <a:pt x="252" y="1"/>
                  </a:lnTo>
                  <a:lnTo>
                    <a:pt x="247" y="0"/>
                  </a:lnTo>
                  <a:lnTo>
                    <a:pt x="241" y="0"/>
                  </a:lnTo>
                  <a:lnTo>
                    <a:pt x="236" y="1"/>
                  </a:lnTo>
                  <a:lnTo>
                    <a:pt x="236" y="1"/>
                  </a:lnTo>
                  <a:close/>
                </a:path>
              </a:pathLst>
            </a:custGeom>
            <a:solidFill>
              <a:srgbClr val="E87E6D"/>
            </a:solidFill>
            <a:ln w="9525">
              <a:noFill/>
              <a:round/>
            </a:ln>
          </p:spPr>
          <p:txBody>
            <a:bodyPr lIns="91440" tIns="45720" rIns="91440" bIns="45720"/>
            <a:lstStyle/>
            <a:p>
              <a:pPr defTabSz="685800">
                <a:defRPr/>
              </a:pPr>
              <a:endParaRPr lang="en-US" sz="2400">
                <a:latin typeface="+mn-ea"/>
              </a:endParaRPr>
            </a:p>
          </p:txBody>
        </p:sp>
      </p:grpSp>
      <p:grpSp>
        <p:nvGrpSpPr>
          <p:cNvPr id="54" name="组合 53"/>
          <p:cNvGrpSpPr/>
          <p:nvPr/>
        </p:nvGrpSpPr>
        <p:grpSpPr>
          <a:xfrm>
            <a:off x="3631045" y="3383217"/>
            <a:ext cx="546928" cy="546928"/>
            <a:chOff x="3783445" y="3615130"/>
            <a:chExt cx="546928" cy="546928"/>
          </a:xfrm>
        </p:grpSpPr>
        <p:sp>
          <p:nvSpPr>
            <p:cNvPr id="55" name="椭圆 54"/>
            <p:cNvSpPr/>
            <p:nvPr/>
          </p:nvSpPr>
          <p:spPr>
            <a:xfrm rot="869885">
              <a:off x="3783445" y="3615130"/>
              <a:ext cx="546928" cy="546928"/>
            </a:xfrm>
            <a:prstGeom prst="ellipse">
              <a:avLst/>
            </a:prstGeom>
            <a:solidFill>
              <a:schemeClr val="bg1"/>
            </a:solidFill>
            <a:ln>
              <a:solidFill>
                <a:srgbClr val="142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31"/>
            <p:cNvSpPr/>
            <p:nvPr/>
          </p:nvSpPr>
          <p:spPr bwMode="auto">
            <a:xfrm>
              <a:off x="3942080" y="3753977"/>
              <a:ext cx="286941" cy="285750"/>
            </a:xfrm>
            <a:custGeom>
              <a:avLst/>
              <a:gdLst/>
              <a:ahLst/>
              <a:cxnLst>
                <a:cxn ang="0">
                  <a:pos x="253" y="201"/>
                </a:cxn>
                <a:cxn ang="0">
                  <a:pos x="250" y="212"/>
                </a:cxn>
                <a:cxn ang="0">
                  <a:pos x="214" y="246"/>
                </a:cxn>
                <a:cxn ang="0">
                  <a:pos x="208" y="252"/>
                </a:cxn>
                <a:cxn ang="0">
                  <a:pos x="201" y="254"/>
                </a:cxn>
                <a:cxn ang="0">
                  <a:pos x="199" y="254"/>
                </a:cxn>
                <a:cxn ang="0">
                  <a:pos x="195" y="254"/>
                </a:cxn>
                <a:cxn ang="0">
                  <a:pos x="179" y="252"/>
                </a:cxn>
                <a:cxn ang="0">
                  <a:pos x="150" y="245"/>
                </a:cxn>
                <a:cxn ang="0">
                  <a:pos x="134" y="236"/>
                </a:cxn>
                <a:cxn ang="0">
                  <a:pos x="114" y="223"/>
                </a:cxn>
                <a:cxn ang="0">
                  <a:pos x="69" y="187"/>
                </a:cxn>
                <a:cxn ang="0">
                  <a:pos x="52" y="169"/>
                </a:cxn>
                <a:cxn ang="0">
                  <a:pos x="38" y="150"/>
                </a:cxn>
                <a:cxn ang="0">
                  <a:pos x="18" y="120"/>
                </a:cxn>
                <a:cxn ang="0">
                  <a:pos x="11" y="105"/>
                </a:cxn>
                <a:cxn ang="0">
                  <a:pos x="7" y="92"/>
                </a:cxn>
                <a:cxn ang="0">
                  <a:pos x="1" y="72"/>
                </a:cxn>
                <a:cxn ang="0">
                  <a:pos x="0" y="60"/>
                </a:cxn>
                <a:cxn ang="0">
                  <a:pos x="1" y="54"/>
                </a:cxn>
                <a:cxn ang="0">
                  <a:pos x="3" y="47"/>
                </a:cxn>
                <a:cxn ang="0">
                  <a:pos x="43" y="5"/>
                </a:cxn>
                <a:cxn ang="0">
                  <a:pos x="47" y="2"/>
                </a:cxn>
                <a:cxn ang="0">
                  <a:pos x="52" y="0"/>
                </a:cxn>
                <a:cxn ang="0">
                  <a:pos x="58" y="4"/>
                </a:cxn>
                <a:cxn ang="0">
                  <a:pos x="63" y="7"/>
                </a:cxn>
                <a:cxn ang="0">
                  <a:pos x="92" y="62"/>
                </a:cxn>
                <a:cxn ang="0">
                  <a:pos x="92" y="72"/>
                </a:cxn>
                <a:cxn ang="0">
                  <a:pos x="90" y="76"/>
                </a:cxn>
                <a:cxn ang="0">
                  <a:pos x="76" y="94"/>
                </a:cxn>
                <a:cxn ang="0">
                  <a:pos x="74" y="96"/>
                </a:cxn>
                <a:cxn ang="0">
                  <a:pos x="74" y="98"/>
                </a:cxn>
                <a:cxn ang="0">
                  <a:pos x="79" y="110"/>
                </a:cxn>
                <a:cxn ang="0">
                  <a:pos x="88" y="125"/>
                </a:cxn>
                <a:cxn ang="0">
                  <a:pos x="96" y="136"/>
                </a:cxn>
                <a:cxn ang="0">
                  <a:pos x="108" y="147"/>
                </a:cxn>
                <a:cxn ang="0">
                  <a:pos x="128" y="167"/>
                </a:cxn>
                <a:cxn ang="0">
                  <a:pos x="145" y="176"/>
                </a:cxn>
                <a:cxn ang="0">
                  <a:pos x="154" y="181"/>
                </a:cxn>
                <a:cxn ang="0">
                  <a:pos x="157" y="181"/>
                </a:cxn>
                <a:cxn ang="0">
                  <a:pos x="159" y="181"/>
                </a:cxn>
                <a:cxn ang="0">
                  <a:pos x="177" y="165"/>
                </a:cxn>
                <a:cxn ang="0">
                  <a:pos x="181" y="161"/>
                </a:cxn>
                <a:cxn ang="0">
                  <a:pos x="188" y="159"/>
                </a:cxn>
                <a:cxn ang="0">
                  <a:pos x="195" y="161"/>
                </a:cxn>
                <a:cxn ang="0">
                  <a:pos x="248" y="192"/>
                </a:cxn>
                <a:cxn ang="0">
                  <a:pos x="253" y="201"/>
                </a:cxn>
              </a:cxnLst>
              <a:rect l="0" t="0" r="r" b="b"/>
              <a:pathLst>
                <a:path w="253" h="254">
                  <a:moveTo>
                    <a:pt x="253" y="201"/>
                  </a:moveTo>
                  <a:lnTo>
                    <a:pt x="253" y="201"/>
                  </a:lnTo>
                  <a:lnTo>
                    <a:pt x="253" y="207"/>
                  </a:lnTo>
                  <a:lnTo>
                    <a:pt x="250" y="212"/>
                  </a:lnTo>
                  <a:lnTo>
                    <a:pt x="214" y="246"/>
                  </a:lnTo>
                  <a:lnTo>
                    <a:pt x="214" y="246"/>
                  </a:lnTo>
                  <a:lnTo>
                    <a:pt x="208" y="252"/>
                  </a:lnTo>
                  <a:lnTo>
                    <a:pt x="208" y="252"/>
                  </a:lnTo>
                  <a:lnTo>
                    <a:pt x="201" y="254"/>
                  </a:lnTo>
                  <a:lnTo>
                    <a:pt x="201" y="254"/>
                  </a:lnTo>
                  <a:lnTo>
                    <a:pt x="199" y="254"/>
                  </a:lnTo>
                  <a:lnTo>
                    <a:pt x="199" y="254"/>
                  </a:lnTo>
                  <a:lnTo>
                    <a:pt x="195" y="254"/>
                  </a:lnTo>
                  <a:lnTo>
                    <a:pt x="195" y="254"/>
                  </a:lnTo>
                  <a:lnTo>
                    <a:pt x="179" y="252"/>
                  </a:lnTo>
                  <a:lnTo>
                    <a:pt x="179" y="252"/>
                  </a:lnTo>
                  <a:lnTo>
                    <a:pt x="166" y="250"/>
                  </a:lnTo>
                  <a:lnTo>
                    <a:pt x="150" y="245"/>
                  </a:lnTo>
                  <a:lnTo>
                    <a:pt x="150" y="245"/>
                  </a:lnTo>
                  <a:lnTo>
                    <a:pt x="134" y="236"/>
                  </a:lnTo>
                  <a:lnTo>
                    <a:pt x="114" y="223"/>
                  </a:lnTo>
                  <a:lnTo>
                    <a:pt x="114" y="223"/>
                  </a:lnTo>
                  <a:lnTo>
                    <a:pt x="92" y="207"/>
                  </a:lnTo>
                  <a:lnTo>
                    <a:pt x="69" y="187"/>
                  </a:lnTo>
                  <a:lnTo>
                    <a:pt x="69" y="187"/>
                  </a:lnTo>
                  <a:lnTo>
                    <a:pt x="52" y="169"/>
                  </a:lnTo>
                  <a:lnTo>
                    <a:pt x="38" y="150"/>
                  </a:lnTo>
                  <a:lnTo>
                    <a:pt x="38" y="150"/>
                  </a:lnTo>
                  <a:lnTo>
                    <a:pt x="27" y="134"/>
                  </a:lnTo>
                  <a:lnTo>
                    <a:pt x="18" y="120"/>
                  </a:lnTo>
                  <a:lnTo>
                    <a:pt x="18" y="120"/>
                  </a:lnTo>
                  <a:lnTo>
                    <a:pt x="11" y="105"/>
                  </a:lnTo>
                  <a:lnTo>
                    <a:pt x="7" y="92"/>
                  </a:lnTo>
                  <a:lnTo>
                    <a:pt x="7" y="92"/>
                  </a:lnTo>
                  <a:lnTo>
                    <a:pt x="1" y="72"/>
                  </a:lnTo>
                  <a:lnTo>
                    <a:pt x="1" y="72"/>
                  </a:lnTo>
                  <a:lnTo>
                    <a:pt x="0" y="60"/>
                  </a:lnTo>
                  <a:lnTo>
                    <a:pt x="0" y="60"/>
                  </a:lnTo>
                  <a:lnTo>
                    <a:pt x="1" y="54"/>
                  </a:lnTo>
                  <a:lnTo>
                    <a:pt x="1" y="54"/>
                  </a:lnTo>
                  <a:lnTo>
                    <a:pt x="3" y="47"/>
                  </a:lnTo>
                  <a:lnTo>
                    <a:pt x="3" y="47"/>
                  </a:lnTo>
                  <a:lnTo>
                    <a:pt x="7" y="40"/>
                  </a:lnTo>
                  <a:lnTo>
                    <a:pt x="43" y="5"/>
                  </a:lnTo>
                  <a:lnTo>
                    <a:pt x="43" y="5"/>
                  </a:lnTo>
                  <a:lnTo>
                    <a:pt x="47" y="2"/>
                  </a:lnTo>
                  <a:lnTo>
                    <a:pt x="52" y="0"/>
                  </a:lnTo>
                  <a:lnTo>
                    <a:pt x="52" y="0"/>
                  </a:lnTo>
                  <a:lnTo>
                    <a:pt x="56" y="2"/>
                  </a:lnTo>
                  <a:lnTo>
                    <a:pt x="58" y="4"/>
                  </a:lnTo>
                  <a:lnTo>
                    <a:pt x="58" y="4"/>
                  </a:lnTo>
                  <a:lnTo>
                    <a:pt x="63" y="7"/>
                  </a:lnTo>
                  <a:lnTo>
                    <a:pt x="92" y="62"/>
                  </a:lnTo>
                  <a:lnTo>
                    <a:pt x="92" y="62"/>
                  </a:lnTo>
                  <a:lnTo>
                    <a:pt x="92" y="67"/>
                  </a:lnTo>
                  <a:lnTo>
                    <a:pt x="92" y="72"/>
                  </a:lnTo>
                  <a:lnTo>
                    <a:pt x="92" y="72"/>
                  </a:lnTo>
                  <a:lnTo>
                    <a:pt x="90" y="76"/>
                  </a:lnTo>
                  <a:lnTo>
                    <a:pt x="88" y="80"/>
                  </a:lnTo>
                  <a:lnTo>
                    <a:pt x="76" y="94"/>
                  </a:lnTo>
                  <a:lnTo>
                    <a:pt x="76" y="94"/>
                  </a:lnTo>
                  <a:lnTo>
                    <a:pt x="74" y="96"/>
                  </a:lnTo>
                  <a:lnTo>
                    <a:pt x="74" y="96"/>
                  </a:lnTo>
                  <a:lnTo>
                    <a:pt x="74" y="98"/>
                  </a:lnTo>
                  <a:lnTo>
                    <a:pt x="74" y="98"/>
                  </a:lnTo>
                  <a:lnTo>
                    <a:pt x="79" y="110"/>
                  </a:lnTo>
                  <a:lnTo>
                    <a:pt x="79" y="110"/>
                  </a:lnTo>
                  <a:lnTo>
                    <a:pt x="88" y="125"/>
                  </a:lnTo>
                  <a:lnTo>
                    <a:pt x="88" y="125"/>
                  </a:lnTo>
                  <a:lnTo>
                    <a:pt x="96" y="136"/>
                  </a:lnTo>
                  <a:lnTo>
                    <a:pt x="108" y="147"/>
                  </a:lnTo>
                  <a:lnTo>
                    <a:pt x="108" y="147"/>
                  </a:lnTo>
                  <a:lnTo>
                    <a:pt x="119" y="158"/>
                  </a:lnTo>
                  <a:lnTo>
                    <a:pt x="128" y="167"/>
                  </a:lnTo>
                  <a:lnTo>
                    <a:pt x="128" y="167"/>
                  </a:lnTo>
                  <a:lnTo>
                    <a:pt x="145" y="176"/>
                  </a:lnTo>
                  <a:lnTo>
                    <a:pt x="145" y="176"/>
                  </a:lnTo>
                  <a:lnTo>
                    <a:pt x="154" y="181"/>
                  </a:lnTo>
                  <a:lnTo>
                    <a:pt x="157" y="181"/>
                  </a:lnTo>
                  <a:lnTo>
                    <a:pt x="157" y="181"/>
                  </a:lnTo>
                  <a:lnTo>
                    <a:pt x="159" y="181"/>
                  </a:lnTo>
                  <a:lnTo>
                    <a:pt x="159" y="181"/>
                  </a:lnTo>
                  <a:lnTo>
                    <a:pt x="161" y="179"/>
                  </a:lnTo>
                  <a:lnTo>
                    <a:pt x="177" y="165"/>
                  </a:lnTo>
                  <a:lnTo>
                    <a:pt x="177" y="165"/>
                  </a:lnTo>
                  <a:lnTo>
                    <a:pt x="181" y="161"/>
                  </a:lnTo>
                  <a:lnTo>
                    <a:pt x="188" y="159"/>
                  </a:lnTo>
                  <a:lnTo>
                    <a:pt x="188" y="159"/>
                  </a:lnTo>
                  <a:lnTo>
                    <a:pt x="195" y="161"/>
                  </a:lnTo>
                  <a:lnTo>
                    <a:pt x="195" y="161"/>
                  </a:lnTo>
                  <a:lnTo>
                    <a:pt x="248" y="192"/>
                  </a:lnTo>
                  <a:lnTo>
                    <a:pt x="248" y="192"/>
                  </a:lnTo>
                  <a:lnTo>
                    <a:pt x="252" y="196"/>
                  </a:lnTo>
                  <a:lnTo>
                    <a:pt x="253" y="201"/>
                  </a:lnTo>
                  <a:lnTo>
                    <a:pt x="253" y="201"/>
                  </a:lnTo>
                  <a:close/>
                </a:path>
              </a:pathLst>
            </a:custGeom>
            <a:solidFill>
              <a:srgbClr val="14274F"/>
            </a:solidFill>
            <a:ln w="9525">
              <a:noFill/>
              <a:round/>
            </a:ln>
          </p:spPr>
          <p:txBody>
            <a:bodyPr lIns="91440" tIns="45720" rIns="91440" bIns="45720"/>
            <a:lstStyle/>
            <a:p>
              <a:pPr defTabSz="685800">
                <a:defRPr/>
              </a:pPr>
              <a:endParaRPr lang="en-US" sz="2400">
                <a:latin typeface="+mn-ea"/>
              </a:endParaRPr>
            </a:p>
          </p:txBody>
        </p:sp>
      </p:grpSp>
      <p:grpSp>
        <p:nvGrpSpPr>
          <p:cNvPr id="57" name="组合 56"/>
          <p:cNvGrpSpPr/>
          <p:nvPr/>
        </p:nvGrpSpPr>
        <p:grpSpPr>
          <a:xfrm>
            <a:off x="3257712" y="961633"/>
            <a:ext cx="546928" cy="546928"/>
            <a:chOff x="3410112" y="1193546"/>
            <a:chExt cx="546928" cy="546928"/>
          </a:xfrm>
        </p:grpSpPr>
        <p:sp>
          <p:nvSpPr>
            <p:cNvPr id="58" name="椭圆 57"/>
            <p:cNvSpPr/>
            <p:nvPr/>
          </p:nvSpPr>
          <p:spPr>
            <a:xfrm rot="869885">
              <a:off x="3410112" y="1193546"/>
              <a:ext cx="546928" cy="546928"/>
            </a:xfrm>
            <a:prstGeom prst="ellipse">
              <a:avLst/>
            </a:prstGeom>
            <a:solidFill>
              <a:schemeClr val="bg1"/>
            </a:solidFill>
            <a:ln>
              <a:solidFill>
                <a:srgbClr val="142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Group 80"/>
            <p:cNvGrpSpPr/>
            <p:nvPr/>
          </p:nvGrpSpPr>
          <p:grpSpPr>
            <a:xfrm>
              <a:off x="3513288" y="1341953"/>
              <a:ext cx="349256" cy="250114"/>
              <a:chOff x="2566497" y="2332666"/>
              <a:chExt cx="321832" cy="230473"/>
            </a:xfrm>
            <a:solidFill>
              <a:srgbClr val="F95144"/>
            </a:solidFill>
          </p:grpSpPr>
          <p:sp>
            <p:nvSpPr>
              <p:cNvPr id="60"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solidFill>
                <a:srgbClr val="14274F"/>
              </a:solidFill>
              <a:ln w="9525">
                <a:noFill/>
                <a:round/>
              </a:ln>
            </p:spPr>
            <p:txBody>
              <a:bodyPr lIns="121920" tIns="60960" rIns="121920" bIns="60960"/>
              <a:lstStyle/>
              <a:p>
                <a:pPr defTabSz="685800">
                  <a:defRPr/>
                </a:pPr>
                <a:endParaRPr lang="en-US" sz="2400">
                  <a:latin typeface="+mn-ea"/>
                </a:endParaRPr>
              </a:p>
            </p:txBody>
          </p:sp>
          <p:sp>
            <p:nvSpPr>
              <p:cNvPr id="61"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solidFill>
                <a:srgbClr val="14274F"/>
              </a:solidFill>
              <a:ln w="9525">
                <a:noFill/>
                <a:round/>
              </a:ln>
            </p:spPr>
            <p:txBody>
              <a:bodyPr lIns="121920" tIns="60960" rIns="121920" bIns="60960"/>
              <a:lstStyle/>
              <a:p>
                <a:pPr defTabSz="685800">
                  <a:defRPr/>
                </a:pPr>
                <a:endParaRPr lang="en-US" sz="2400">
                  <a:latin typeface="+mn-ea"/>
                </a:endParaRPr>
              </a:p>
            </p:txBody>
          </p:sp>
          <p:sp>
            <p:nvSpPr>
              <p:cNvPr id="62"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solidFill>
                <a:srgbClr val="14274F"/>
              </a:solidFill>
              <a:ln w="9525">
                <a:noFill/>
                <a:round/>
              </a:ln>
            </p:spPr>
            <p:txBody>
              <a:bodyPr lIns="121920" tIns="60960" rIns="121920" bIns="60960"/>
              <a:lstStyle/>
              <a:p>
                <a:pPr defTabSz="685800">
                  <a:defRPr/>
                </a:pPr>
                <a:endParaRPr lang="en-US" sz="2400">
                  <a:latin typeface="+mn-ea"/>
                </a:endParaRPr>
              </a:p>
            </p:txBody>
          </p:sp>
        </p:grpSp>
      </p:grpSp>
      <p:grpSp>
        <p:nvGrpSpPr>
          <p:cNvPr id="63" name="组合 62"/>
          <p:cNvGrpSpPr/>
          <p:nvPr/>
        </p:nvGrpSpPr>
        <p:grpSpPr>
          <a:xfrm>
            <a:off x="5556566" y="1995449"/>
            <a:ext cx="546928" cy="546928"/>
            <a:chOff x="5708966" y="2227362"/>
            <a:chExt cx="546928" cy="546928"/>
          </a:xfrm>
        </p:grpSpPr>
        <p:sp>
          <p:nvSpPr>
            <p:cNvPr id="64" name="椭圆 63"/>
            <p:cNvSpPr/>
            <p:nvPr/>
          </p:nvSpPr>
          <p:spPr>
            <a:xfrm rot="869885">
              <a:off x="5708966" y="2227362"/>
              <a:ext cx="546928" cy="546928"/>
            </a:xfrm>
            <a:prstGeom prst="ellipse">
              <a:avLst/>
            </a:prstGeom>
            <a:solidFill>
              <a:schemeClr val="bg1"/>
            </a:solidFill>
            <a:ln>
              <a:solidFill>
                <a:srgbClr val="142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95"/>
            <p:cNvSpPr>
              <a:spLocks noEditPoints="1"/>
            </p:cNvSpPr>
            <p:nvPr/>
          </p:nvSpPr>
          <p:spPr bwMode="auto">
            <a:xfrm>
              <a:off x="5798248" y="2359335"/>
              <a:ext cx="369094" cy="326231"/>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14274F"/>
            </a:solidFill>
            <a:ln w="9525">
              <a:noFill/>
              <a:round/>
            </a:ln>
          </p:spPr>
          <p:txBody>
            <a:bodyPr lIns="91440" tIns="45720" rIns="91440" bIns="45720"/>
            <a:lstStyle/>
            <a:p>
              <a:pPr defTabSz="685800">
                <a:defRPr/>
              </a:pPr>
              <a:endParaRPr lang="en-US" sz="2400">
                <a:latin typeface="+mn-ea"/>
              </a:endParaRPr>
            </a:p>
          </p:txBody>
        </p:sp>
      </p:grpSp>
      <p:sp>
        <p:nvSpPr>
          <p:cNvPr id="66" name="Rectangle 48"/>
          <p:cNvSpPr/>
          <p:nvPr/>
        </p:nvSpPr>
        <p:spPr>
          <a:xfrm>
            <a:off x="4096972" y="2005623"/>
            <a:ext cx="733295" cy="738664"/>
          </a:xfrm>
          <a:prstGeom prst="rect">
            <a:avLst/>
          </a:prstGeom>
        </p:spPr>
        <p:txBody>
          <a:bodyPr wrap="square" lIns="0" tIns="0" rIns="0" bIns="0">
            <a:spAutoFit/>
          </a:bodyPr>
          <a:lstStyle/>
          <a:p>
            <a:r>
              <a:rPr lang="zh-CN" altLang="en-US" sz="2400" b="1" dirty="0" smtClean="0">
                <a:solidFill>
                  <a:srgbClr val="F95144"/>
                </a:solidFill>
                <a:latin typeface="微软雅黑" panose="020B0503020204020204" charset="-122"/>
                <a:ea typeface="微软雅黑" panose="020B0503020204020204" charset="-122"/>
              </a:rPr>
              <a:t>添加</a:t>
            </a:r>
            <a:endParaRPr lang="en-US" altLang="zh-CN" sz="2400" b="1" dirty="0" smtClean="0">
              <a:solidFill>
                <a:srgbClr val="F95144"/>
              </a:solidFill>
              <a:latin typeface="微软雅黑" panose="020B0503020204020204" charset="-122"/>
              <a:ea typeface="微软雅黑" panose="020B0503020204020204" charset="-122"/>
            </a:endParaRPr>
          </a:p>
          <a:p>
            <a:r>
              <a:rPr lang="zh-CN" altLang="en-US" sz="2400" b="1" dirty="0" smtClean="0">
                <a:solidFill>
                  <a:srgbClr val="F95144"/>
                </a:solidFill>
                <a:latin typeface="微软雅黑" panose="020B0503020204020204" charset="-122"/>
                <a:ea typeface="微软雅黑" panose="020B0503020204020204" charset="-122"/>
              </a:rPr>
              <a:t>标题</a:t>
            </a:r>
          </a:p>
        </p:txBody>
      </p:sp>
      <p:pic>
        <p:nvPicPr>
          <p:cNvPr id="67" name="图片 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68" name="矩形 67"/>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0724315"/>
      </p:ext>
    </p:extLst>
  </p:cSld>
  <p:clrMapOvr>
    <a:masterClrMapping/>
  </p:clrMapOvr>
  <mc:AlternateContent xmlns:mc="http://schemas.openxmlformats.org/markup-compatibility/2006">
    <mc:Choice xmlns:p14="http://schemas.microsoft.com/office/powerpoint/2010/main" Requires="p14">
      <p:transition spd="slow" p14:dur="2750" advClick="0" advTm="0">
        <p:comb/>
      </p:transition>
    </mc:Choice>
    <mc:Fallback>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p:cTn id="14" dur="500" fill="hold"/>
                                        <p:tgtEl>
                                          <p:spTgt spid="66"/>
                                        </p:tgtEl>
                                        <p:attrNameLst>
                                          <p:attrName>ppt_w</p:attrName>
                                        </p:attrNameLst>
                                      </p:cBhvr>
                                      <p:tavLst>
                                        <p:tav tm="0">
                                          <p:val>
                                            <p:fltVal val="0"/>
                                          </p:val>
                                        </p:tav>
                                        <p:tav tm="100000">
                                          <p:val>
                                            <p:strVal val="#ppt_w"/>
                                          </p:val>
                                        </p:tav>
                                      </p:tavLst>
                                    </p:anim>
                                    <p:anim calcmode="lin" valueType="num">
                                      <p:cBhvr>
                                        <p:cTn id="15" dur="500" fill="hold"/>
                                        <p:tgtEl>
                                          <p:spTgt spid="66"/>
                                        </p:tgtEl>
                                        <p:attrNameLst>
                                          <p:attrName>ppt_h</p:attrName>
                                        </p:attrNameLst>
                                      </p:cBhvr>
                                      <p:tavLst>
                                        <p:tav tm="0">
                                          <p:val>
                                            <p:fltVal val="0"/>
                                          </p:val>
                                        </p:tav>
                                        <p:tav tm="100000">
                                          <p:val>
                                            <p:strVal val="#ppt_h"/>
                                          </p:val>
                                        </p:tav>
                                      </p:tavLst>
                                    </p:anim>
                                    <p:animEffect transition="in" filter="fade">
                                      <p:cBhvr>
                                        <p:cTn id="16" dur="500"/>
                                        <p:tgtEl>
                                          <p:spTgt spid="66"/>
                                        </p:tgtEl>
                                      </p:cBhvr>
                                    </p:animEffect>
                                  </p:childTnLst>
                                </p:cTn>
                              </p:par>
                            </p:childTnLst>
                          </p:cTn>
                        </p:par>
                        <p:par>
                          <p:cTn id="17" fill="hold">
                            <p:stCondLst>
                              <p:cond delay="1500"/>
                            </p:stCondLst>
                            <p:childTnLst>
                              <p:par>
                                <p:cTn id="18" presetID="21" presetClass="entr" presetSubtype="1"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heel(1)">
                                      <p:cBhvr>
                                        <p:cTn id="20" dur="750"/>
                                        <p:tgtEl>
                                          <p:spTgt spid="57"/>
                                        </p:tgtEl>
                                      </p:cBhvr>
                                    </p:animEffect>
                                  </p:childTnLst>
                                </p:cTn>
                              </p:par>
                              <p:par>
                                <p:cTn id="21" presetID="21" presetClass="entr" presetSubtype="1"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heel(1)">
                                      <p:cBhvr>
                                        <p:cTn id="23" dur="750"/>
                                        <p:tgtEl>
                                          <p:spTgt spid="51"/>
                                        </p:tgtEl>
                                      </p:cBhvr>
                                    </p:animEffect>
                                  </p:childTnLst>
                                </p:cTn>
                              </p:par>
                              <p:par>
                                <p:cTn id="24" presetID="21" presetClass="entr" presetSubtype="1"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heel(1)">
                                      <p:cBhvr>
                                        <p:cTn id="26" dur="750"/>
                                        <p:tgtEl>
                                          <p:spTgt spid="54"/>
                                        </p:tgtEl>
                                      </p:cBhvr>
                                    </p:animEffect>
                                  </p:childTnLst>
                                </p:cTn>
                              </p:par>
                              <p:par>
                                <p:cTn id="27" presetID="21" presetClass="entr" presetSubtype="1"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heel(1)">
                                      <p:cBhvr>
                                        <p:cTn id="29" dur="750"/>
                                        <p:tgtEl>
                                          <p:spTgt spid="39"/>
                                        </p:tgtEl>
                                      </p:cBhvr>
                                    </p:animEffect>
                                  </p:childTnLst>
                                </p:cTn>
                              </p:par>
                              <p:par>
                                <p:cTn id="30" presetID="21" presetClass="entr" presetSubtype="1"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heel(1)">
                                      <p:cBhvr>
                                        <p:cTn id="32" dur="750"/>
                                        <p:tgtEl>
                                          <p:spTgt spid="36"/>
                                        </p:tgtEl>
                                      </p:cBhvr>
                                    </p:animEffect>
                                  </p:childTnLst>
                                </p:cTn>
                              </p:par>
                              <p:par>
                                <p:cTn id="33" presetID="21" presetClass="entr" presetSubtype="1"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heel(1)">
                                      <p:cBhvr>
                                        <p:cTn id="35" dur="750"/>
                                        <p:tgtEl>
                                          <p:spTgt spid="63"/>
                                        </p:tgtEl>
                                      </p:cBhvr>
                                    </p:animEffect>
                                  </p:childTnLst>
                                </p:cTn>
                              </p:par>
                            </p:childTnLst>
                          </p:cTn>
                        </p:par>
                        <p:par>
                          <p:cTn id="36" fill="hold">
                            <p:stCondLst>
                              <p:cond delay="2250"/>
                            </p:stCondLst>
                            <p:childTnLst>
                              <p:par>
                                <p:cTn id="37" presetID="22" presetClass="entr" presetSubtype="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right)">
                                      <p:cBhvr>
                                        <p:cTn id="39" dur="500"/>
                                        <p:tgtEl>
                                          <p:spTgt spid="9"/>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right)">
                                      <p:cBhvr>
                                        <p:cTn id="42" dur="500"/>
                                        <p:tgtEl>
                                          <p:spTgt spid="10"/>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right)">
                                      <p:cBhvr>
                                        <p:cTn id="48" dur="500"/>
                                        <p:tgtEl>
                                          <p:spTgt spid="25"/>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right)">
                                      <p:cBhvr>
                                        <p:cTn id="51" dur="500"/>
                                        <p:tgtEl>
                                          <p:spTgt spid="24"/>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right)">
                                      <p:cBhvr>
                                        <p:cTn id="54" dur="500"/>
                                        <p:tgtEl>
                                          <p:spTgt spid="2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right)">
                                      <p:cBhvr>
                                        <p:cTn id="57" dur="500"/>
                                        <p:tgtEl>
                                          <p:spTgt spid="2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right)">
                                      <p:cBhvr>
                                        <p:cTn id="60" dur="500"/>
                                        <p:tgtEl>
                                          <p:spTgt spid="29"/>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500"/>
                                        <p:tgtEl>
                                          <p:spTgt spid="28"/>
                                        </p:tgtEl>
                                      </p:cBhvr>
                                    </p:animEffect>
                                  </p:childTnLst>
                                </p:cTn>
                              </p:par>
                            </p:childTnLst>
                          </p:cTn>
                        </p:par>
                        <p:par>
                          <p:cTn id="64" fill="hold">
                            <p:stCondLst>
                              <p:cond delay="2750"/>
                            </p:stCondLst>
                            <p:childTnLst>
                              <p:par>
                                <p:cTn id="65" presetID="22" presetClass="entr" presetSubtype="8"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left)">
                                      <p:cBhvr>
                                        <p:cTn id="67" dur="500"/>
                                        <p:tgtEl>
                                          <p:spTgt spid="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500"/>
                                        <p:tgtEl>
                                          <p:spTgt spid="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500"/>
                                        <p:tgtEl>
                                          <p:spTgt spid="30"/>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left)">
                                      <p:cBhvr>
                                        <p:cTn id="82" dur="500"/>
                                        <p:tgtEl>
                                          <p:spTgt spid="3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left)">
                                      <p:cBhvr>
                                        <p:cTn id="88" dur="500"/>
                                        <p:tgtEl>
                                          <p:spTgt spid="3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4" grpId="0"/>
      <p:bldP spid="25" grpId="0"/>
      <p:bldP spid="26" grpId="0"/>
      <p:bldP spid="27" grpId="0"/>
      <p:bldP spid="28" grpId="0"/>
      <p:bldP spid="29" grpId="0"/>
      <p:bldP spid="30" grpId="0"/>
      <p:bldP spid="31" grpId="0"/>
      <p:bldP spid="32" grpId="0"/>
      <p:bldP spid="33" grpId="0"/>
      <p:bldP spid="34" grpId="0"/>
      <p:bldP spid="35" grpId="0"/>
      <p:bldP spid="6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294613" y="1919621"/>
            <a:ext cx="5482867" cy="1351471"/>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943149" y="2093897"/>
            <a:ext cx="1017590" cy="944942"/>
          </a:xfrm>
          <a:prstGeom prst="roundRect">
            <a:avLst>
              <a:gd name="adj" fmla="val 2027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rgbClr val="14274F"/>
                </a:solidFill>
                <a:latin typeface="迷你简蝶语" panose="02010604000101010101" pitchFamily="2" charset="-122"/>
                <a:ea typeface="迷你简蝶语" panose="02010604000101010101" pitchFamily="2" charset="-122"/>
              </a:rPr>
              <a:t>02</a:t>
            </a:r>
            <a:endParaRPr lang="zh-CN" altLang="en-US" sz="5400" dirty="0">
              <a:solidFill>
                <a:srgbClr val="14274F"/>
              </a:solidFill>
              <a:latin typeface="迷你简蝶语" panose="02010604000101010101" pitchFamily="2" charset="-122"/>
              <a:ea typeface="迷你简蝶语" panose="02010604000101010101"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8505" y="1441055"/>
            <a:ext cx="609287" cy="974859"/>
          </a:xfrm>
          <a:prstGeom prst="rect">
            <a:avLst/>
          </a:prstGeom>
        </p:spPr>
      </p:pic>
      <p:sp>
        <p:nvSpPr>
          <p:cNvPr id="4" name="矩形 3"/>
          <p:cNvSpPr/>
          <p:nvPr/>
        </p:nvSpPr>
        <p:spPr>
          <a:xfrm>
            <a:off x="3257224" y="1942481"/>
            <a:ext cx="4301177" cy="707886"/>
          </a:xfrm>
          <a:prstGeom prst="rect">
            <a:avLst/>
          </a:prstGeom>
        </p:spPr>
        <p:txBody>
          <a:bodyPr wrap="none">
            <a:spAutoFit/>
          </a:bodyPr>
          <a:lstStyle/>
          <a:p>
            <a:pPr algn="ctr"/>
            <a:r>
              <a:rPr lang="zh-CN" altLang="en-US" sz="4000" b="1" dirty="0" smtClean="0">
                <a:solidFill>
                  <a:schemeClr val="bg1"/>
                </a:solidFill>
                <a:latin typeface="迷你简楷体" panose="02010609030101010101" pitchFamily="49" charset="-122"/>
                <a:ea typeface="迷你简楷体" panose="02010609030101010101" pitchFamily="49" charset="-122"/>
              </a:rPr>
              <a:t>单击添加标题内容</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3376365" y="2673227"/>
            <a:ext cx="4175547" cy="391004"/>
          </a:xfrm>
          <a:prstGeom prst="rect">
            <a:avLst/>
          </a:prstGeom>
          <a:noFill/>
        </p:spPr>
        <p:txBody>
          <a:bodyPr wrap="square" lIns="0" tIns="0" rIns="0" bIns="0" rtlCol="0">
            <a:spAutoFit/>
          </a:bodyPr>
          <a:lstStyle/>
          <a:p>
            <a:pPr algn="ct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endParaRPr lang="zh-CN" altLang="en-US" sz="900"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spTree>
    <p:extLst>
      <p:ext uri="{BB962C8B-B14F-4D97-AF65-F5344CB8AC3E}">
        <p14:creationId xmlns:p14="http://schemas.microsoft.com/office/powerpoint/2010/main" val="39486260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360"/>
                                          </p:val>
                                        </p:tav>
                                        <p:tav tm="100000">
                                          <p:val>
                                            <p:fltVal val="0"/>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矩形 5"/>
          <p:cNvSpPr/>
          <p:nvPr/>
        </p:nvSpPr>
        <p:spPr>
          <a:xfrm>
            <a:off x="4227339" y="920355"/>
            <a:ext cx="3999610" cy="7907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08506" y="932786"/>
            <a:ext cx="3116808" cy="212521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08504" y="3098230"/>
            <a:ext cx="1510206" cy="106560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566910" y="3098230"/>
            <a:ext cx="1558404" cy="106560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47"/>
          <p:cNvSpPr txBox="1"/>
          <p:nvPr/>
        </p:nvSpPr>
        <p:spPr>
          <a:xfrm>
            <a:off x="4308800" y="1149094"/>
            <a:ext cx="3778329" cy="477951"/>
          </a:xfrm>
          <a:prstGeom prst="rect">
            <a:avLst/>
          </a:prstGeom>
          <a:noFill/>
        </p:spPr>
        <p:txBody>
          <a:bodyPr wrap="square" lIns="0" tIns="0" rIns="0" bIns="0" rtlCol="0">
            <a:spAutoFit/>
          </a:bodyPr>
          <a:lstStyle/>
          <a:p>
            <a:pPr>
              <a:lnSpc>
                <a:spcPct val="150000"/>
              </a:lnSpc>
            </a:pPr>
            <a:r>
              <a:rPr lang="zh-CN" altLang="en-US" sz="1100" dirty="0" smtClean="0">
                <a:solidFill>
                  <a:srgbClr val="404040"/>
                </a:solidFill>
                <a:latin typeface="微软雅黑" panose="020B0503020204020204" charset="-122"/>
                <a:ea typeface="微软雅黑" panose="020B0503020204020204" charset="-122"/>
                <a:sym typeface="+mn-ea"/>
              </a:rPr>
              <a:t>请在这里输入你的文字说明并且文本尽量</a:t>
            </a:r>
            <a:r>
              <a:rPr lang="zh-CN" altLang="en-US" sz="1100" dirty="0">
                <a:solidFill>
                  <a:srgbClr val="404040"/>
                </a:solidFill>
                <a:latin typeface="微软雅黑" panose="020B0503020204020204" charset="-122"/>
                <a:ea typeface="微软雅黑" panose="020B0503020204020204" charset="-122"/>
                <a:sym typeface="+mn-ea"/>
              </a:rPr>
              <a:t>精简请在这里输入你的文字说明并且文本尽量</a:t>
            </a:r>
            <a:r>
              <a:rPr lang="zh-CN" altLang="en-US" sz="1100" dirty="0" smtClean="0">
                <a:solidFill>
                  <a:srgbClr val="404040"/>
                </a:solidFill>
                <a:latin typeface="微软雅黑" panose="020B0503020204020204" charset="-122"/>
                <a:ea typeface="微软雅黑" panose="020B0503020204020204" charset="-122"/>
                <a:sym typeface="+mn-ea"/>
              </a:rPr>
              <a:t>精简</a:t>
            </a:r>
            <a:endParaRPr lang="zh-CN" altLang="en-US" sz="1100" dirty="0">
              <a:solidFill>
                <a:srgbClr val="404040"/>
              </a:solidFill>
              <a:latin typeface="微软雅黑" panose="020B0503020204020204" charset="-122"/>
              <a:ea typeface="微软雅黑" panose="020B0503020204020204" charset="-122"/>
              <a:sym typeface="+mn-ea"/>
            </a:endParaRPr>
          </a:p>
        </p:txBody>
      </p:sp>
      <p:sp>
        <p:nvSpPr>
          <p:cNvPr id="11" name="Rectangle 48"/>
          <p:cNvSpPr/>
          <p:nvPr/>
        </p:nvSpPr>
        <p:spPr>
          <a:xfrm>
            <a:off x="4308801" y="920355"/>
            <a:ext cx="902573" cy="246221"/>
          </a:xfrm>
          <a:prstGeom prst="rect">
            <a:avLst/>
          </a:prstGeom>
        </p:spPr>
        <p:txBody>
          <a:bodyPr wrap="square" lIns="0" tIns="0" rIns="0" bIns="0">
            <a:spAutoFit/>
          </a:bodyPr>
          <a:lstStyle/>
          <a:p>
            <a:r>
              <a:rPr lang="zh-CN" altLang="en-US" sz="1600" b="1" dirty="0" smtClean="0">
                <a:solidFill>
                  <a:srgbClr val="404040"/>
                </a:solidFill>
                <a:latin typeface="微软雅黑" panose="020B0503020204020204" charset="-122"/>
                <a:ea typeface="微软雅黑" panose="020B0503020204020204" charset="-122"/>
              </a:rPr>
              <a:t>添加标题</a:t>
            </a:r>
          </a:p>
        </p:txBody>
      </p:sp>
      <p:sp>
        <p:nvSpPr>
          <p:cNvPr id="12" name="矩形 11"/>
          <p:cNvSpPr/>
          <p:nvPr/>
        </p:nvSpPr>
        <p:spPr>
          <a:xfrm>
            <a:off x="8172228" y="912908"/>
            <a:ext cx="54721" cy="790736"/>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228552" y="1745954"/>
            <a:ext cx="3999610" cy="7907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7"/>
          <p:cNvSpPr txBox="1"/>
          <p:nvPr/>
        </p:nvSpPr>
        <p:spPr>
          <a:xfrm>
            <a:off x="4283241" y="1995392"/>
            <a:ext cx="3778329" cy="507831"/>
          </a:xfrm>
          <a:prstGeom prst="rect">
            <a:avLst/>
          </a:prstGeom>
          <a:noFill/>
        </p:spPr>
        <p:txBody>
          <a:bodyPr wrap="square" lIns="0" tIns="0" rIns="0" bIns="0" rtlCol="0">
            <a:spAutoFit/>
          </a:bodyPr>
          <a:lstStyle/>
          <a:p>
            <a:pP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精简请在这里输入你的文字说明并且文本尽量</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精简</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9" name="Rectangle 48"/>
          <p:cNvSpPr/>
          <p:nvPr/>
        </p:nvSpPr>
        <p:spPr>
          <a:xfrm>
            <a:off x="4283242" y="1766653"/>
            <a:ext cx="902573" cy="246221"/>
          </a:xfrm>
          <a:prstGeom prst="rect">
            <a:avLst/>
          </a:prstGeom>
        </p:spPr>
        <p:txBody>
          <a:bodyPr wrap="squar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20" name="矩形 19"/>
          <p:cNvSpPr/>
          <p:nvPr/>
        </p:nvSpPr>
        <p:spPr>
          <a:xfrm>
            <a:off x="8173441" y="1745954"/>
            <a:ext cx="54721" cy="790736"/>
          </a:xfrm>
          <a:prstGeom prst="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228552" y="2580633"/>
            <a:ext cx="3999610" cy="7907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47"/>
          <p:cNvSpPr txBox="1"/>
          <p:nvPr/>
        </p:nvSpPr>
        <p:spPr>
          <a:xfrm>
            <a:off x="4310013" y="2809372"/>
            <a:ext cx="3778329" cy="477951"/>
          </a:xfrm>
          <a:prstGeom prst="rect">
            <a:avLst/>
          </a:prstGeom>
          <a:noFill/>
        </p:spPr>
        <p:txBody>
          <a:bodyPr wrap="square" lIns="0" tIns="0" rIns="0" bIns="0" rtlCol="0">
            <a:spAutoFit/>
          </a:bodyPr>
          <a:lstStyle/>
          <a:p>
            <a:pPr>
              <a:lnSpc>
                <a:spcPct val="150000"/>
              </a:lnSpc>
            </a:pPr>
            <a:r>
              <a:rPr lang="zh-CN" altLang="en-US" sz="1100" dirty="0" smtClean="0">
                <a:solidFill>
                  <a:srgbClr val="404040"/>
                </a:solidFill>
                <a:latin typeface="微软雅黑" panose="020B0503020204020204" charset="-122"/>
                <a:ea typeface="微软雅黑" panose="020B0503020204020204" charset="-122"/>
                <a:sym typeface="+mn-ea"/>
              </a:rPr>
              <a:t>请在这里输入你的文字说明并且文本尽量</a:t>
            </a:r>
            <a:r>
              <a:rPr lang="zh-CN" altLang="en-US" sz="1100" dirty="0">
                <a:solidFill>
                  <a:srgbClr val="404040"/>
                </a:solidFill>
                <a:latin typeface="微软雅黑" panose="020B0503020204020204" charset="-122"/>
                <a:ea typeface="微软雅黑" panose="020B0503020204020204" charset="-122"/>
                <a:sym typeface="+mn-ea"/>
              </a:rPr>
              <a:t>精简请在这里输入你的文字说明并且文本尽量</a:t>
            </a:r>
            <a:r>
              <a:rPr lang="zh-CN" altLang="en-US" sz="1100" dirty="0" smtClean="0">
                <a:solidFill>
                  <a:srgbClr val="404040"/>
                </a:solidFill>
                <a:latin typeface="微软雅黑" panose="020B0503020204020204" charset="-122"/>
                <a:ea typeface="微软雅黑" panose="020B0503020204020204" charset="-122"/>
                <a:sym typeface="+mn-ea"/>
              </a:rPr>
              <a:t>精简</a:t>
            </a:r>
            <a:endParaRPr lang="zh-CN" altLang="en-US" sz="1100" dirty="0">
              <a:solidFill>
                <a:srgbClr val="404040"/>
              </a:solidFill>
              <a:latin typeface="微软雅黑" panose="020B0503020204020204" charset="-122"/>
              <a:ea typeface="微软雅黑" panose="020B0503020204020204" charset="-122"/>
              <a:sym typeface="+mn-ea"/>
            </a:endParaRPr>
          </a:p>
        </p:txBody>
      </p:sp>
      <p:sp>
        <p:nvSpPr>
          <p:cNvPr id="23" name="Rectangle 48"/>
          <p:cNvSpPr/>
          <p:nvPr/>
        </p:nvSpPr>
        <p:spPr>
          <a:xfrm>
            <a:off x="4310014" y="2580633"/>
            <a:ext cx="902573" cy="246221"/>
          </a:xfrm>
          <a:prstGeom prst="rect">
            <a:avLst/>
          </a:prstGeom>
        </p:spPr>
        <p:txBody>
          <a:bodyPr wrap="square" lIns="0" tIns="0" rIns="0" bIns="0">
            <a:spAutoFit/>
          </a:bodyPr>
          <a:lstStyle/>
          <a:p>
            <a:r>
              <a:rPr lang="zh-CN" altLang="en-US" sz="1600" b="1" dirty="0" smtClean="0">
                <a:solidFill>
                  <a:srgbClr val="404040"/>
                </a:solidFill>
                <a:latin typeface="微软雅黑" panose="020B0503020204020204" charset="-122"/>
                <a:ea typeface="微软雅黑" panose="020B0503020204020204" charset="-122"/>
              </a:rPr>
              <a:t>添加标题</a:t>
            </a:r>
          </a:p>
        </p:txBody>
      </p:sp>
      <p:sp>
        <p:nvSpPr>
          <p:cNvPr id="24" name="矩形 23"/>
          <p:cNvSpPr/>
          <p:nvPr/>
        </p:nvSpPr>
        <p:spPr>
          <a:xfrm>
            <a:off x="8173441" y="2559934"/>
            <a:ext cx="54721" cy="790736"/>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229765" y="3406232"/>
            <a:ext cx="3999610" cy="7907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7"/>
          <p:cNvSpPr txBox="1"/>
          <p:nvPr/>
        </p:nvSpPr>
        <p:spPr>
          <a:xfrm>
            <a:off x="4284454" y="3655670"/>
            <a:ext cx="3778329" cy="507831"/>
          </a:xfrm>
          <a:prstGeom prst="rect">
            <a:avLst/>
          </a:prstGeom>
          <a:noFill/>
        </p:spPr>
        <p:txBody>
          <a:bodyPr wrap="square" lIns="0" tIns="0" rIns="0" bIns="0" rtlCol="0">
            <a:spAutoFit/>
          </a:bodyPr>
          <a:lstStyle/>
          <a:p>
            <a:pP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精简请在这里输入你的文字说明并且文本尽量</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精简</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7" name="Rectangle 48"/>
          <p:cNvSpPr/>
          <p:nvPr/>
        </p:nvSpPr>
        <p:spPr>
          <a:xfrm>
            <a:off x="4284455" y="3426931"/>
            <a:ext cx="902573" cy="246221"/>
          </a:xfrm>
          <a:prstGeom prst="rect">
            <a:avLst/>
          </a:prstGeom>
        </p:spPr>
        <p:txBody>
          <a:bodyPr wrap="squar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28" name="矩形 27"/>
          <p:cNvSpPr/>
          <p:nvPr/>
        </p:nvSpPr>
        <p:spPr>
          <a:xfrm>
            <a:off x="8174654" y="3406232"/>
            <a:ext cx="54721" cy="790736"/>
          </a:xfrm>
          <a:prstGeom prst="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0" name="矩形 29"/>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449025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down)">
                                      <p:cBhvr>
                                        <p:cTn id="14" dur="500"/>
                                        <p:tgtEl>
                                          <p:spTgt spid="8"/>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down)">
                                      <p:cBhvr>
                                        <p:cTn id="18" dur="500"/>
                                        <p:tgtEl>
                                          <p:spTgt spid="9"/>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250" fill="hold"/>
                                        <p:tgtEl>
                                          <p:spTgt spid="12"/>
                                        </p:tgtEl>
                                        <p:attrNameLst>
                                          <p:attrName>ppt_x</p:attrName>
                                        </p:attrNameLst>
                                      </p:cBhvr>
                                      <p:tavLst>
                                        <p:tav tm="0">
                                          <p:val>
                                            <p:strVal val="1+#ppt_w/2"/>
                                          </p:val>
                                        </p:tav>
                                        <p:tav tm="100000">
                                          <p:val>
                                            <p:strVal val="#ppt_x"/>
                                          </p:val>
                                        </p:tav>
                                      </p:tavLst>
                                    </p:anim>
                                    <p:anim calcmode="lin" valueType="num">
                                      <p:cBhvr additive="base">
                                        <p:cTn id="27" dur="25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250"/>
                            </p:stCondLst>
                            <p:childTnLst>
                              <p:par>
                                <p:cTn id="39" presetID="16" presetClass="entr" presetSubtype="2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cTn>
                              </p:par>
                            </p:childTnLst>
                          </p:cTn>
                        </p:par>
                        <p:par>
                          <p:cTn id="42" fill="hold">
                            <p:stCondLst>
                              <p:cond delay="3750"/>
                            </p:stCondLst>
                            <p:childTnLst>
                              <p:par>
                                <p:cTn id="43" presetID="2" presetClass="entr" presetSubtype="2"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250" fill="hold"/>
                                        <p:tgtEl>
                                          <p:spTgt spid="20"/>
                                        </p:tgtEl>
                                        <p:attrNameLst>
                                          <p:attrName>ppt_x</p:attrName>
                                        </p:attrNameLst>
                                      </p:cBhvr>
                                      <p:tavLst>
                                        <p:tav tm="0">
                                          <p:val>
                                            <p:strVal val="1+#ppt_w/2"/>
                                          </p:val>
                                        </p:tav>
                                        <p:tav tm="100000">
                                          <p:val>
                                            <p:strVal val="#ppt_x"/>
                                          </p:val>
                                        </p:tav>
                                      </p:tavLst>
                                    </p:anim>
                                    <p:anim calcmode="lin" valueType="num">
                                      <p:cBhvr additive="base">
                                        <p:cTn id="46" dur="2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anim calcmode="lin" valueType="num">
                                      <p:cBhvr>
                                        <p:cTn id="51" dur="500" fill="hold"/>
                                        <p:tgtEl>
                                          <p:spTgt spid="19"/>
                                        </p:tgtEl>
                                        <p:attrNameLst>
                                          <p:attrName>ppt_x</p:attrName>
                                        </p:attrNameLst>
                                      </p:cBhvr>
                                      <p:tavLst>
                                        <p:tav tm="0">
                                          <p:val>
                                            <p:strVal val="#ppt_x"/>
                                          </p:val>
                                        </p:tav>
                                        <p:tav tm="100000">
                                          <p:val>
                                            <p:strVal val="#ppt_x"/>
                                          </p:val>
                                        </p:tav>
                                      </p:tavLst>
                                    </p:anim>
                                    <p:anim calcmode="lin" valueType="num">
                                      <p:cBhvr>
                                        <p:cTn id="52" dur="500" fill="hold"/>
                                        <p:tgtEl>
                                          <p:spTgt spid="19"/>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000"/>
                            </p:stCondLst>
                            <p:childTnLst>
                              <p:par>
                                <p:cTn id="58" presetID="16" presetClass="entr" presetSubtype="21"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par>
                          <p:cTn id="61" fill="hold">
                            <p:stCondLst>
                              <p:cond delay="5500"/>
                            </p:stCondLst>
                            <p:childTnLst>
                              <p:par>
                                <p:cTn id="62" presetID="2" presetClass="entr" presetSubtype="2"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250" fill="hold"/>
                                        <p:tgtEl>
                                          <p:spTgt spid="24"/>
                                        </p:tgtEl>
                                        <p:attrNameLst>
                                          <p:attrName>ppt_x</p:attrName>
                                        </p:attrNameLst>
                                      </p:cBhvr>
                                      <p:tavLst>
                                        <p:tav tm="0">
                                          <p:val>
                                            <p:strVal val="1+#ppt_w/2"/>
                                          </p:val>
                                        </p:tav>
                                        <p:tav tm="100000">
                                          <p:val>
                                            <p:strVal val="#ppt_x"/>
                                          </p:val>
                                        </p:tav>
                                      </p:tavLst>
                                    </p:anim>
                                    <p:anim calcmode="lin" valueType="num">
                                      <p:cBhvr additive="base">
                                        <p:cTn id="65" dur="250" fill="hold"/>
                                        <p:tgtEl>
                                          <p:spTgt spid="24"/>
                                        </p:tgtEl>
                                        <p:attrNameLst>
                                          <p:attrName>ppt_y</p:attrName>
                                        </p:attrNameLst>
                                      </p:cBhvr>
                                      <p:tavLst>
                                        <p:tav tm="0">
                                          <p:val>
                                            <p:strVal val="#ppt_y"/>
                                          </p:val>
                                        </p:tav>
                                        <p:tav tm="100000">
                                          <p:val>
                                            <p:strVal val="#ppt_y"/>
                                          </p:val>
                                        </p:tav>
                                      </p:tavLst>
                                    </p:anim>
                                  </p:childTnLst>
                                </p:cTn>
                              </p:par>
                            </p:childTnLst>
                          </p:cTn>
                        </p:par>
                        <p:par>
                          <p:cTn id="66" fill="hold">
                            <p:stCondLst>
                              <p:cond delay="5750"/>
                            </p:stCondLst>
                            <p:childTnLst>
                              <p:par>
                                <p:cTn id="67" presetID="42"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anim calcmode="lin" valueType="num">
                                      <p:cBhvr>
                                        <p:cTn id="70" dur="500" fill="hold"/>
                                        <p:tgtEl>
                                          <p:spTgt spid="23"/>
                                        </p:tgtEl>
                                        <p:attrNameLst>
                                          <p:attrName>ppt_x</p:attrName>
                                        </p:attrNameLst>
                                      </p:cBhvr>
                                      <p:tavLst>
                                        <p:tav tm="0">
                                          <p:val>
                                            <p:strVal val="#ppt_x"/>
                                          </p:val>
                                        </p:tav>
                                        <p:tav tm="100000">
                                          <p:val>
                                            <p:strVal val="#ppt_x"/>
                                          </p:val>
                                        </p:tav>
                                      </p:tavLst>
                                    </p:anim>
                                    <p:anim calcmode="lin" valueType="num">
                                      <p:cBhvr>
                                        <p:cTn id="71" dur="500" fill="hold"/>
                                        <p:tgtEl>
                                          <p:spTgt spid="23"/>
                                        </p:tgtEl>
                                        <p:attrNameLst>
                                          <p:attrName>ppt_y</p:attrName>
                                        </p:attrNameLst>
                                      </p:cBhvr>
                                      <p:tavLst>
                                        <p:tav tm="0">
                                          <p:val>
                                            <p:strVal val="#ppt_y+.1"/>
                                          </p:val>
                                        </p:tav>
                                        <p:tav tm="100000">
                                          <p:val>
                                            <p:strVal val="#ppt_y"/>
                                          </p:val>
                                        </p:tav>
                                      </p:tavLst>
                                    </p:anim>
                                  </p:childTnLst>
                                </p:cTn>
                              </p:par>
                            </p:childTnLst>
                          </p:cTn>
                        </p:par>
                        <p:par>
                          <p:cTn id="72" fill="hold">
                            <p:stCondLst>
                              <p:cond delay="625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6750"/>
                            </p:stCondLst>
                            <p:childTnLst>
                              <p:par>
                                <p:cTn id="77" presetID="16" presetClass="entr" presetSubtype="21"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par>
                          <p:cTn id="80" fill="hold">
                            <p:stCondLst>
                              <p:cond delay="7250"/>
                            </p:stCondLst>
                            <p:childTnLst>
                              <p:par>
                                <p:cTn id="81" presetID="2" presetClass="entr" presetSubtype="2"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250" fill="hold"/>
                                        <p:tgtEl>
                                          <p:spTgt spid="28"/>
                                        </p:tgtEl>
                                        <p:attrNameLst>
                                          <p:attrName>ppt_x</p:attrName>
                                        </p:attrNameLst>
                                      </p:cBhvr>
                                      <p:tavLst>
                                        <p:tav tm="0">
                                          <p:val>
                                            <p:strVal val="1+#ppt_w/2"/>
                                          </p:val>
                                        </p:tav>
                                        <p:tav tm="100000">
                                          <p:val>
                                            <p:strVal val="#ppt_x"/>
                                          </p:val>
                                        </p:tav>
                                      </p:tavLst>
                                    </p:anim>
                                    <p:anim calcmode="lin" valueType="num">
                                      <p:cBhvr additive="base">
                                        <p:cTn id="84" dur="250" fill="hold"/>
                                        <p:tgtEl>
                                          <p:spTgt spid="28"/>
                                        </p:tgtEl>
                                        <p:attrNameLst>
                                          <p:attrName>ppt_y</p:attrName>
                                        </p:attrNameLst>
                                      </p:cBhvr>
                                      <p:tavLst>
                                        <p:tav tm="0">
                                          <p:val>
                                            <p:strVal val="#ppt_y"/>
                                          </p:val>
                                        </p:tav>
                                        <p:tav tm="100000">
                                          <p:val>
                                            <p:strVal val="#ppt_y"/>
                                          </p:val>
                                        </p:tav>
                                      </p:tavLst>
                                    </p:anim>
                                  </p:childTnLst>
                                </p:cTn>
                              </p:par>
                            </p:childTnLst>
                          </p:cTn>
                        </p:par>
                        <p:par>
                          <p:cTn id="85" fill="hold">
                            <p:stCondLst>
                              <p:cond delay="7500"/>
                            </p:stCondLst>
                            <p:childTnLst>
                              <p:par>
                                <p:cTn id="86" presetID="42" presetClass="entr" presetSubtype="0"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par>
                          <p:cTn id="91" fill="hold">
                            <p:stCondLst>
                              <p:cond delay="800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animBg="1"/>
      <p:bldP spid="17" grpId="0" animBg="1"/>
      <p:bldP spid="18" grpId="0"/>
      <p:bldP spid="19" grpId="0"/>
      <p:bldP spid="20" grpId="0" animBg="1"/>
      <p:bldP spid="21" grpId="0" animBg="1"/>
      <p:bldP spid="22" grpId="0"/>
      <p:bldP spid="23" grpId="0"/>
      <p:bldP spid="24" grpId="0" animBg="1"/>
      <p:bldP spid="25" grpId="0" animBg="1"/>
      <p:bldP spid="26" grpId="0"/>
      <p:bldP spid="27"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TextBox 47"/>
          <p:cNvSpPr txBox="1"/>
          <p:nvPr/>
        </p:nvSpPr>
        <p:spPr>
          <a:xfrm>
            <a:off x="4459625" y="1367110"/>
            <a:ext cx="3882617"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p>
          <a:p>
            <a:pPr>
              <a:lnSpc>
                <a:spcPct val="150000"/>
              </a:lnSpc>
            </a:pPr>
            <a:endPar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7" name="Rectangle 48"/>
          <p:cNvSpPr/>
          <p:nvPr/>
        </p:nvSpPr>
        <p:spPr>
          <a:xfrm>
            <a:off x="4459626" y="1114720"/>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8" name="TextBox 47"/>
          <p:cNvSpPr txBox="1"/>
          <p:nvPr/>
        </p:nvSpPr>
        <p:spPr>
          <a:xfrm>
            <a:off x="4459625" y="2498501"/>
            <a:ext cx="3882617"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p>
          <a:p>
            <a:pPr>
              <a:lnSpc>
                <a:spcPct val="150000"/>
              </a:lnSpc>
            </a:pPr>
            <a:endPar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9" name="Rectangle 48"/>
          <p:cNvSpPr/>
          <p:nvPr/>
        </p:nvSpPr>
        <p:spPr>
          <a:xfrm>
            <a:off x="4459626" y="2246111"/>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10" name="TextBox 47"/>
          <p:cNvSpPr txBox="1"/>
          <p:nvPr/>
        </p:nvSpPr>
        <p:spPr>
          <a:xfrm>
            <a:off x="4459625" y="3611705"/>
            <a:ext cx="3882617"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请在这里输入你的文字说明并且文本尽量精简可根据需求拉伸文本框请在这里输入你的文字说明并且文本尽量精简可根据需求拉伸文本框</a:t>
            </a:r>
          </a:p>
          <a:p>
            <a:pPr>
              <a:lnSpc>
                <a:spcPct val="150000"/>
              </a:lnSpc>
            </a:pPr>
            <a:endPar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1" name="Rectangle 48"/>
          <p:cNvSpPr/>
          <p:nvPr/>
        </p:nvSpPr>
        <p:spPr>
          <a:xfrm>
            <a:off x="4459626" y="3365484"/>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nvGrpSpPr>
          <p:cNvPr id="12" name="组合 11"/>
          <p:cNvGrpSpPr/>
          <p:nvPr/>
        </p:nvGrpSpPr>
        <p:grpSpPr>
          <a:xfrm>
            <a:off x="3523522" y="3361597"/>
            <a:ext cx="792088" cy="792088"/>
            <a:chOff x="899592" y="3454362"/>
            <a:chExt cx="792088" cy="792088"/>
          </a:xfrm>
        </p:grpSpPr>
        <p:sp>
          <p:nvSpPr>
            <p:cNvPr id="17" name="椭圆 16"/>
            <p:cNvSpPr/>
            <p:nvPr/>
          </p:nvSpPr>
          <p:spPr>
            <a:xfrm>
              <a:off x="899592" y="3454362"/>
              <a:ext cx="792088" cy="792088"/>
            </a:xfrm>
            <a:prstGeom prst="ellips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43"/>
            <p:cNvSpPr>
              <a:spLocks noEditPoints="1"/>
            </p:cNvSpPr>
            <p:nvPr/>
          </p:nvSpPr>
          <p:spPr bwMode="auto">
            <a:xfrm>
              <a:off x="1081931" y="3642007"/>
              <a:ext cx="370285" cy="37981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lIns="91440" tIns="45720" rIns="91440" bIns="45720"/>
            <a:lstStyle/>
            <a:p>
              <a:pPr defTabSz="685800">
                <a:defRPr/>
              </a:pPr>
              <a:endParaRPr lang="en-US" sz="2400" dirty="0">
                <a:solidFill>
                  <a:schemeClr val="bg1"/>
                </a:solidFill>
                <a:latin typeface="+mn-ea"/>
              </a:endParaRPr>
            </a:p>
          </p:txBody>
        </p:sp>
      </p:grpSp>
      <p:grpSp>
        <p:nvGrpSpPr>
          <p:cNvPr id="19" name="组合 18"/>
          <p:cNvGrpSpPr/>
          <p:nvPr/>
        </p:nvGrpSpPr>
        <p:grpSpPr>
          <a:xfrm>
            <a:off x="3523522" y="1110833"/>
            <a:ext cx="792088" cy="792088"/>
            <a:chOff x="899592" y="1203598"/>
            <a:chExt cx="792088" cy="792088"/>
          </a:xfrm>
        </p:grpSpPr>
        <p:sp>
          <p:nvSpPr>
            <p:cNvPr id="20" name="椭圆 19"/>
            <p:cNvSpPr/>
            <p:nvPr/>
          </p:nvSpPr>
          <p:spPr>
            <a:xfrm>
              <a:off x="899592" y="1203598"/>
              <a:ext cx="792088" cy="792088"/>
            </a:xfrm>
            <a:prstGeom prst="ellips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AutoShape 4"/>
            <p:cNvSpPr/>
            <p:nvPr/>
          </p:nvSpPr>
          <p:spPr bwMode="auto">
            <a:xfrm>
              <a:off x="1121719" y="1411077"/>
              <a:ext cx="354806" cy="354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22" name="组合 21"/>
          <p:cNvGrpSpPr/>
          <p:nvPr/>
        </p:nvGrpSpPr>
        <p:grpSpPr>
          <a:xfrm>
            <a:off x="3523522" y="2242224"/>
            <a:ext cx="792088" cy="792088"/>
            <a:chOff x="899592" y="2334989"/>
            <a:chExt cx="792088" cy="792088"/>
          </a:xfrm>
        </p:grpSpPr>
        <p:sp>
          <p:nvSpPr>
            <p:cNvPr id="23" name="椭圆 22"/>
            <p:cNvSpPr/>
            <p:nvPr/>
          </p:nvSpPr>
          <p:spPr>
            <a:xfrm>
              <a:off x="899592" y="2334989"/>
              <a:ext cx="792088" cy="792088"/>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2"/>
            <p:cNvGrpSpPr/>
            <p:nvPr/>
          </p:nvGrpSpPr>
          <p:grpSpPr>
            <a:xfrm>
              <a:off x="1094539" y="2485894"/>
              <a:ext cx="409166" cy="339742"/>
              <a:chOff x="3965790" y="1735873"/>
              <a:chExt cx="537091" cy="445963"/>
            </a:xfrm>
            <a:solidFill>
              <a:schemeClr val="bg1"/>
            </a:solidFill>
          </p:grpSpPr>
          <p:sp>
            <p:nvSpPr>
              <p:cNvPr id="25"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6"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7"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8"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499" y="1443288"/>
            <a:ext cx="2394265" cy="2710397"/>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1" name="矩形 30"/>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7544788"/>
      </p:ext>
    </p:extLst>
  </p:cSld>
  <p:clrMapOvr>
    <a:masterClrMapping/>
  </p:clrMapOvr>
  <mc:AlternateContent xmlns:mc="http://schemas.openxmlformats.org/markup-compatibility/2006">
    <mc:Choice xmlns:p14="http://schemas.microsoft.com/office/powerpoint/2010/main" Requires="p14">
      <p:transition spd="slow" p14:dur="27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fill="hold"/>
                                        <p:tgtEl>
                                          <p:spTgt spid="11"/>
                                        </p:tgtEl>
                                        <p:attrNameLst>
                                          <p:attrName>ppt_x</p:attrName>
                                        </p:attrNameLst>
                                      </p:cBhvr>
                                      <p:tavLst>
                                        <p:tav tm="0">
                                          <p:val>
                                            <p:strVal val="#ppt_x"/>
                                          </p:val>
                                        </p:tav>
                                        <p:tav tm="100000">
                                          <p:val>
                                            <p:strVal val="#ppt_x"/>
                                          </p:val>
                                        </p:tav>
                                      </p:tavLst>
                                    </p:anim>
                                    <p:anim calcmode="lin" valueType="num">
                                      <p:cBhvr>
                                        <p:cTn id="42" dur="5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六边形 5"/>
          <p:cNvSpPr/>
          <p:nvPr/>
        </p:nvSpPr>
        <p:spPr>
          <a:xfrm>
            <a:off x="2479175" y="1157441"/>
            <a:ext cx="1138047" cy="981075"/>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1561712" y="1690851"/>
            <a:ext cx="1138047" cy="981075"/>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637787" y="2219489"/>
            <a:ext cx="1138047" cy="981075"/>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1580762" y="2719551"/>
            <a:ext cx="1138047" cy="981075"/>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2507751" y="2186150"/>
            <a:ext cx="1138047" cy="981075"/>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3419087" y="1657512"/>
            <a:ext cx="1138047" cy="981075"/>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3438136" y="2695737"/>
            <a:ext cx="1138047" cy="981075"/>
          </a:xfrm>
          <a:prstGeom prst="hexagon">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4346075" y="2167099"/>
            <a:ext cx="1138047" cy="981075"/>
          </a:xfrm>
          <a:prstGeom prst="hexagon">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7"/>
          <p:cNvSpPr txBox="1"/>
          <p:nvPr/>
        </p:nvSpPr>
        <p:spPr>
          <a:xfrm>
            <a:off x="5679048" y="2319004"/>
            <a:ext cx="2842100" cy="1384995"/>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a:t>
            </a: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精简请</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在这里输入你的文字说明并且文本尽量</a:t>
            </a: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精简请在这里输入你的文字说明并且文本尽量精简请在这里输入你的文字说明并且文本尽量精简请在这里输入你的文字说明并且文本尽量精简</a:t>
            </a:r>
          </a:p>
        </p:txBody>
      </p:sp>
      <p:sp>
        <p:nvSpPr>
          <p:cNvPr id="19" name="Rectangle 48"/>
          <p:cNvSpPr/>
          <p:nvPr/>
        </p:nvSpPr>
        <p:spPr>
          <a:xfrm>
            <a:off x="6184399" y="1856657"/>
            <a:ext cx="1971928" cy="369332"/>
          </a:xfrm>
          <a:prstGeom prst="rect">
            <a:avLst/>
          </a:prstGeom>
        </p:spPr>
        <p:txBody>
          <a:bodyPr wrap="square" lIns="0" tIns="0" rIns="0" bIns="0">
            <a:spAutoFit/>
          </a:bodyPr>
          <a:lstStyle/>
          <a:p>
            <a:r>
              <a:rPr lang="zh-CN" altLang="en-US" sz="2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20" name="AutoShape 4"/>
          <p:cNvSpPr/>
          <p:nvPr/>
        </p:nvSpPr>
        <p:spPr bwMode="auto">
          <a:xfrm>
            <a:off x="4596709" y="2369204"/>
            <a:ext cx="538765" cy="538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38100" tIns="38100" rIns="38100" bIns="38100" anchor="ctr"/>
          <a:lstStyle/>
          <a:p>
            <a:pPr defTabSz="456724">
              <a:defRPr/>
            </a:pPr>
            <a:endParaRPr lang="en-US" sz="3000">
              <a:solidFill>
                <a:srgbClr val="FFFFFF"/>
              </a:solidFill>
              <a:effectLst>
                <a:outerShdw blurRad="38100" dist="38100" dir="2700000" algn="tl">
                  <a:srgbClr val="000000"/>
                </a:outerShdw>
              </a:effectLst>
              <a:latin typeface="+mn-ea"/>
            </a:endParaRPr>
          </a:p>
        </p:txBody>
      </p:sp>
      <p:sp>
        <p:nvSpPr>
          <p:cNvPr id="21" name="矩形 20"/>
          <p:cNvSpPr/>
          <p:nvPr/>
        </p:nvSpPr>
        <p:spPr>
          <a:xfrm>
            <a:off x="2596792" y="1503623"/>
            <a:ext cx="902811" cy="307777"/>
          </a:xfrm>
          <a:prstGeom prst="rect">
            <a:avLst/>
          </a:prstGeom>
        </p:spPr>
        <p:txBody>
          <a:bodyPr wrap="none">
            <a:spAutoFit/>
          </a:bodyPr>
          <a:lstStyle/>
          <a:p>
            <a:r>
              <a:rPr lang="zh-CN" altLang="en-US" sz="1400" b="1" dirty="0">
                <a:solidFill>
                  <a:schemeClr val="bg1"/>
                </a:solidFill>
                <a:latin typeface="微软雅黑" panose="020B0503020204020204" charset="-122"/>
                <a:ea typeface="微软雅黑" panose="020B0503020204020204" charset="-122"/>
              </a:rPr>
              <a:t>添加标题</a:t>
            </a:r>
          </a:p>
        </p:txBody>
      </p:sp>
      <p:sp>
        <p:nvSpPr>
          <p:cNvPr id="22" name="矩形 21"/>
          <p:cNvSpPr/>
          <p:nvPr/>
        </p:nvSpPr>
        <p:spPr>
          <a:xfrm>
            <a:off x="1698379" y="3056199"/>
            <a:ext cx="902811" cy="307777"/>
          </a:xfrm>
          <a:prstGeom prst="rect">
            <a:avLst/>
          </a:prstGeom>
        </p:spPr>
        <p:txBody>
          <a:bodyPr wrap="none">
            <a:spAutoFit/>
          </a:bodyPr>
          <a:lstStyle/>
          <a:p>
            <a:r>
              <a:rPr lang="zh-CN" altLang="en-US" sz="1400" b="1" dirty="0">
                <a:solidFill>
                  <a:schemeClr val="bg1"/>
                </a:solidFill>
                <a:latin typeface="微软雅黑" panose="020B0503020204020204" charset="-122"/>
                <a:ea typeface="微软雅黑" panose="020B0503020204020204" charset="-122"/>
              </a:rPr>
              <a:t>添加标题</a:t>
            </a:r>
          </a:p>
        </p:txBody>
      </p:sp>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75111" y="1175554"/>
            <a:ext cx="609287" cy="974859"/>
          </a:xfrm>
          <a:prstGeom prst="rect">
            <a:avLst/>
          </a:prstGeom>
        </p:spPr>
      </p:pic>
      <p:pic>
        <p:nvPicPr>
          <p:cNvPr id="24" name="图片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5" name="矩形 24"/>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0191793"/>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3*#ppt_w"/>
                                          </p:val>
                                        </p:tav>
                                        <p:tav tm="100000">
                                          <p:val>
                                            <p:strVal val="#ppt_w"/>
                                          </p:val>
                                        </p:tav>
                                      </p:tavLst>
                                    </p:anim>
                                    <p:anim calcmode="lin" valueType="num">
                                      <p:cBhvr>
                                        <p:cTn id="13" dur="500" fill="hold"/>
                                        <p:tgtEl>
                                          <p:spTgt spid="7"/>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strVal val="4/3*#ppt_w"/>
                                          </p:val>
                                        </p:tav>
                                        <p:tav tm="100000">
                                          <p:val>
                                            <p:strVal val="#ppt_w"/>
                                          </p:val>
                                        </p:tav>
                                      </p:tavLst>
                                    </p:anim>
                                    <p:anim calcmode="lin" valueType="num">
                                      <p:cBhvr>
                                        <p:cTn id="18" dur="500" fill="hold"/>
                                        <p:tgtEl>
                                          <p:spTgt spid="9"/>
                                        </p:tgtEl>
                                        <p:attrNameLst>
                                          <p:attrName>ppt_h</p:attrName>
                                        </p:attrNameLst>
                                      </p:cBhvr>
                                      <p:tavLst>
                                        <p:tav tm="0">
                                          <p:val>
                                            <p:strVal val="4/3*#ppt_h"/>
                                          </p:val>
                                        </p:tav>
                                        <p:tav tm="100000">
                                          <p:val>
                                            <p:strVal val="#ppt_h"/>
                                          </p:val>
                                        </p:tav>
                                      </p:tavLst>
                                    </p:anim>
                                  </p:childTnLst>
                                </p:cTn>
                              </p:par>
                              <p:par>
                                <p:cTn id="19" presetID="23" presetClass="entr" presetSubtype="288"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strVal val="4/3*#ppt_w"/>
                                          </p:val>
                                        </p:tav>
                                        <p:tav tm="100000">
                                          <p:val>
                                            <p:strVal val="#ppt_w"/>
                                          </p:val>
                                        </p:tav>
                                      </p:tavLst>
                                    </p:anim>
                                    <p:anim calcmode="lin" valueType="num">
                                      <p:cBhvr>
                                        <p:cTn id="22" dur="500" fill="hold"/>
                                        <p:tgtEl>
                                          <p:spTgt spid="22"/>
                                        </p:tgtEl>
                                        <p:attrNameLst>
                                          <p:attrName>ppt_h</p:attrName>
                                        </p:attrNameLst>
                                      </p:cBhvr>
                                      <p:tavLst>
                                        <p:tav tm="0">
                                          <p:val>
                                            <p:strVal val="4/3*#ppt_h"/>
                                          </p:val>
                                        </p:tav>
                                        <p:tav tm="100000">
                                          <p:val>
                                            <p:strVal val="#ppt_h"/>
                                          </p:val>
                                        </p:tav>
                                      </p:tavLst>
                                    </p:anim>
                                  </p:childTnLst>
                                </p:cTn>
                              </p:par>
                            </p:childTnLst>
                          </p:cTn>
                        </p:par>
                        <p:par>
                          <p:cTn id="23" fill="hold">
                            <p:stCondLst>
                              <p:cond delay="1500"/>
                            </p:stCondLst>
                            <p:childTnLst>
                              <p:par>
                                <p:cTn id="24" presetID="23" presetClass="entr" presetSubtype="28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strVal val="4/3*#ppt_w"/>
                                          </p:val>
                                        </p:tav>
                                        <p:tav tm="100000">
                                          <p:val>
                                            <p:strVal val="#ppt_w"/>
                                          </p:val>
                                        </p:tav>
                                      </p:tavLst>
                                    </p:anim>
                                    <p:anim calcmode="lin" valueType="num">
                                      <p:cBhvr>
                                        <p:cTn id="27" dur="500" fill="hold"/>
                                        <p:tgtEl>
                                          <p:spTgt spid="6"/>
                                        </p:tgtEl>
                                        <p:attrNameLst>
                                          <p:attrName>ppt_h</p:attrName>
                                        </p:attrNameLst>
                                      </p:cBhvr>
                                      <p:tavLst>
                                        <p:tav tm="0">
                                          <p:val>
                                            <p:strVal val="4/3*#ppt_h"/>
                                          </p:val>
                                        </p:tav>
                                        <p:tav tm="100000">
                                          <p:val>
                                            <p:strVal val="#ppt_h"/>
                                          </p:val>
                                        </p:tav>
                                      </p:tavLst>
                                    </p:anim>
                                  </p:childTnLst>
                                </p:cTn>
                              </p:par>
                              <p:par>
                                <p:cTn id="28" presetID="23" presetClass="entr" presetSubtype="28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strVal val="4/3*#ppt_w"/>
                                          </p:val>
                                        </p:tav>
                                        <p:tav tm="100000">
                                          <p:val>
                                            <p:strVal val="#ppt_w"/>
                                          </p:val>
                                        </p:tav>
                                      </p:tavLst>
                                    </p:anim>
                                    <p:anim calcmode="lin" valueType="num">
                                      <p:cBhvr>
                                        <p:cTn id="31" dur="500" fill="hold"/>
                                        <p:tgtEl>
                                          <p:spTgt spid="21"/>
                                        </p:tgtEl>
                                        <p:attrNameLst>
                                          <p:attrName>ppt_h</p:attrName>
                                        </p:attrNameLst>
                                      </p:cBhvr>
                                      <p:tavLst>
                                        <p:tav tm="0">
                                          <p:val>
                                            <p:strVal val="4/3*#ppt_h"/>
                                          </p:val>
                                        </p:tav>
                                        <p:tav tm="100000">
                                          <p:val>
                                            <p:strVal val="#ppt_h"/>
                                          </p:val>
                                        </p:tav>
                                      </p:tavLst>
                                    </p:anim>
                                  </p:childTnLst>
                                </p:cTn>
                              </p:par>
                            </p:childTnLst>
                          </p:cTn>
                        </p:par>
                        <p:par>
                          <p:cTn id="32" fill="hold">
                            <p:stCondLst>
                              <p:cond delay="2000"/>
                            </p:stCondLst>
                            <p:childTnLst>
                              <p:par>
                                <p:cTn id="33" presetID="23" presetClass="entr" presetSubtype="28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strVal val="4/3*#ppt_w"/>
                                          </p:val>
                                        </p:tav>
                                        <p:tav tm="100000">
                                          <p:val>
                                            <p:strVal val="#ppt_w"/>
                                          </p:val>
                                        </p:tav>
                                      </p:tavLst>
                                    </p:anim>
                                    <p:anim calcmode="lin" valueType="num">
                                      <p:cBhvr>
                                        <p:cTn id="36" dur="500" fill="hold"/>
                                        <p:tgtEl>
                                          <p:spTgt spid="10"/>
                                        </p:tgtEl>
                                        <p:attrNameLst>
                                          <p:attrName>ppt_h</p:attrName>
                                        </p:attrNameLst>
                                      </p:cBhvr>
                                      <p:tavLst>
                                        <p:tav tm="0">
                                          <p:val>
                                            <p:strVal val="4/3*#ppt_h"/>
                                          </p:val>
                                        </p:tav>
                                        <p:tav tm="100000">
                                          <p:val>
                                            <p:strVal val="#ppt_h"/>
                                          </p:val>
                                        </p:tav>
                                      </p:tavLst>
                                    </p:anim>
                                  </p:childTnLst>
                                </p:cTn>
                              </p:par>
                            </p:childTnLst>
                          </p:cTn>
                        </p:par>
                        <p:par>
                          <p:cTn id="37" fill="hold">
                            <p:stCondLst>
                              <p:cond delay="2500"/>
                            </p:stCondLst>
                            <p:childTnLst>
                              <p:par>
                                <p:cTn id="38" presetID="23" presetClass="entr" presetSubtype="28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strVal val="4/3*#ppt_w"/>
                                          </p:val>
                                        </p:tav>
                                        <p:tav tm="100000">
                                          <p:val>
                                            <p:strVal val="#ppt_w"/>
                                          </p:val>
                                        </p:tav>
                                      </p:tavLst>
                                    </p:anim>
                                    <p:anim calcmode="lin" valueType="num">
                                      <p:cBhvr>
                                        <p:cTn id="41" dur="500" fill="hold"/>
                                        <p:tgtEl>
                                          <p:spTgt spid="11"/>
                                        </p:tgtEl>
                                        <p:attrNameLst>
                                          <p:attrName>ppt_h</p:attrName>
                                        </p:attrNameLst>
                                      </p:cBhvr>
                                      <p:tavLst>
                                        <p:tav tm="0">
                                          <p:val>
                                            <p:strVal val="4/3*#ppt_h"/>
                                          </p:val>
                                        </p:tav>
                                        <p:tav tm="100000">
                                          <p:val>
                                            <p:strVal val="#ppt_h"/>
                                          </p:val>
                                        </p:tav>
                                      </p:tavLst>
                                    </p:anim>
                                  </p:childTnLst>
                                </p:cTn>
                              </p:par>
                            </p:childTnLst>
                          </p:cTn>
                        </p:par>
                        <p:par>
                          <p:cTn id="42" fill="hold">
                            <p:stCondLst>
                              <p:cond delay="3000"/>
                            </p:stCondLst>
                            <p:childTnLst>
                              <p:par>
                                <p:cTn id="43" presetID="23" presetClass="entr" presetSubtype="28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strVal val="4/3*#ppt_w"/>
                                          </p:val>
                                        </p:tav>
                                        <p:tav tm="100000">
                                          <p:val>
                                            <p:strVal val="#ppt_w"/>
                                          </p:val>
                                        </p:tav>
                                      </p:tavLst>
                                    </p:anim>
                                    <p:anim calcmode="lin" valueType="num">
                                      <p:cBhvr>
                                        <p:cTn id="46" dur="500" fill="hold"/>
                                        <p:tgtEl>
                                          <p:spTgt spid="12"/>
                                        </p:tgtEl>
                                        <p:attrNameLst>
                                          <p:attrName>ppt_h</p:attrName>
                                        </p:attrNameLst>
                                      </p:cBhvr>
                                      <p:tavLst>
                                        <p:tav tm="0">
                                          <p:val>
                                            <p:strVal val="4/3*#ppt_h"/>
                                          </p:val>
                                        </p:tav>
                                        <p:tav tm="100000">
                                          <p:val>
                                            <p:strVal val="#ppt_h"/>
                                          </p:val>
                                        </p:tav>
                                      </p:tavLst>
                                    </p:anim>
                                  </p:childTnLst>
                                </p:cTn>
                              </p:par>
                            </p:childTnLst>
                          </p:cTn>
                        </p:par>
                        <p:par>
                          <p:cTn id="47" fill="hold">
                            <p:stCondLst>
                              <p:cond delay="3500"/>
                            </p:stCondLst>
                            <p:childTnLst>
                              <p:par>
                                <p:cTn id="48" presetID="23" presetClass="entr" presetSubtype="28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strVal val="4/3*#ppt_w"/>
                                          </p:val>
                                        </p:tav>
                                        <p:tav tm="100000">
                                          <p:val>
                                            <p:strVal val="#ppt_w"/>
                                          </p:val>
                                        </p:tav>
                                      </p:tavLst>
                                    </p:anim>
                                    <p:anim calcmode="lin" valueType="num">
                                      <p:cBhvr>
                                        <p:cTn id="51" dur="500" fill="hold"/>
                                        <p:tgtEl>
                                          <p:spTgt spid="17"/>
                                        </p:tgtEl>
                                        <p:attrNameLst>
                                          <p:attrName>ppt_h</p:attrName>
                                        </p:attrNameLst>
                                      </p:cBhvr>
                                      <p:tavLst>
                                        <p:tav tm="0">
                                          <p:val>
                                            <p:strVal val="4/3*#ppt_h"/>
                                          </p:val>
                                        </p:tav>
                                        <p:tav tm="100000">
                                          <p:val>
                                            <p:strVal val="#ppt_h"/>
                                          </p:val>
                                        </p:tav>
                                      </p:tavLst>
                                    </p:anim>
                                  </p:childTnLst>
                                </p:cTn>
                              </p:par>
                              <p:par>
                                <p:cTn id="52" presetID="23" presetClass="entr" presetSubtype="288"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strVal val="4/3*#ppt_w"/>
                                          </p:val>
                                        </p:tav>
                                        <p:tav tm="100000">
                                          <p:val>
                                            <p:strVal val="#ppt_w"/>
                                          </p:val>
                                        </p:tav>
                                      </p:tavLst>
                                    </p:anim>
                                    <p:anim calcmode="lin" valueType="num">
                                      <p:cBhvr>
                                        <p:cTn id="55" dur="500" fill="hold"/>
                                        <p:tgtEl>
                                          <p:spTgt spid="20"/>
                                        </p:tgtEl>
                                        <p:attrNameLst>
                                          <p:attrName>ppt_h</p:attrName>
                                        </p:attrNameLst>
                                      </p:cBhvr>
                                      <p:tavLst>
                                        <p:tav tm="0">
                                          <p:val>
                                            <p:strVal val="4/3*#ppt_h"/>
                                          </p:val>
                                        </p:tav>
                                        <p:tav tm="100000">
                                          <p:val>
                                            <p:strVal val="#ppt_h"/>
                                          </p:val>
                                        </p:tav>
                                      </p:tavLst>
                                    </p:anim>
                                  </p:childTnLst>
                                </p:cTn>
                              </p:par>
                            </p:childTnLst>
                          </p:cTn>
                        </p:par>
                        <p:par>
                          <p:cTn id="56" fill="hold">
                            <p:stCondLst>
                              <p:cond delay="4000"/>
                            </p:stCondLst>
                            <p:childTnLst>
                              <p:par>
                                <p:cTn id="57" presetID="26" presetClass="emph" presetSubtype="0" fill="hold" grpId="1" nodeType="afterEffect">
                                  <p:stCondLst>
                                    <p:cond delay="0"/>
                                  </p:stCondLst>
                                  <p:childTnLst>
                                    <p:animEffect transition="out" filter="fade">
                                      <p:cBhvr>
                                        <p:cTn id="58" dur="500" tmFilter="0, 0; .2, .5; .8, .5; 1, 0"/>
                                        <p:tgtEl>
                                          <p:spTgt spid="9"/>
                                        </p:tgtEl>
                                      </p:cBhvr>
                                    </p:animEffect>
                                    <p:animScale>
                                      <p:cBhvr>
                                        <p:cTn id="59" dur="250" autoRev="1" fill="hold"/>
                                        <p:tgtEl>
                                          <p:spTgt spid="9"/>
                                        </p:tgtEl>
                                      </p:cBhvr>
                                      <p:by x="105000" y="105000"/>
                                    </p:animScale>
                                  </p:childTnLst>
                                </p:cTn>
                              </p:par>
                              <p:par>
                                <p:cTn id="60" presetID="26" presetClass="emph" presetSubtype="0" fill="hold" grpId="1" nodeType="withEffect">
                                  <p:stCondLst>
                                    <p:cond delay="0"/>
                                  </p:stCondLst>
                                  <p:childTnLst>
                                    <p:animEffect transition="out" filter="fade">
                                      <p:cBhvr>
                                        <p:cTn id="61" dur="500" tmFilter="0, 0; .2, .5; .8, .5; 1, 0"/>
                                        <p:tgtEl>
                                          <p:spTgt spid="22"/>
                                        </p:tgtEl>
                                      </p:cBhvr>
                                    </p:animEffect>
                                    <p:animScale>
                                      <p:cBhvr>
                                        <p:cTn id="62" dur="250" autoRev="1" fill="hold"/>
                                        <p:tgtEl>
                                          <p:spTgt spid="22"/>
                                        </p:tgtEl>
                                      </p:cBhvr>
                                      <p:by x="105000" y="105000"/>
                                    </p:animScale>
                                  </p:childTnLst>
                                </p:cTn>
                              </p:par>
                              <p:par>
                                <p:cTn id="63" presetID="26" presetClass="emph" presetSubtype="0" fill="hold" grpId="1" nodeType="withEffect">
                                  <p:stCondLst>
                                    <p:cond delay="0"/>
                                  </p:stCondLst>
                                  <p:childTnLst>
                                    <p:animEffect transition="out" filter="fade">
                                      <p:cBhvr>
                                        <p:cTn id="64" dur="500" tmFilter="0, 0; .2, .5; .8, .5; 1, 0"/>
                                        <p:tgtEl>
                                          <p:spTgt spid="6"/>
                                        </p:tgtEl>
                                      </p:cBhvr>
                                    </p:animEffect>
                                    <p:animScale>
                                      <p:cBhvr>
                                        <p:cTn id="65" dur="250" autoRev="1" fill="hold"/>
                                        <p:tgtEl>
                                          <p:spTgt spid="6"/>
                                        </p:tgtEl>
                                      </p:cBhvr>
                                      <p:by x="105000" y="105000"/>
                                    </p:animScale>
                                  </p:childTnLst>
                                </p:cTn>
                              </p:par>
                              <p:par>
                                <p:cTn id="66" presetID="26" presetClass="emph" presetSubtype="0" fill="hold" grpId="1" nodeType="withEffect">
                                  <p:stCondLst>
                                    <p:cond delay="0"/>
                                  </p:stCondLst>
                                  <p:childTnLst>
                                    <p:animEffect transition="out" filter="fade">
                                      <p:cBhvr>
                                        <p:cTn id="67" dur="500" tmFilter="0, 0; .2, .5; .8, .5; 1, 0"/>
                                        <p:tgtEl>
                                          <p:spTgt spid="21"/>
                                        </p:tgtEl>
                                      </p:cBhvr>
                                    </p:animEffect>
                                    <p:animScale>
                                      <p:cBhvr>
                                        <p:cTn id="68" dur="250" autoRev="1" fill="hold"/>
                                        <p:tgtEl>
                                          <p:spTgt spid="21"/>
                                        </p:tgtEl>
                                      </p:cBhvr>
                                      <p:by x="105000" y="105000"/>
                                    </p:animScale>
                                  </p:childTnLst>
                                </p:cTn>
                              </p:par>
                            </p:childTnLst>
                          </p:cTn>
                        </p:par>
                        <p:par>
                          <p:cTn id="69" fill="hold">
                            <p:stCondLst>
                              <p:cond delay="4500"/>
                            </p:stCondLst>
                            <p:childTnLst>
                              <p:par>
                                <p:cTn id="70" presetID="42" presetClass="entr" presetSubtype="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42"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anim calcmode="lin" valueType="num">
                                      <p:cBhvr>
                                        <p:cTn id="79" dur="500" fill="hold"/>
                                        <p:tgtEl>
                                          <p:spTgt spid="19"/>
                                        </p:tgtEl>
                                        <p:attrNameLst>
                                          <p:attrName>ppt_x</p:attrName>
                                        </p:attrNameLst>
                                      </p:cBhvr>
                                      <p:tavLst>
                                        <p:tav tm="0">
                                          <p:val>
                                            <p:strVal val="#ppt_x"/>
                                          </p:val>
                                        </p:tav>
                                        <p:tav tm="100000">
                                          <p:val>
                                            <p:strVal val="#ppt_x"/>
                                          </p:val>
                                        </p:tav>
                                      </p:tavLst>
                                    </p:anim>
                                    <p:anim calcmode="lin" valueType="num">
                                      <p:cBhvr>
                                        <p:cTn id="80" dur="500" fill="hold"/>
                                        <p:tgtEl>
                                          <p:spTgt spid="19"/>
                                        </p:tgtEl>
                                        <p:attrNameLst>
                                          <p:attrName>ppt_y</p:attrName>
                                        </p:attrNameLst>
                                      </p:cBhvr>
                                      <p:tavLst>
                                        <p:tav tm="0">
                                          <p:val>
                                            <p:strVal val="#ppt_y+.1"/>
                                          </p:val>
                                        </p:tav>
                                        <p:tav tm="100000">
                                          <p:val>
                                            <p:strVal val="#ppt_y"/>
                                          </p:val>
                                        </p:tav>
                                      </p:tavLst>
                                    </p:anim>
                                  </p:childTnLst>
                                </p:cTn>
                              </p:par>
                              <p:par>
                                <p:cTn id="81" presetID="22" presetClass="entr" presetSubtype="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left)">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animBg="1"/>
      <p:bldP spid="9" grpId="0" animBg="1"/>
      <p:bldP spid="9" grpId="1" animBg="1"/>
      <p:bldP spid="10" grpId="0" animBg="1"/>
      <p:bldP spid="11" grpId="0" animBg="1"/>
      <p:bldP spid="12" grpId="0" animBg="1"/>
      <p:bldP spid="17" grpId="0" animBg="1"/>
      <p:bldP spid="18" grpId="0"/>
      <p:bldP spid="19" grpId="0"/>
      <p:bldP spid="20" grpId="0" animBg="1"/>
      <p:bldP spid="21" grpId="0"/>
      <p:bldP spid="21" grpId="1"/>
      <p:bldP spid="22" grpId="0"/>
      <p:bldP spid="2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六边形 5"/>
          <p:cNvSpPr/>
          <p:nvPr/>
        </p:nvSpPr>
        <p:spPr>
          <a:xfrm>
            <a:off x="3401318" y="1722625"/>
            <a:ext cx="2198489" cy="1895249"/>
          </a:xfrm>
          <a:prstGeom prst="hexagon">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3832620" y="2094437"/>
            <a:ext cx="1335885" cy="115162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4048500" y="1298933"/>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4929116" y="1771908"/>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4959920" y="2756094"/>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4060254" y="3289628"/>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3150623" y="2782289"/>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3154491" y="1805246"/>
            <a:ext cx="880616" cy="759151"/>
          </a:xfrm>
          <a:prstGeom prst="hexagon">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48"/>
          <p:cNvSpPr/>
          <p:nvPr/>
        </p:nvSpPr>
        <p:spPr>
          <a:xfrm>
            <a:off x="4076709" y="2273895"/>
            <a:ext cx="820137" cy="861774"/>
          </a:xfrm>
          <a:prstGeom prst="rect">
            <a:avLst/>
          </a:prstGeom>
        </p:spPr>
        <p:txBody>
          <a:bodyPr wrap="square" lIns="0" tIns="0" rIns="0" bIns="0">
            <a:spAutoFit/>
          </a:bodyPr>
          <a:lstStyle/>
          <a:p>
            <a:pPr algn="ctr"/>
            <a:r>
              <a:rPr lang="zh-CN" altLang="en-US" sz="2800" b="1" dirty="0" smtClean="0">
                <a:solidFill>
                  <a:schemeClr val="tx1">
                    <a:lumMod val="75000"/>
                    <a:lumOff val="25000"/>
                  </a:schemeClr>
                </a:solidFill>
                <a:latin typeface="微软雅黑" panose="020B0503020204020204" charset="-122"/>
                <a:ea typeface="微软雅黑" panose="020B0503020204020204" charset="-122"/>
              </a:rPr>
              <a:t>添加标题</a:t>
            </a:r>
          </a:p>
        </p:txBody>
      </p:sp>
      <p:sp>
        <p:nvSpPr>
          <p:cNvPr id="19" name="Freeform 23"/>
          <p:cNvSpPr>
            <a:spLocks noEditPoints="1"/>
          </p:cNvSpPr>
          <p:nvPr/>
        </p:nvSpPr>
        <p:spPr bwMode="auto">
          <a:xfrm>
            <a:off x="3374715" y="2988089"/>
            <a:ext cx="409575" cy="340519"/>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lIns="91440" tIns="45720" rIns="91440" bIns="45720"/>
          <a:lstStyle/>
          <a:p>
            <a:pPr defTabSz="685800">
              <a:defRPr/>
            </a:pPr>
            <a:endParaRPr lang="en-US" sz="2400">
              <a:latin typeface="+mn-ea"/>
            </a:endParaRPr>
          </a:p>
        </p:txBody>
      </p:sp>
      <p:sp>
        <p:nvSpPr>
          <p:cNvPr id="20" name="Freeform 32"/>
          <p:cNvSpPr>
            <a:spLocks noEditPoints="1"/>
          </p:cNvSpPr>
          <p:nvPr/>
        </p:nvSpPr>
        <p:spPr bwMode="auto">
          <a:xfrm>
            <a:off x="3383824" y="2039565"/>
            <a:ext cx="407194" cy="33337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bg1"/>
          </a:solidFill>
          <a:ln w="9525">
            <a:noFill/>
            <a:round/>
          </a:ln>
        </p:spPr>
        <p:txBody>
          <a:bodyPr lIns="91440" tIns="45720" rIns="91440" bIns="45720"/>
          <a:lstStyle/>
          <a:p>
            <a:pPr defTabSz="685800">
              <a:defRPr/>
            </a:pPr>
            <a:endParaRPr lang="en-US" sz="2400">
              <a:latin typeface="+mn-ea"/>
            </a:endParaRPr>
          </a:p>
        </p:txBody>
      </p:sp>
      <p:grpSp>
        <p:nvGrpSpPr>
          <p:cNvPr id="21" name="Group 76"/>
          <p:cNvGrpSpPr/>
          <p:nvPr/>
        </p:nvGrpSpPr>
        <p:grpSpPr>
          <a:xfrm>
            <a:off x="4300359" y="1541049"/>
            <a:ext cx="434882" cy="301941"/>
            <a:chOff x="5533573" y="812792"/>
            <a:chExt cx="400733" cy="278229"/>
          </a:xfrm>
          <a:solidFill>
            <a:schemeClr val="bg1"/>
          </a:solidFill>
        </p:grpSpPr>
        <p:sp>
          <p:nvSpPr>
            <p:cNvPr id="22"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23"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24"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lstStyle/>
            <a:p>
              <a:pPr defTabSz="685800">
                <a:defRPr/>
              </a:pPr>
              <a:endParaRPr lang="en-US" sz="2400">
                <a:latin typeface="+mn-ea"/>
              </a:endParaRPr>
            </a:p>
          </p:txBody>
        </p:sp>
      </p:grpSp>
      <p:sp>
        <p:nvSpPr>
          <p:cNvPr id="25" name="Freeform 110"/>
          <p:cNvSpPr>
            <a:spLocks noEditPoints="1"/>
          </p:cNvSpPr>
          <p:nvPr/>
        </p:nvSpPr>
        <p:spPr bwMode="auto">
          <a:xfrm>
            <a:off x="5204871" y="1996702"/>
            <a:ext cx="383381" cy="376238"/>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chemeClr val="bg1"/>
          </a:solidFill>
          <a:ln w="9525">
            <a:noFill/>
            <a:round/>
          </a:ln>
        </p:spPr>
        <p:txBody>
          <a:bodyPr lIns="91440" tIns="45720" rIns="91440" bIns="45720"/>
          <a:lstStyle/>
          <a:p>
            <a:pPr defTabSz="685800">
              <a:defRPr/>
            </a:pPr>
            <a:endParaRPr lang="en-US" sz="2400">
              <a:latin typeface="+mn-ea"/>
            </a:endParaRPr>
          </a:p>
        </p:txBody>
      </p:sp>
      <p:grpSp>
        <p:nvGrpSpPr>
          <p:cNvPr id="26" name="Group 115"/>
          <p:cNvGrpSpPr/>
          <p:nvPr/>
        </p:nvGrpSpPr>
        <p:grpSpPr>
          <a:xfrm>
            <a:off x="5175152" y="2918351"/>
            <a:ext cx="484899" cy="406000"/>
            <a:chOff x="2951142" y="2589225"/>
            <a:chExt cx="468313" cy="392113"/>
          </a:xfrm>
          <a:solidFill>
            <a:schemeClr val="bg1"/>
          </a:solidFill>
        </p:grpSpPr>
        <p:sp>
          <p:nvSpPr>
            <p:cNvPr id="27"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28"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29"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ln>
          </p:spPr>
          <p:txBody>
            <a:bodyPr lIns="121920" tIns="60960" rIns="121920" bIns="60960"/>
            <a:lstStyle/>
            <a:p>
              <a:pPr defTabSz="685800">
                <a:defRPr/>
              </a:pPr>
              <a:endParaRPr lang="en-US" sz="2400">
                <a:latin typeface="+mn-ea"/>
              </a:endParaRPr>
            </a:p>
          </p:txBody>
        </p:sp>
      </p:grpSp>
      <p:grpSp>
        <p:nvGrpSpPr>
          <p:cNvPr id="30" name="组合 29"/>
          <p:cNvGrpSpPr/>
          <p:nvPr/>
        </p:nvGrpSpPr>
        <p:grpSpPr>
          <a:xfrm>
            <a:off x="4275685" y="3487351"/>
            <a:ext cx="507532" cy="468464"/>
            <a:chOff x="4592288" y="3320268"/>
            <a:chExt cx="507532" cy="468464"/>
          </a:xfrm>
          <a:solidFill>
            <a:schemeClr val="bg1"/>
          </a:solidFill>
        </p:grpSpPr>
        <p:grpSp>
          <p:nvGrpSpPr>
            <p:cNvPr id="31" name="Group 82"/>
            <p:cNvGrpSpPr/>
            <p:nvPr/>
          </p:nvGrpSpPr>
          <p:grpSpPr>
            <a:xfrm>
              <a:off x="4719015" y="3343849"/>
              <a:ext cx="380805" cy="356018"/>
              <a:chOff x="4067683" y="3042772"/>
              <a:chExt cx="350901" cy="328061"/>
            </a:xfrm>
            <a:grpFill/>
          </p:grpSpPr>
          <p:sp>
            <p:nvSpPr>
              <p:cNvPr id="38" name="Freeform 33"/>
              <p:cNvSpPr>
                <a:spLocks noEditPoints="1"/>
              </p:cNvSpPr>
              <p:nvPr/>
            </p:nvSpPr>
            <p:spPr bwMode="auto">
              <a:xfrm>
                <a:off x="4156966" y="3260787"/>
                <a:ext cx="174412" cy="110046"/>
              </a:xfrm>
              <a:custGeom>
                <a:avLst/>
                <a:gdLst/>
                <a:ahLst/>
                <a:cxnLst>
                  <a:cxn ang="0">
                    <a:pos x="0" y="44"/>
                  </a:cxn>
                  <a:cxn ang="0">
                    <a:pos x="0" y="107"/>
                  </a:cxn>
                  <a:cxn ang="0">
                    <a:pos x="169" y="107"/>
                  </a:cxn>
                  <a:cxn ang="0">
                    <a:pos x="169" y="44"/>
                  </a:cxn>
                  <a:cxn ang="0">
                    <a:pos x="169" y="0"/>
                  </a:cxn>
                  <a:cxn ang="0">
                    <a:pos x="0" y="0"/>
                  </a:cxn>
                  <a:cxn ang="0">
                    <a:pos x="0" y="44"/>
                  </a:cxn>
                  <a:cxn ang="0">
                    <a:pos x="20" y="22"/>
                  </a:cxn>
                  <a:cxn ang="0">
                    <a:pos x="147" y="22"/>
                  </a:cxn>
                  <a:cxn ang="0">
                    <a:pos x="147" y="44"/>
                  </a:cxn>
                  <a:cxn ang="0">
                    <a:pos x="20" y="44"/>
                  </a:cxn>
                  <a:cxn ang="0">
                    <a:pos x="20" y="22"/>
                  </a:cxn>
                  <a:cxn ang="0">
                    <a:pos x="20" y="64"/>
                  </a:cxn>
                  <a:cxn ang="0">
                    <a:pos x="147" y="64"/>
                  </a:cxn>
                  <a:cxn ang="0">
                    <a:pos x="147" y="86"/>
                  </a:cxn>
                  <a:cxn ang="0">
                    <a:pos x="20" y="86"/>
                  </a:cxn>
                  <a:cxn ang="0">
                    <a:pos x="20" y="64"/>
                  </a:cxn>
                </a:cxnLst>
                <a:rect l="0" t="0" r="r" b="b"/>
                <a:pathLst>
                  <a:path w="169" h="107">
                    <a:moveTo>
                      <a:pt x="0" y="44"/>
                    </a:moveTo>
                    <a:lnTo>
                      <a:pt x="0" y="107"/>
                    </a:lnTo>
                    <a:lnTo>
                      <a:pt x="169" y="107"/>
                    </a:lnTo>
                    <a:lnTo>
                      <a:pt x="169" y="44"/>
                    </a:lnTo>
                    <a:lnTo>
                      <a:pt x="169" y="0"/>
                    </a:lnTo>
                    <a:lnTo>
                      <a:pt x="0" y="0"/>
                    </a:lnTo>
                    <a:lnTo>
                      <a:pt x="0" y="44"/>
                    </a:lnTo>
                    <a:close/>
                    <a:moveTo>
                      <a:pt x="20" y="22"/>
                    </a:moveTo>
                    <a:lnTo>
                      <a:pt x="147" y="22"/>
                    </a:lnTo>
                    <a:lnTo>
                      <a:pt x="147" y="44"/>
                    </a:lnTo>
                    <a:lnTo>
                      <a:pt x="20" y="44"/>
                    </a:lnTo>
                    <a:lnTo>
                      <a:pt x="20" y="22"/>
                    </a:lnTo>
                    <a:close/>
                    <a:moveTo>
                      <a:pt x="20" y="64"/>
                    </a:moveTo>
                    <a:lnTo>
                      <a:pt x="147" y="64"/>
                    </a:lnTo>
                    <a:lnTo>
                      <a:pt x="147" y="86"/>
                    </a:lnTo>
                    <a:lnTo>
                      <a:pt x="20" y="86"/>
                    </a:lnTo>
                    <a:lnTo>
                      <a:pt x="20" y="64"/>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39" name="Freeform 34"/>
              <p:cNvSpPr/>
              <p:nvPr/>
            </p:nvSpPr>
            <p:spPr bwMode="auto">
              <a:xfrm>
                <a:off x="4156966" y="3042772"/>
                <a:ext cx="174412" cy="107969"/>
              </a:xfrm>
              <a:custGeom>
                <a:avLst/>
                <a:gdLst/>
                <a:ahLst/>
                <a:cxnLst>
                  <a:cxn ang="0">
                    <a:pos x="169" y="64"/>
                  </a:cxn>
                  <a:cxn ang="0">
                    <a:pos x="169" y="0"/>
                  </a:cxn>
                  <a:cxn ang="0">
                    <a:pos x="0" y="0"/>
                  </a:cxn>
                  <a:cxn ang="0">
                    <a:pos x="0" y="64"/>
                  </a:cxn>
                  <a:cxn ang="0">
                    <a:pos x="0" y="105"/>
                  </a:cxn>
                  <a:cxn ang="0">
                    <a:pos x="169" y="105"/>
                  </a:cxn>
                  <a:cxn ang="0">
                    <a:pos x="169" y="64"/>
                  </a:cxn>
                </a:cxnLst>
                <a:rect l="0" t="0" r="r" b="b"/>
                <a:pathLst>
                  <a:path w="169" h="105">
                    <a:moveTo>
                      <a:pt x="169" y="64"/>
                    </a:moveTo>
                    <a:lnTo>
                      <a:pt x="169" y="0"/>
                    </a:lnTo>
                    <a:lnTo>
                      <a:pt x="0" y="0"/>
                    </a:lnTo>
                    <a:lnTo>
                      <a:pt x="0" y="64"/>
                    </a:lnTo>
                    <a:lnTo>
                      <a:pt x="0" y="105"/>
                    </a:lnTo>
                    <a:lnTo>
                      <a:pt x="169" y="105"/>
                    </a:lnTo>
                    <a:lnTo>
                      <a:pt x="169" y="64"/>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40" name="Freeform 35"/>
              <p:cNvSpPr/>
              <p:nvPr/>
            </p:nvSpPr>
            <p:spPr bwMode="auto">
              <a:xfrm>
                <a:off x="4067683" y="3107139"/>
                <a:ext cx="350901" cy="197252"/>
              </a:xfrm>
              <a:custGeom>
                <a:avLst/>
                <a:gdLst/>
                <a:ahLst/>
                <a:cxnLst>
                  <a:cxn ang="0">
                    <a:pos x="295" y="0"/>
                  </a:cxn>
                  <a:cxn ang="0">
                    <a:pos x="274" y="0"/>
                  </a:cxn>
                  <a:cxn ang="0">
                    <a:pos x="274" y="41"/>
                  </a:cxn>
                  <a:cxn ang="0">
                    <a:pos x="274" y="63"/>
                  </a:cxn>
                  <a:cxn ang="0">
                    <a:pos x="63" y="63"/>
                  </a:cxn>
                  <a:cxn ang="0">
                    <a:pos x="63" y="41"/>
                  </a:cxn>
                  <a:cxn ang="0">
                    <a:pos x="63" y="0"/>
                  </a:cxn>
                  <a:cxn ang="0">
                    <a:pos x="42" y="0"/>
                  </a:cxn>
                  <a:cxn ang="0">
                    <a:pos x="42" y="0"/>
                  </a:cxn>
                  <a:cxn ang="0">
                    <a:pos x="34" y="1"/>
                  </a:cxn>
                  <a:cxn ang="0">
                    <a:pos x="27" y="3"/>
                  </a:cxn>
                  <a:cxn ang="0">
                    <a:pos x="20" y="7"/>
                  </a:cxn>
                  <a:cxn ang="0">
                    <a:pos x="13" y="12"/>
                  </a:cxn>
                  <a:cxn ang="0">
                    <a:pos x="7" y="20"/>
                  </a:cxn>
                  <a:cxn ang="0">
                    <a:pos x="4" y="27"/>
                  </a:cxn>
                  <a:cxn ang="0">
                    <a:pos x="2" y="34"/>
                  </a:cxn>
                  <a:cxn ang="0">
                    <a:pos x="0" y="41"/>
                  </a:cxn>
                  <a:cxn ang="0">
                    <a:pos x="0" y="146"/>
                  </a:cxn>
                  <a:cxn ang="0">
                    <a:pos x="0" y="146"/>
                  </a:cxn>
                  <a:cxn ang="0">
                    <a:pos x="2" y="156"/>
                  </a:cxn>
                  <a:cxn ang="0">
                    <a:pos x="4" y="163"/>
                  </a:cxn>
                  <a:cxn ang="0">
                    <a:pos x="7" y="170"/>
                  </a:cxn>
                  <a:cxn ang="0">
                    <a:pos x="13" y="175"/>
                  </a:cxn>
                  <a:cxn ang="0">
                    <a:pos x="20" y="181"/>
                  </a:cxn>
                  <a:cxn ang="0">
                    <a:pos x="27" y="186"/>
                  </a:cxn>
                  <a:cxn ang="0">
                    <a:pos x="34" y="188"/>
                  </a:cxn>
                  <a:cxn ang="0">
                    <a:pos x="42" y="190"/>
                  </a:cxn>
                  <a:cxn ang="0">
                    <a:pos x="63" y="190"/>
                  </a:cxn>
                  <a:cxn ang="0">
                    <a:pos x="63" y="146"/>
                  </a:cxn>
                  <a:cxn ang="0">
                    <a:pos x="63" y="127"/>
                  </a:cxn>
                  <a:cxn ang="0">
                    <a:pos x="274" y="127"/>
                  </a:cxn>
                  <a:cxn ang="0">
                    <a:pos x="274" y="146"/>
                  </a:cxn>
                  <a:cxn ang="0">
                    <a:pos x="274" y="190"/>
                  </a:cxn>
                  <a:cxn ang="0">
                    <a:pos x="295" y="190"/>
                  </a:cxn>
                  <a:cxn ang="0">
                    <a:pos x="295" y="190"/>
                  </a:cxn>
                  <a:cxn ang="0">
                    <a:pos x="303" y="188"/>
                  </a:cxn>
                  <a:cxn ang="0">
                    <a:pos x="310" y="186"/>
                  </a:cxn>
                  <a:cxn ang="0">
                    <a:pos x="317" y="181"/>
                  </a:cxn>
                  <a:cxn ang="0">
                    <a:pos x="324" y="175"/>
                  </a:cxn>
                  <a:cxn ang="0">
                    <a:pos x="330" y="170"/>
                  </a:cxn>
                  <a:cxn ang="0">
                    <a:pos x="334" y="163"/>
                  </a:cxn>
                  <a:cxn ang="0">
                    <a:pos x="337" y="156"/>
                  </a:cxn>
                  <a:cxn ang="0">
                    <a:pos x="337" y="146"/>
                  </a:cxn>
                  <a:cxn ang="0">
                    <a:pos x="337" y="41"/>
                  </a:cxn>
                  <a:cxn ang="0">
                    <a:pos x="337" y="41"/>
                  </a:cxn>
                  <a:cxn ang="0">
                    <a:pos x="337" y="34"/>
                  </a:cxn>
                  <a:cxn ang="0">
                    <a:pos x="334" y="27"/>
                  </a:cxn>
                  <a:cxn ang="0">
                    <a:pos x="330" y="20"/>
                  </a:cxn>
                  <a:cxn ang="0">
                    <a:pos x="324" y="12"/>
                  </a:cxn>
                  <a:cxn ang="0">
                    <a:pos x="317" y="7"/>
                  </a:cxn>
                  <a:cxn ang="0">
                    <a:pos x="310" y="3"/>
                  </a:cxn>
                  <a:cxn ang="0">
                    <a:pos x="303" y="1"/>
                  </a:cxn>
                  <a:cxn ang="0">
                    <a:pos x="295" y="0"/>
                  </a:cxn>
                  <a:cxn ang="0">
                    <a:pos x="295" y="0"/>
                  </a:cxn>
                </a:cxnLst>
                <a:rect l="0" t="0" r="r" b="b"/>
                <a:pathLst>
                  <a:path w="337" h="190">
                    <a:moveTo>
                      <a:pt x="295" y="0"/>
                    </a:moveTo>
                    <a:lnTo>
                      <a:pt x="274" y="0"/>
                    </a:lnTo>
                    <a:lnTo>
                      <a:pt x="274" y="41"/>
                    </a:lnTo>
                    <a:lnTo>
                      <a:pt x="274" y="63"/>
                    </a:lnTo>
                    <a:lnTo>
                      <a:pt x="63" y="63"/>
                    </a:lnTo>
                    <a:lnTo>
                      <a:pt x="63" y="41"/>
                    </a:lnTo>
                    <a:lnTo>
                      <a:pt x="63" y="0"/>
                    </a:lnTo>
                    <a:lnTo>
                      <a:pt x="42" y="0"/>
                    </a:lnTo>
                    <a:lnTo>
                      <a:pt x="42" y="0"/>
                    </a:lnTo>
                    <a:lnTo>
                      <a:pt x="34" y="1"/>
                    </a:lnTo>
                    <a:lnTo>
                      <a:pt x="27" y="3"/>
                    </a:lnTo>
                    <a:lnTo>
                      <a:pt x="20" y="7"/>
                    </a:lnTo>
                    <a:lnTo>
                      <a:pt x="13" y="12"/>
                    </a:lnTo>
                    <a:lnTo>
                      <a:pt x="7" y="20"/>
                    </a:lnTo>
                    <a:lnTo>
                      <a:pt x="4" y="27"/>
                    </a:lnTo>
                    <a:lnTo>
                      <a:pt x="2" y="34"/>
                    </a:lnTo>
                    <a:lnTo>
                      <a:pt x="0" y="41"/>
                    </a:lnTo>
                    <a:lnTo>
                      <a:pt x="0" y="146"/>
                    </a:lnTo>
                    <a:lnTo>
                      <a:pt x="0" y="146"/>
                    </a:lnTo>
                    <a:lnTo>
                      <a:pt x="2" y="156"/>
                    </a:lnTo>
                    <a:lnTo>
                      <a:pt x="4" y="163"/>
                    </a:lnTo>
                    <a:lnTo>
                      <a:pt x="7" y="170"/>
                    </a:lnTo>
                    <a:lnTo>
                      <a:pt x="13" y="175"/>
                    </a:lnTo>
                    <a:lnTo>
                      <a:pt x="20" y="181"/>
                    </a:lnTo>
                    <a:lnTo>
                      <a:pt x="27" y="186"/>
                    </a:lnTo>
                    <a:lnTo>
                      <a:pt x="34" y="188"/>
                    </a:lnTo>
                    <a:lnTo>
                      <a:pt x="42" y="190"/>
                    </a:lnTo>
                    <a:lnTo>
                      <a:pt x="63" y="190"/>
                    </a:lnTo>
                    <a:lnTo>
                      <a:pt x="63" y="146"/>
                    </a:lnTo>
                    <a:lnTo>
                      <a:pt x="63" y="127"/>
                    </a:lnTo>
                    <a:lnTo>
                      <a:pt x="274" y="127"/>
                    </a:lnTo>
                    <a:lnTo>
                      <a:pt x="274" y="146"/>
                    </a:lnTo>
                    <a:lnTo>
                      <a:pt x="274" y="190"/>
                    </a:lnTo>
                    <a:lnTo>
                      <a:pt x="295" y="190"/>
                    </a:lnTo>
                    <a:lnTo>
                      <a:pt x="295" y="190"/>
                    </a:lnTo>
                    <a:lnTo>
                      <a:pt x="303" y="188"/>
                    </a:lnTo>
                    <a:lnTo>
                      <a:pt x="310" y="186"/>
                    </a:lnTo>
                    <a:lnTo>
                      <a:pt x="317" y="181"/>
                    </a:lnTo>
                    <a:lnTo>
                      <a:pt x="324" y="175"/>
                    </a:lnTo>
                    <a:lnTo>
                      <a:pt x="330" y="170"/>
                    </a:lnTo>
                    <a:lnTo>
                      <a:pt x="334" y="163"/>
                    </a:lnTo>
                    <a:lnTo>
                      <a:pt x="337" y="156"/>
                    </a:lnTo>
                    <a:lnTo>
                      <a:pt x="337" y="146"/>
                    </a:lnTo>
                    <a:lnTo>
                      <a:pt x="337" y="41"/>
                    </a:lnTo>
                    <a:lnTo>
                      <a:pt x="337" y="41"/>
                    </a:lnTo>
                    <a:lnTo>
                      <a:pt x="337" y="34"/>
                    </a:lnTo>
                    <a:lnTo>
                      <a:pt x="334" y="27"/>
                    </a:lnTo>
                    <a:lnTo>
                      <a:pt x="330" y="20"/>
                    </a:lnTo>
                    <a:lnTo>
                      <a:pt x="324" y="12"/>
                    </a:lnTo>
                    <a:lnTo>
                      <a:pt x="317" y="7"/>
                    </a:lnTo>
                    <a:lnTo>
                      <a:pt x="310" y="3"/>
                    </a:lnTo>
                    <a:lnTo>
                      <a:pt x="303" y="1"/>
                    </a:lnTo>
                    <a:lnTo>
                      <a:pt x="295" y="0"/>
                    </a:lnTo>
                    <a:lnTo>
                      <a:pt x="295" y="0"/>
                    </a:lnTo>
                    <a:close/>
                  </a:path>
                </a:pathLst>
              </a:custGeom>
              <a:grpFill/>
              <a:ln w="9525">
                <a:noFill/>
                <a:round/>
              </a:ln>
            </p:spPr>
            <p:txBody>
              <a:bodyPr lIns="121920" tIns="60960" rIns="121920" bIns="60960"/>
              <a:lstStyle/>
              <a:p>
                <a:pPr defTabSz="685800">
                  <a:defRPr/>
                </a:pPr>
                <a:endParaRPr lang="en-US" sz="2400">
                  <a:latin typeface="+mn-ea"/>
                </a:endParaRPr>
              </a:p>
            </p:txBody>
          </p:sp>
        </p:grpSp>
        <p:grpSp>
          <p:nvGrpSpPr>
            <p:cNvPr id="32" name="Group 137"/>
            <p:cNvGrpSpPr/>
            <p:nvPr/>
          </p:nvGrpSpPr>
          <p:grpSpPr>
            <a:xfrm>
              <a:off x="4592288" y="3320268"/>
              <a:ext cx="216972" cy="468464"/>
              <a:chOff x="3328967" y="3373450"/>
              <a:chExt cx="209550" cy="452438"/>
            </a:xfrm>
            <a:grpFill/>
          </p:grpSpPr>
          <p:sp>
            <p:nvSpPr>
              <p:cNvPr id="33" name="Freeform 31"/>
              <p:cNvSpPr/>
              <p:nvPr/>
            </p:nvSpPr>
            <p:spPr bwMode="auto">
              <a:xfrm>
                <a:off x="3328967" y="3373450"/>
                <a:ext cx="209550" cy="211138"/>
              </a:xfrm>
              <a:custGeom>
                <a:avLst/>
                <a:gdLst/>
                <a:ahLst/>
                <a:cxnLst>
                  <a:cxn ang="0">
                    <a:pos x="134" y="0"/>
                  </a:cxn>
                  <a:cxn ang="0">
                    <a:pos x="160" y="4"/>
                  </a:cxn>
                  <a:cxn ang="0">
                    <a:pos x="184" y="11"/>
                  </a:cxn>
                  <a:cxn ang="0">
                    <a:pos x="208" y="23"/>
                  </a:cxn>
                  <a:cxn ang="0">
                    <a:pos x="226" y="39"/>
                  </a:cxn>
                  <a:cxn ang="0">
                    <a:pos x="244" y="59"/>
                  </a:cxn>
                  <a:cxn ang="0">
                    <a:pos x="256" y="81"/>
                  </a:cxn>
                  <a:cxn ang="0">
                    <a:pos x="263" y="106"/>
                  </a:cxn>
                  <a:cxn ang="0">
                    <a:pos x="266" y="133"/>
                  </a:cxn>
                  <a:cxn ang="0">
                    <a:pos x="265" y="147"/>
                  </a:cxn>
                  <a:cxn ang="0">
                    <a:pos x="260" y="173"/>
                  </a:cxn>
                  <a:cxn ang="0">
                    <a:pos x="250" y="196"/>
                  </a:cxn>
                  <a:cxn ang="0">
                    <a:pos x="235" y="217"/>
                  </a:cxn>
                  <a:cxn ang="0">
                    <a:pos x="218" y="236"/>
                  </a:cxn>
                  <a:cxn ang="0">
                    <a:pos x="197" y="250"/>
                  </a:cxn>
                  <a:cxn ang="0">
                    <a:pos x="172" y="261"/>
                  </a:cxn>
                  <a:cxn ang="0">
                    <a:pos x="146" y="266"/>
                  </a:cxn>
                  <a:cxn ang="0">
                    <a:pos x="134" y="266"/>
                  </a:cxn>
                  <a:cxn ang="0">
                    <a:pos x="106" y="263"/>
                  </a:cxn>
                  <a:cxn ang="0">
                    <a:pos x="82" y="256"/>
                  </a:cxn>
                  <a:cxn ang="0">
                    <a:pos x="58" y="243"/>
                  </a:cxn>
                  <a:cxn ang="0">
                    <a:pos x="40" y="227"/>
                  </a:cxn>
                  <a:cxn ang="0">
                    <a:pos x="22" y="208"/>
                  </a:cxn>
                  <a:cxn ang="0">
                    <a:pos x="10" y="185"/>
                  </a:cxn>
                  <a:cxn ang="0">
                    <a:pos x="3" y="161"/>
                  </a:cxn>
                  <a:cxn ang="0">
                    <a:pos x="0" y="133"/>
                  </a:cxn>
                  <a:cxn ang="0">
                    <a:pos x="1" y="120"/>
                  </a:cxn>
                  <a:cxn ang="0">
                    <a:pos x="6" y="94"/>
                  </a:cxn>
                  <a:cxn ang="0">
                    <a:pos x="16" y="70"/>
                  </a:cxn>
                  <a:cxn ang="0">
                    <a:pos x="31" y="49"/>
                  </a:cxn>
                  <a:cxn ang="0">
                    <a:pos x="48" y="31"/>
                  </a:cxn>
                  <a:cxn ang="0">
                    <a:pos x="69" y="16"/>
                  </a:cxn>
                  <a:cxn ang="0">
                    <a:pos x="94" y="6"/>
                  </a:cxn>
                  <a:cxn ang="0">
                    <a:pos x="120" y="1"/>
                  </a:cxn>
                  <a:cxn ang="0">
                    <a:pos x="134" y="0"/>
                  </a:cxn>
                </a:cxnLst>
                <a:rect l="0" t="0" r="r" b="b"/>
                <a:pathLst>
                  <a:path w="266" h="266">
                    <a:moveTo>
                      <a:pt x="134" y="0"/>
                    </a:moveTo>
                    <a:lnTo>
                      <a:pt x="134" y="0"/>
                    </a:lnTo>
                    <a:lnTo>
                      <a:pt x="146" y="1"/>
                    </a:lnTo>
                    <a:lnTo>
                      <a:pt x="160" y="4"/>
                    </a:lnTo>
                    <a:lnTo>
                      <a:pt x="172" y="6"/>
                    </a:lnTo>
                    <a:lnTo>
                      <a:pt x="184" y="11"/>
                    </a:lnTo>
                    <a:lnTo>
                      <a:pt x="197" y="16"/>
                    </a:lnTo>
                    <a:lnTo>
                      <a:pt x="208" y="23"/>
                    </a:lnTo>
                    <a:lnTo>
                      <a:pt x="218" y="31"/>
                    </a:lnTo>
                    <a:lnTo>
                      <a:pt x="226" y="39"/>
                    </a:lnTo>
                    <a:lnTo>
                      <a:pt x="235" y="49"/>
                    </a:lnTo>
                    <a:lnTo>
                      <a:pt x="244" y="59"/>
                    </a:lnTo>
                    <a:lnTo>
                      <a:pt x="250" y="70"/>
                    </a:lnTo>
                    <a:lnTo>
                      <a:pt x="256" y="81"/>
                    </a:lnTo>
                    <a:lnTo>
                      <a:pt x="260" y="94"/>
                    </a:lnTo>
                    <a:lnTo>
                      <a:pt x="263" y="106"/>
                    </a:lnTo>
                    <a:lnTo>
                      <a:pt x="265" y="120"/>
                    </a:lnTo>
                    <a:lnTo>
                      <a:pt x="266" y="133"/>
                    </a:lnTo>
                    <a:lnTo>
                      <a:pt x="266" y="133"/>
                    </a:lnTo>
                    <a:lnTo>
                      <a:pt x="265" y="147"/>
                    </a:lnTo>
                    <a:lnTo>
                      <a:pt x="263" y="161"/>
                    </a:lnTo>
                    <a:lnTo>
                      <a:pt x="260" y="173"/>
                    </a:lnTo>
                    <a:lnTo>
                      <a:pt x="256" y="185"/>
                    </a:lnTo>
                    <a:lnTo>
                      <a:pt x="250" y="196"/>
                    </a:lnTo>
                    <a:lnTo>
                      <a:pt x="244" y="208"/>
                    </a:lnTo>
                    <a:lnTo>
                      <a:pt x="235" y="217"/>
                    </a:lnTo>
                    <a:lnTo>
                      <a:pt x="226" y="227"/>
                    </a:lnTo>
                    <a:lnTo>
                      <a:pt x="218" y="236"/>
                    </a:lnTo>
                    <a:lnTo>
                      <a:pt x="208" y="243"/>
                    </a:lnTo>
                    <a:lnTo>
                      <a:pt x="197" y="250"/>
                    </a:lnTo>
                    <a:lnTo>
                      <a:pt x="184" y="256"/>
                    </a:lnTo>
                    <a:lnTo>
                      <a:pt x="172" y="261"/>
                    </a:lnTo>
                    <a:lnTo>
                      <a:pt x="160" y="263"/>
                    </a:lnTo>
                    <a:lnTo>
                      <a:pt x="146" y="266"/>
                    </a:lnTo>
                    <a:lnTo>
                      <a:pt x="134" y="266"/>
                    </a:lnTo>
                    <a:lnTo>
                      <a:pt x="134" y="266"/>
                    </a:lnTo>
                    <a:lnTo>
                      <a:pt x="120" y="266"/>
                    </a:lnTo>
                    <a:lnTo>
                      <a:pt x="106" y="263"/>
                    </a:lnTo>
                    <a:lnTo>
                      <a:pt x="94" y="261"/>
                    </a:lnTo>
                    <a:lnTo>
                      <a:pt x="82" y="256"/>
                    </a:lnTo>
                    <a:lnTo>
                      <a:pt x="69" y="250"/>
                    </a:lnTo>
                    <a:lnTo>
                      <a:pt x="58" y="243"/>
                    </a:lnTo>
                    <a:lnTo>
                      <a:pt x="48" y="236"/>
                    </a:lnTo>
                    <a:lnTo>
                      <a:pt x="40" y="227"/>
                    </a:lnTo>
                    <a:lnTo>
                      <a:pt x="31" y="217"/>
                    </a:lnTo>
                    <a:lnTo>
                      <a:pt x="22" y="208"/>
                    </a:lnTo>
                    <a:lnTo>
                      <a:pt x="16" y="196"/>
                    </a:lnTo>
                    <a:lnTo>
                      <a:pt x="10" y="185"/>
                    </a:lnTo>
                    <a:lnTo>
                      <a:pt x="6" y="173"/>
                    </a:lnTo>
                    <a:lnTo>
                      <a:pt x="3" y="161"/>
                    </a:lnTo>
                    <a:lnTo>
                      <a:pt x="1" y="147"/>
                    </a:lnTo>
                    <a:lnTo>
                      <a:pt x="0" y="133"/>
                    </a:lnTo>
                    <a:lnTo>
                      <a:pt x="0" y="133"/>
                    </a:lnTo>
                    <a:lnTo>
                      <a:pt x="1" y="120"/>
                    </a:lnTo>
                    <a:lnTo>
                      <a:pt x="3" y="106"/>
                    </a:lnTo>
                    <a:lnTo>
                      <a:pt x="6" y="94"/>
                    </a:lnTo>
                    <a:lnTo>
                      <a:pt x="10" y="81"/>
                    </a:lnTo>
                    <a:lnTo>
                      <a:pt x="16" y="70"/>
                    </a:lnTo>
                    <a:lnTo>
                      <a:pt x="22" y="59"/>
                    </a:lnTo>
                    <a:lnTo>
                      <a:pt x="31" y="49"/>
                    </a:lnTo>
                    <a:lnTo>
                      <a:pt x="40" y="39"/>
                    </a:lnTo>
                    <a:lnTo>
                      <a:pt x="48" y="31"/>
                    </a:lnTo>
                    <a:lnTo>
                      <a:pt x="58" y="23"/>
                    </a:lnTo>
                    <a:lnTo>
                      <a:pt x="69" y="16"/>
                    </a:lnTo>
                    <a:lnTo>
                      <a:pt x="82" y="11"/>
                    </a:lnTo>
                    <a:lnTo>
                      <a:pt x="94" y="6"/>
                    </a:lnTo>
                    <a:lnTo>
                      <a:pt x="106" y="4"/>
                    </a:lnTo>
                    <a:lnTo>
                      <a:pt x="120" y="1"/>
                    </a:lnTo>
                    <a:lnTo>
                      <a:pt x="134" y="0"/>
                    </a:lnTo>
                    <a:lnTo>
                      <a:pt x="134"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34" name="Freeform 32"/>
              <p:cNvSpPr/>
              <p:nvPr/>
            </p:nvSpPr>
            <p:spPr bwMode="auto">
              <a:xfrm>
                <a:off x="3400405" y="3563950"/>
                <a:ext cx="66675" cy="261938"/>
              </a:xfrm>
              <a:custGeom>
                <a:avLst/>
                <a:gdLst/>
                <a:ahLst/>
                <a:cxnLst>
                  <a:cxn ang="0">
                    <a:pos x="82" y="0"/>
                  </a:cxn>
                  <a:cxn ang="0">
                    <a:pos x="82" y="288"/>
                  </a:cxn>
                  <a:cxn ang="0">
                    <a:pos x="82" y="288"/>
                  </a:cxn>
                  <a:cxn ang="0">
                    <a:pos x="81" y="296"/>
                  </a:cxn>
                  <a:cxn ang="0">
                    <a:pos x="79" y="304"/>
                  </a:cxn>
                  <a:cxn ang="0">
                    <a:pos x="75" y="311"/>
                  </a:cxn>
                  <a:cxn ang="0">
                    <a:pos x="70" y="316"/>
                  </a:cxn>
                  <a:cxn ang="0">
                    <a:pos x="64" y="322"/>
                  </a:cxn>
                  <a:cxn ang="0">
                    <a:pos x="56" y="326"/>
                  </a:cxn>
                  <a:cxn ang="0">
                    <a:pos x="49" y="329"/>
                  </a:cxn>
                  <a:cxn ang="0">
                    <a:pos x="42" y="329"/>
                  </a:cxn>
                  <a:cxn ang="0">
                    <a:pos x="42" y="329"/>
                  </a:cxn>
                  <a:cxn ang="0">
                    <a:pos x="42" y="329"/>
                  </a:cxn>
                  <a:cxn ang="0">
                    <a:pos x="33" y="329"/>
                  </a:cxn>
                  <a:cxn ang="0">
                    <a:pos x="26" y="326"/>
                  </a:cxn>
                  <a:cxn ang="0">
                    <a:pos x="18" y="322"/>
                  </a:cxn>
                  <a:cxn ang="0">
                    <a:pos x="12" y="316"/>
                  </a:cxn>
                  <a:cxn ang="0">
                    <a:pos x="7" y="311"/>
                  </a:cxn>
                  <a:cxn ang="0">
                    <a:pos x="3" y="304"/>
                  </a:cxn>
                  <a:cxn ang="0">
                    <a:pos x="1" y="296"/>
                  </a:cxn>
                  <a:cxn ang="0">
                    <a:pos x="0" y="288"/>
                  </a:cxn>
                  <a:cxn ang="0">
                    <a:pos x="0" y="0"/>
                  </a:cxn>
                  <a:cxn ang="0">
                    <a:pos x="82" y="0"/>
                  </a:cxn>
                </a:cxnLst>
                <a:rect l="0" t="0" r="r" b="b"/>
                <a:pathLst>
                  <a:path w="82" h="329">
                    <a:moveTo>
                      <a:pt x="82" y="0"/>
                    </a:moveTo>
                    <a:lnTo>
                      <a:pt x="82" y="288"/>
                    </a:lnTo>
                    <a:lnTo>
                      <a:pt x="82" y="288"/>
                    </a:lnTo>
                    <a:lnTo>
                      <a:pt x="81" y="296"/>
                    </a:lnTo>
                    <a:lnTo>
                      <a:pt x="79" y="304"/>
                    </a:lnTo>
                    <a:lnTo>
                      <a:pt x="75" y="311"/>
                    </a:lnTo>
                    <a:lnTo>
                      <a:pt x="70" y="316"/>
                    </a:lnTo>
                    <a:lnTo>
                      <a:pt x="64" y="322"/>
                    </a:lnTo>
                    <a:lnTo>
                      <a:pt x="56" y="326"/>
                    </a:lnTo>
                    <a:lnTo>
                      <a:pt x="49" y="329"/>
                    </a:lnTo>
                    <a:lnTo>
                      <a:pt x="42" y="329"/>
                    </a:lnTo>
                    <a:lnTo>
                      <a:pt x="42" y="329"/>
                    </a:lnTo>
                    <a:lnTo>
                      <a:pt x="42" y="329"/>
                    </a:lnTo>
                    <a:lnTo>
                      <a:pt x="33" y="329"/>
                    </a:lnTo>
                    <a:lnTo>
                      <a:pt x="26" y="326"/>
                    </a:lnTo>
                    <a:lnTo>
                      <a:pt x="18" y="322"/>
                    </a:lnTo>
                    <a:lnTo>
                      <a:pt x="12" y="316"/>
                    </a:lnTo>
                    <a:lnTo>
                      <a:pt x="7" y="311"/>
                    </a:lnTo>
                    <a:lnTo>
                      <a:pt x="3" y="304"/>
                    </a:lnTo>
                    <a:lnTo>
                      <a:pt x="1" y="296"/>
                    </a:lnTo>
                    <a:lnTo>
                      <a:pt x="0" y="288"/>
                    </a:lnTo>
                    <a:lnTo>
                      <a:pt x="0" y="0"/>
                    </a:lnTo>
                    <a:lnTo>
                      <a:pt x="82"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35" name="Freeform 33"/>
              <p:cNvSpPr/>
              <p:nvPr/>
            </p:nvSpPr>
            <p:spPr bwMode="auto">
              <a:xfrm>
                <a:off x="3375005" y="3421075"/>
                <a:ext cx="117475" cy="117475"/>
              </a:xfrm>
              <a:custGeom>
                <a:avLst/>
                <a:gdLst/>
                <a:ahLst/>
                <a:cxnLst>
                  <a:cxn ang="0">
                    <a:pos x="76" y="0"/>
                  </a:cxn>
                  <a:cxn ang="0">
                    <a:pos x="76" y="0"/>
                  </a:cxn>
                  <a:cxn ang="0">
                    <a:pos x="83" y="0"/>
                  </a:cxn>
                  <a:cxn ang="0">
                    <a:pos x="90" y="1"/>
                  </a:cxn>
                  <a:cxn ang="0">
                    <a:pos x="104" y="5"/>
                  </a:cxn>
                  <a:cxn ang="0">
                    <a:pos x="116" y="13"/>
                  </a:cxn>
                  <a:cxn ang="0">
                    <a:pos x="128" y="21"/>
                  </a:cxn>
                  <a:cxn ang="0">
                    <a:pos x="136" y="32"/>
                  </a:cxn>
                  <a:cxn ang="0">
                    <a:pos x="144" y="45"/>
                  </a:cxn>
                  <a:cxn ang="0">
                    <a:pos x="149" y="60"/>
                  </a:cxn>
                  <a:cxn ang="0">
                    <a:pos x="149" y="67"/>
                  </a:cxn>
                  <a:cxn ang="0">
                    <a:pos x="150" y="74"/>
                  </a:cxn>
                  <a:cxn ang="0">
                    <a:pos x="150" y="74"/>
                  </a:cxn>
                  <a:cxn ang="0">
                    <a:pos x="149" y="82"/>
                  </a:cxn>
                  <a:cxn ang="0">
                    <a:pos x="149" y="89"/>
                  </a:cxn>
                  <a:cxn ang="0">
                    <a:pos x="144" y="103"/>
                  </a:cxn>
                  <a:cxn ang="0">
                    <a:pos x="136" y="116"/>
                  </a:cxn>
                  <a:cxn ang="0">
                    <a:pos x="128" y="128"/>
                  </a:cxn>
                  <a:cxn ang="0">
                    <a:pos x="116" y="136"/>
                  </a:cxn>
                  <a:cxn ang="0">
                    <a:pos x="104" y="142"/>
                  </a:cxn>
                  <a:cxn ang="0">
                    <a:pos x="90" y="147"/>
                  </a:cxn>
                  <a:cxn ang="0">
                    <a:pos x="83" y="149"/>
                  </a:cxn>
                  <a:cxn ang="0">
                    <a:pos x="76" y="149"/>
                  </a:cxn>
                  <a:cxn ang="0">
                    <a:pos x="76" y="149"/>
                  </a:cxn>
                  <a:cxn ang="0">
                    <a:pos x="67" y="149"/>
                  </a:cxn>
                  <a:cxn ang="0">
                    <a:pos x="60" y="147"/>
                  </a:cxn>
                  <a:cxn ang="0">
                    <a:pos x="46" y="142"/>
                  </a:cxn>
                  <a:cxn ang="0">
                    <a:pos x="34" y="136"/>
                  </a:cxn>
                  <a:cxn ang="0">
                    <a:pos x="22" y="128"/>
                  </a:cxn>
                  <a:cxn ang="0">
                    <a:pos x="14" y="116"/>
                  </a:cxn>
                  <a:cxn ang="0">
                    <a:pos x="6" y="103"/>
                  </a:cxn>
                  <a:cxn ang="0">
                    <a:pos x="1" y="89"/>
                  </a:cxn>
                  <a:cxn ang="0">
                    <a:pos x="1" y="82"/>
                  </a:cxn>
                  <a:cxn ang="0">
                    <a:pos x="0" y="74"/>
                  </a:cxn>
                  <a:cxn ang="0">
                    <a:pos x="0" y="74"/>
                  </a:cxn>
                  <a:cxn ang="0">
                    <a:pos x="1" y="67"/>
                  </a:cxn>
                  <a:cxn ang="0">
                    <a:pos x="1" y="60"/>
                  </a:cxn>
                  <a:cxn ang="0">
                    <a:pos x="6" y="45"/>
                  </a:cxn>
                  <a:cxn ang="0">
                    <a:pos x="14" y="32"/>
                  </a:cxn>
                  <a:cxn ang="0">
                    <a:pos x="22" y="21"/>
                  </a:cxn>
                  <a:cxn ang="0">
                    <a:pos x="34" y="13"/>
                  </a:cxn>
                  <a:cxn ang="0">
                    <a:pos x="46" y="5"/>
                  </a:cxn>
                  <a:cxn ang="0">
                    <a:pos x="60" y="1"/>
                  </a:cxn>
                  <a:cxn ang="0">
                    <a:pos x="67" y="0"/>
                  </a:cxn>
                  <a:cxn ang="0">
                    <a:pos x="76" y="0"/>
                  </a:cxn>
                  <a:cxn ang="0">
                    <a:pos x="76" y="0"/>
                  </a:cxn>
                </a:cxnLst>
                <a:rect l="0" t="0" r="r" b="b"/>
                <a:pathLst>
                  <a:path w="150" h="149">
                    <a:moveTo>
                      <a:pt x="76" y="0"/>
                    </a:moveTo>
                    <a:lnTo>
                      <a:pt x="76" y="0"/>
                    </a:lnTo>
                    <a:lnTo>
                      <a:pt x="83" y="0"/>
                    </a:lnTo>
                    <a:lnTo>
                      <a:pt x="90" y="1"/>
                    </a:lnTo>
                    <a:lnTo>
                      <a:pt x="104" y="5"/>
                    </a:lnTo>
                    <a:lnTo>
                      <a:pt x="116" y="13"/>
                    </a:lnTo>
                    <a:lnTo>
                      <a:pt x="128" y="21"/>
                    </a:lnTo>
                    <a:lnTo>
                      <a:pt x="136" y="32"/>
                    </a:lnTo>
                    <a:lnTo>
                      <a:pt x="144" y="45"/>
                    </a:lnTo>
                    <a:lnTo>
                      <a:pt x="149" y="60"/>
                    </a:lnTo>
                    <a:lnTo>
                      <a:pt x="149" y="67"/>
                    </a:lnTo>
                    <a:lnTo>
                      <a:pt x="150" y="74"/>
                    </a:lnTo>
                    <a:lnTo>
                      <a:pt x="150" y="74"/>
                    </a:lnTo>
                    <a:lnTo>
                      <a:pt x="149" y="82"/>
                    </a:lnTo>
                    <a:lnTo>
                      <a:pt x="149" y="89"/>
                    </a:lnTo>
                    <a:lnTo>
                      <a:pt x="144" y="103"/>
                    </a:lnTo>
                    <a:lnTo>
                      <a:pt x="136" y="116"/>
                    </a:lnTo>
                    <a:lnTo>
                      <a:pt x="128" y="128"/>
                    </a:lnTo>
                    <a:lnTo>
                      <a:pt x="116" y="136"/>
                    </a:lnTo>
                    <a:lnTo>
                      <a:pt x="104" y="142"/>
                    </a:lnTo>
                    <a:lnTo>
                      <a:pt x="90" y="147"/>
                    </a:lnTo>
                    <a:lnTo>
                      <a:pt x="83" y="149"/>
                    </a:lnTo>
                    <a:lnTo>
                      <a:pt x="76" y="149"/>
                    </a:lnTo>
                    <a:lnTo>
                      <a:pt x="76" y="149"/>
                    </a:lnTo>
                    <a:lnTo>
                      <a:pt x="67" y="149"/>
                    </a:lnTo>
                    <a:lnTo>
                      <a:pt x="60" y="147"/>
                    </a:lnTo>
                    <a:lnTo>
                      <a:pt x="46" y="142"/>
                    </a:lnTo>
                    <a:lnTo>
                      <a:pt x="34" y="136"/>
                    </a:lnTo>
                    <a:lnTo>
                      <a:pt x="22" y="128"/>
                    </a:lnTo>
                    <a:lnTo>
                      <a:pt x="14" y="116"/>
                    </a:lnTo>
                    <a:lnTo>
                      <a:pt x="6" y="103"/>
                    </a:lnTo>
                    <a:lnTo>
                      <a:pt x="1" y="89"/>
                    </a:lnTo>
                    <a:lnTo>
                      <a:pt x="1" y="82"/>
                    </a:lnTo>
                    <a:lnTo>
                      <a:pt x="0" y="74"/>
                    </a:lnTo>
                    <a:lnTo>
                      <a:pt x="0" y="74"/>
                    </a:lnTo>
                    <a:lnTo>
                      <a:pt x="1" y="67"/>
                    </a:lnTo>
                    <a:lnTo>
                      <a:pt x="1" y="60"/>
                    </a:lnTo>
                    <a:lnTo>
                      <a:pt x="6" y="45"/>
                    </a:lnTo>
                    <a:lnTo>
                      <a:pt x="14" y="32"/>
                    </a:lnTo>
                    <a:lnTo>
                      <a:pt x="22" y="21"/>
                    </a:lnTo>
                    <a:lnTo>
                      <a:pt x="34" y="13"/>
                    </a:lnTo>
                    <a:lnTo>
                      <a:pt x="46" y="5"/>
                    </a:lnTo>
                    <a:lnTo>
                      <a:pt x="60" y="1"/>
                    </a:lnTo>
                    <a:lnTo>
                      <a:pt x="67" y="0"/>
                    </a:lnTo>
                    <a:lnTo>
                      <a:pt x="76" y="0"/>
                    </a:lnTo>
                    <a:lnTo>
                      <a:pt x="76"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36" name="Freeform 34"/>
              <p:cNvSpPr/>
              <p:nvPr/>
            </p:nvSpPr>
            <p:spPr bwMode="auto">
              <a:xfrm>
                <a:off x="3428980" y="3716350"/>
                <a:ext cx="88900" cy="65088"/>
              </a:xfrm>
              <a:custGeom>
                <a:avLst/>
                <a:gdLst/>
                <a:ahLst/>
                <a:cxnLst>
                  <a:cxn ang="0">
                    <a:pos x="25" y="0"/>
                  </a:cxn>
                  <a:cxn ang="0">
                    <a:pos x="88" y="0"/>
                  </a:cxn>
                  <a:cxn ang="0">
                    <a:pos x="88" y="0"/>
                  </a:cxn>
                  <a:cxn ang="0">
                    <a:pos x="93" y="1"/>
                  </a:cxn>
                  <a:cxn ang="0">
                    <a:pos x="98" y="3"/>
                  </a:cxn>
                  <a:cxn ang="0">
                    <a:pos x="103" y="5"/>
                  </a:cxn>
                  <a:cxn ang="0">
                    <a:pos x="107" y="8"/>
                  </a:cxn>
                  <a:cxn ang="0">
                    <a:pos x="109" y="11"/>
                  </a:cxn>
                  <a:cxn ang="0">
                    <a:pos x="111" y="16"/>
                  </a:cxn>
                  <a:cxn ang="0">
                    <a:pos x="113" y="21"/>
                  </a:cxn>
                  <a:cxn ang="0">
                    <a:pos x="114" y="26"/>
                  </a:cxn>
                  <a:cxn ang="0">
                    <a:pos x="114" y="57"/>
                  </a:cxn>
                  <a:cxn ang="0">
                    <a:pos x="114" y="57"/>
                  </a:cxn>
                  <a:cxn ang="0">
                    <a:pos x="113" y="62"/>
                  </a:cxn>
                  <a:cxn ang="0">
                    <a:pos x="111" y="67"/>
                  </a:cxn>
                  <a:cxn ang="0">
                    <a:pos x="109" y="72"/>
                  </a:cxn>
                  <a:cxn ang="0">
                    <a:pos x="107" y="76"/>
                  </a:cxn>
                  <a:cxn ang="0">
                    <a:pos x="103" y="78"/>
                  </a:cxn>
                  <a:cxn ang="0">
                    <a:pos x="98" y="80"/>
                  </a:cxn>
                  <a:cxn ang="0">
                    <a:pos x="93" y="82"/>
                  </a:cxn>
                  <a:cxn ang="0">
                    <a:pos x="88" y="83"/>
                  </a:cxn>
                  <a:cxn ang="0">
                    <a:pos x="25" y="83"/>
                  </a:cxn>
                  <a:cxn ang="0">
                    <a:pos x="25" y="83"/>
                  </a:cxn>
                  <a:cxn ang="0">
                    <a:pos x="20" y="82"/>
                  </a:cxn>
                  <a:cxn ang="0">
                    <a:pos x="15" y="80"/>
                  </a:cxn>
                  <a:cxn ang="0">
                    <a:pos x="11" y="78"/>
                  </a:cxn>
                  <a:cxn ang="0">
                    <a:pos x="8" y="76"/>
                  </a:cxn>
                  <a:cxn ang="0">
                    <a:pos x="4" y="72"/>
                  </a:cxn>
                  <a:cxn ang="0">
                    <a:pos x="3" y="67"/>
                  </a:cxn>
                  <a:cxn ang="0">
                    <a:pos x="0" y="62"/>
                  </a:cxn>
                  <a:cxn ang="0">
                    <a:pos x="0" y="57"/>
                  </a:cxn>
                  <a:cxn ang="0">
                    <a:pos x="0" y="26"/>
                  </a:cxn>
                  <a:cxn ang="0">
                    <a:pos x="0" y="26"/>
                  </a:cxn>
                  <a:cxn ang="0">
                    <a:pos x="0" y="21"/>
                  </a:cxn>
                  <a:cxn ang="0">
                    <a:pos x="3" y="16"/>
                  </a:cxn>
                  <a:cxn ang="0">
                    <a:pos x="4" y="11"/>
                  </a:cxn>
                  <a:cxn ang="0">
                    <a:pos x="8" y="8"/>
                  </a:cxn>
                  <a:cxn ang="0">
                    <a:pos x="11" y="5"/>
                  </a:cxn>
                  <a:cxn ang="0">
                    <a:pos x="15" y="3"/>
                  </a:cxn>
                  <a:cxn ang="0">
                    <a:pos x="20" y="1"/>
                  </a:cxn>
                  <a:cxn ang="0">
                    <a:pos x="25" y="0"/>
                  </a:cxn>
                  <a:cxn ang="0">
                    <a:pos x="25" y="0"/>
                  </a:cxn>
                </a:cxnLst>
                <a:rect l="0" t="0" r="r" b="b"/>
                <a:pathLst>
                  <a:path w="114" h="83">
                    <a:moveTo>
                      <a:pt x="25" y="0"/>
                    </a:moveTo>
                    <a:lnTo>
                      <a:pt x="88" y="0"/>
                    </a:lnTo>
                    <a:lnTo>
                      <a:pt x="88" y="0"/>
                    </a:lnTo>
                    <a:lnTo>
                      <a:pt x="93" y="1"/>
                    </a:lnTo>
                    <a:lnTo>
                      <a:pt x="98" y="3"/>
                    </a:lnTo>
                    <a:lnTo>
                      <a:pt x="103" y="5"/>
                    </a:lnTo>
                    <a:lnTo>
                      <a:pt x="107" y="8"/>
                    </a:lnTo>
                    <a:lnTo>
                      <a:pt x="109" y="11"/>
                    </a:lnTo>
                    <a:lnTo>
                      <a:pt x="111" y="16"/>
                    </a:lnTo>
                    <a:lnTo>
                      <a:pt x="113" y="21"/>
                    </a:lnTo>
                    <a:lnTo>
                      <a:pt x="114" y="26"/>
                    </a:lnTo>
                    <a:lnTo>
                      <a:pt x="114" y="57"/>
                    </a:lnTo>
                    <a:lnTo>
                      <a:pt x="114" y="57"/>
                    </a:lnTo>
                    <a:lnTo>
                      <a:pt x="113" y="62"/>
                    </a:lnTo>
                    <a:lnTo>
                      <a:pt x="111" y="67"/>
                    </a:lnTo>
                    <a:lnTo>
                      <a:pt x="109" y="72"/>
                    </a:lnTo>
                    <a:lnTo>
                      <a:pt x="107" y="76"/>
                    </a:lnTo>
                    <a:lnTo>
                      <a:pt x="103" y="78"/>
                    </a:lnTo>
                    <a:lnTo>
                      <a:pt x="98" y="80"/>
                    </a:lnTo>
                    <a:lnTo>
                      <a:pt x="93" y="82"/>
                    </a:lnTo>
                    <a:lnTo>
                      <a:pt x="88" y="83"/>
                    </a:lnTo>
                    <a:lnTo>
                      <a:pt x="25" y="83"/>
                    </a:lnTo>
                    <a:lnTo>
                      <a:pt x="25" y="83"/>
                    </a:lnTo>
                    <a:lnTo>
                      <a:pt x="20" y="82"/>
                    </a:lnTo>
                    <a:lnTo>
                      <a:pt x="15" y="80"/>
                    </a:lnTo>
                    <a:lnTo>
                      <a:pt x="11" y="78"/>
                    </a:lnTo>
                    <a:lnTo>
                      <a:pt x="8" y="76"/>
                    </a:lnTo>
                    <a:lnTo>
                      <a:pt x="4" y="72"/>
                    </a:lnTo>
                    <a:lnTo>
                      <a:pt x="3" y="67"/>
                    </a:lnTo>
                    <a:lnTo>
                      <a:pt x="0" y="62"/>
                    </a:lnTo>
                    <a:lnTo>
                      <a:pt x="0" y="57"/>
                    </a:lnTo>
                    <a:lnTo>
                      <a:pt x="0" y="26"/>
                    </a:lnTo>
                    <a:lnTo>
                      <a:pt x="0" y="26"/>
                    </a:lnTo>
                    <a:lnTo>
                      <a:pt x="0" y="21"/>
                    </a:lnTo>
                    <a:lnTo>
                      <a:pt x="3" y="16"/>
                    </a:lnTo>
                    <a:lnTo>
                      <a:pt x="4" y="11"/>
                    </a:lnTo>
                    <a:lnTo>
                      <a:pt x="8" y="8"/>
                    </a:lnTo>
                    <a:lnTo>
                      <a:pt x="11" y="5"/>
                    </a:lnTo>
                    <a:lnTo>
                      <a:pt x="15" y="3"/>
                    </a:lnTo>
                    <a:lnTo>
                      <a:pt x="20" y="1"/>
                    </a:lnTo>
                    <a:lnTo>
                      <a:pt x="25" y="0"/>
                    </a:lnTo>
                    <a:lnTo>
                      <a:pt x="25" y="0"/>
                    </a:lnTo>
                    <a:close/>
                  </a:path>
                </a:pathLst>
              </a:custGeom>
              <a:grpFill/>
              <a:ln w="9525">
                <a:noFill/>
                <a:round/>
              </a:ln>
            </p:spPr>
            <p:txBody>
              <a:bodyPr lIns="121920" tIns="60960" rIns="121920" bIns="60960"/>
              <a:lstStyle/>
              <a:p>
                <a:pPr defTabSz="685800">
                  <a:defRPr/>
                </a:pPr>
                <a:endParaRPr lang="en-US" sz="2400">
                  <a:latin typeface="+mn-ea"/>
                </a:endParaRPr>
              </a:p>
            </p:txBody>
          </p:sp>
          <p:sp>
            <p:nvSpPr>
              <p:cNvPr id="37" name="Freeform 35"/>
              <p:cNvSpPr/>
              <p:nvPr/>
            </p:nvSpPr>
            <p:spPr bwMode="auto">
              <a:xfrm>
                <a:off x="3428980" y="3640150"/>
                <a:ext cx="88900" cy="65088"/>
              </a:xfrm>
              <a:custGeom>
                <a:avLst/>
                <a:gdLst/>
                <a:ahLst/>
                <a:cxnLst>
                  <a:cxn ang="0">
                    <a:pos x="25" y="0"/>
                  </a:cxn>
                  <a:cxn ang="0">
                    <a:pos x="88" y="0"/>
                  </a:cxn>
                  <a:cxn ang="0">
                    <a:pos x="88" y="0"/>
                  </a:cxn>
                  <a:cxn ang="0">
                    <a:pos x="93" y="0"/>
                  </a:cxn>
                  <a:cxn ang="0">
                    <a:pos x="98" y="1"/>
                  </a:cxn>
                  <a:cxn ang="0">
                    <a:pos x="103" y="4"/>
                  </a:cxn>
                  <a:cxn ang="0">
                    <a:pos x="107" y="7"/>
                  </a:cxn>
                  <a:cxn ang="0">
                    <a:pos x="109" y="11"/>
                  </a:cxn>
                  <a:cxn ang="0">
                    <a:pos x="111" y="15"/>
                  </a:cxn>
                  <a:cxn ang="0">
                    <a:pos x="113" y="20"/>
                  </a:cxn>
                  <a:cxn ang="0">
                    <a:pos x="114" y="25"/>
                  </a:cxn>
                  <a:cxn ang="0">
                    <a:pos x="114" y="57"/>
                  </a:cxn>
                  <a:cxn ang="0">
                    <a:pos x="114" y="57"/>
                  </a:cxn>
                  <a:cxn ang="0">
                    <a:pos x="113" y="62"/>
                  </a:cxn>
                  <a:cxn ang="0">
                    <a:pos x="111" y="65"/>
                  </a:cxn>
                  <a:cxn ang="0">
                    <a:pos x="109" y="70"/>
                  </a:cxn>
                  <a:cxn ang="0">
                    <a:pos x="107" y="74"/>
                  </a:cxn>
                  <a:cxn ang="0">
                    <a:pos x="103" y="77"/>
                  </a:cxn>
                  <a:cxn ang="0">
                    <a:pos x="98" y="79"/>
                  </a:cxn>
                  <a:cxn ang="0">
                    <a:pos x="93" y="80"/>
                  </a:cxn>
                  <a:cxn ang="0">
                    <a:pos x="88" y="81"/>
                  </a:cxn>
                  <a:cxn ang="0">
                    <a:pos x="25" y="81"/>
                  </a:cxn>
                  <a:cxn ang="0">
                    <a:pos x="25" y="81"/>
                  </a:cxn>
                  <a:cxn ang="0">
                    <a:pos x="20" y="80"/>
                  </a:cxn>
                  <a:cxn ang="0">
                    <a:pos x="15" y="79"/>
                  </a:cxn>
                  <a:cxn ang="0">
                    <a:pos x="11" y="77"/>
                  </a:cxn>
                  <a:cxn ang="0">
                    <a:pos x="8" y="74"/>
                  </a:cxn>
                  <a:cxn ang="0">
                    <a:pos x="4" y="70"/>
                  </a:cxn>
                  <a:cxn ang="0">
                    <a:pos x="3" y="65"/>
                  </a:cxn>
                  <a:cxn ang="0">
                    <a:pos x="0" y="62"/>
                  </a:cxn>
                  <a:cxn ang="0">
                    <a:pos x="0" y="57"/>
                  </a:cxn>
                  <a:cxn ang="0">
                    <a:pos x="0" y="25"/>
                  </a:cxn>
                  <a:cxn ang="0">
                    <a:pos x="0" y="25"/>
                  </a:cxn>
                  <a:cxn ang="0">
                    <a:pos x="0" y="20"/>
                  </a:cxn>
                  <a:cxn ang="0">
                    <a:pos x="3" y="15"/>
                  </a:cxn>
                  <a:cxn ang="0">
                    <a:pos x="4" y="11"/>
                  </a:cxn>
                  <a:cxn ang="0">
                    <a:pos x="8" y="7"/>
                  </a:cxn>
                  <a:cxn ang="0">
                    <a:pos x="11" y="4"/>
                  </a:cxn>
                  <a:cxn ang="0">
                    <a:pos x="15" y="1"/>
                  </a:cxn>
                  <a:cxn ang="0">
                    <a:pos x="20" y="0"/>
                  </a:cxn>
                  <a:cxn ang="0">
                    <a:pos x="25" y="0"/>
                  </a:cxn>
                  <a:cxn ang="0">
                    <a:pos x="25" y="0"/>
                  </a:cxn>
                </a:cxnLst>
                <a:rect l="0" t="0" r="r" b="b"/>
                <a:pathLst>
                  <a:path w="114" h="81">
                    <a:moveTo>
                      <a:pt x="25" y="0"/>
                    </a:moveTo>
                    <a:lnTo>
                      <a:pt x="88" y="0"/>
                    </a:lnTo>
                    <a:lnTo>
                      <a:pt x="88" y="0"/>
                    </a:lnTo>
                    <a:lnTo>
                      <a:pt x="93" y="0"/>
                    </a:lnTo>
                    <a:lnTo>
                      <a:pt x="98" y="1"/>
                    </a:lnTo>
                    <a:lnTo>
                      <a:pt x="103" y="4"/>
                    </a:lnTo>
                    <a:lnTo>
                      <a:pt x="107" y="7"/>
                    </a:lnTo>
                    <a:lnTo>
                      <a:pt x="109" y="11"/>
                    </a:lnTo>
                    <a:lnTo>
                      <a:pt x="111" y="15"/>
                    </a:lnTo>
                    <a:lnTo>
                      <a:pt x="113" y="20"/>
                    </a:lnTo>
                    <a:lnTo>
                      <a:pt x="114" y="25"/>
                    </a:lnTo>
                    <a:lnTo>
                      <a:pt x="114" y="57"/>
                    </a:lnTo>
                    <a:lnTo>
                      <a:pt x="114" y="57"/>
                    </a:lnTo>
                    <a:lnTo>
                      <a:pt x="113" y="62"/>
                    </a:lnTo>
                    <a:lnTo>
                      <a:pt x="111" y="65"/>
                    </a:lnTo>
                    <a:lnTo>
                      <a:pt x="109" y="70"/>
                    </a:lnTo>
                    <a:lnTo>
                      <a:pt x="107" y="74"/>
                    </a:lnTo>
                    <a:lnTo>
                      <a:pt x="103" y="77"/>
                    </a:lnTo>
                    <a:lnTo>
                      <a:pt x="98" y="79"/>
                    </a:lnTo>
                    <a:lnTo>
                      <a:pt x="93" y="80"/>
                    </a:lnTo>
                    <a:lnTo>
                      <a:pt x="88" y="81"/>
                    </a:lnTo>
                    <a:lnTo>
                      <a:pt x="25" y="81"/>
                    </a:lnTo>
                    <a:lnTo>
                      <a:pt x="25" y="81"/>
                    </a:lnTo>
                    <a:lnTo>
                      <a:pt x="20" y="80"/>
                    </a:lnTo>
                    <a:lnTo>
                      <a:pt x="15" y="79"/>
                    </a:lnTo>
                    <a:lnTo>
                      <a:pt x="11" y="77"/>
                    </a:lnTo>
                    <a:lnTo>
                      <a:pt x="8" y="74"/>
                    </a:lnTo>
                    <a:lnTo>
                      <a:pt x="4" y="70"/>
                    </a:lnTo>
                    <a:lnTo>
                      <a:pt x="3" y="65"/>
                    </a:lnTo>
                    <a:lnTo>
                      <a:pt x="0" y="62"/>
                    </a:lnTo>
                    <a:lnTo>
                      <a:pt x="0" y="57"/>
                    </a:lnTo>
                    <a:lnTo>
                      <a:pt x="0" y="25"/>
                    </a:lnTo>
                    <a:lnTo>
                      <a:pt x="0" y="25"/>
                    </a:lnTo>
                    <a:lnTo>
                      <a:pt x="0" y="20"/>
                    </a:lnTo>
                    <a:lnTo>
                      <a:pt x="3" y="15"/>
                    </a:lnTo>
                    <a:lnTo>
                      <a:pt x="4" y="11"/>
                    </a:lnTo>
                    <a:lnTo>
                      <a:pt x="8" y="7"/>
                    </a:lnTo>
                    <a:lnTo>
                      <a:pt x="11" y="4"/>
                    </a:lnTo>
                    <a:lnTo>
                      <a:pt x="15" y="1"/>
                    </a:lnTo>
                    <a:lnTo>
                      <a:pt x="20" y="0"/>
                    </a:lnTo>
                    <a:lnTo>
                      <a:pt x="25" y="0"/>
                    </a:lnTo>
                    <a:lnTo>
                      <a:pt x="25" y="0"/>
                    </a:lnTo>
                    <a:close/>
                  </a:path>
                </a:pathLst>
              </a:custGeom>
              <a:grpFill/>
              <a:ln w="9525">
                <a:noFill/>
                <a:round/>
              </a:ln>
            </p:spPr>
            <p:txBody>
              <a:bodyPr lIns="121920" tIns="60960" rIns="121920" bIns="60960"/>
              <a:lstStyle/>
              <a:p>
                <a:pPr defTabSz="685800">
                  <a:defRPr/>
                </a:pPr>
                <a:endParaRPr lang="en-US" sz="2400">
                  <a:latin typeface="+mn-ea"/>
                </a:endParaRPr>
              </a:p>
            </p:txBody>
          </p:sp>
        </p:grpSp>
      </p:grpSp>
      <p:sp>
        <p:nvSpPr>
          <p:cNvPr id="41" name="TextBox 47"/>
          <p:cNvSpPr txBox="1"/>
          <p:nvPr/>
        </p:nvSpPr>
        <p:spPr>
          <a:xfrm>
            <a:off x="673804" y="1865109"/>
            <a:ext cx="2307180"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2" name="Rectangle 48"/>
          <p:cNvSpPr/>
          <p:nvPr/>
        </p:nvSpPr>
        <p:spPr>
          <a:xfrm>
            <a:off x="1715068" y="1654292"/>
            <a:ext cx="1380280" cy="215444"/>
          </a:xfrm>
          <a:prstGeom prst="rect">
            <a:avLst/>
          </a:prstGeom>
        </p:spPr>
        <p:txBody>
          <a:bodyPr wrap="squar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43" name="TextBox 47"/>
          <p:cNvSpPr txBox="1"/>
          <p:nvPr/>
        </p:nvSpPr>
        <p:spPr>
          <a:xfrm>
            <a:off x="748208" y="3036611"/>
            <a:ext cx="2307180"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4" name="Rectangle 48"/>
          <p:cNvSpPr/>
          <p:nvPr/>
        </p:nvSpPr>
        <p:spPr>
          <a:xfrm>
            <a:off x="1789472" y="2825794"/>
            <a:ext cx="1380280" cy="215444"/>
          </a:xfrm>
          <a:prstGeom prst="rect">
            <a:avLst/>
          </a:prstGeom>
        </p:spPr>
        <p:txBody>
          <a:bodyPr wrap="squar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45" name="TextBox 47"/>
          <p:cNvSpPr txBox="1"/>
          <p:nvPr/>
        </p:nvSpPr>
        <p:spPr>
          <a:xfrm>
            <a:off x="5864007" y="1938005"/>
            <a:ext cx="2307180" cy="461665"/>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6" name="Rectangle 48"/>
          <p:cNvSpPr/>
          <p:nvPr/>
        </p:nvSpPr>
        <p:spPr>
          <a:xfrm>
            <a:off x="5864007" y="1722561"/>
            <a:ext cx="1380280" cy="215444"/>
          </a:xfrm>
          <a:prstGeom prst="rect">
            <a:avLst/>
          </a:prstGeom>
        </p:spPr>
        <p:txBody>
          <a:bodyPr wrap="square" lIns="0" tIns="0" rIns="0" bIns="0">
            <a:spAutoFit/>
          </a:bodyPr>
          <a:lstStyle/>
          <a:p>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47" name="TextBox 47"/>
          <p:cNvSpPr txBox="1"/>
          <p:nvPr/>
        </p:nvSpPr>
        <p:spPr>
          <a:xfrm>
            <a:off x="5935964" y="3036611"/>
            <a:ext cx="2307180" cy="461665"/>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8" name="Rectangle 48"/>
          <p:cNvSpPr/>
          <p:nvPr/>
        </p:nvSpPr>
        <p:spPr>
          <a:xfrm>
            <a:off x="5935964" y="2821167"/>
            <a:ext cx="1380280" cy="215444"/>
          </a:xfrm>
          <a:prstGeom prst="rect">
            <a:avLst/>
          </a:prstGeom>
        </p:spPr>
        <p:txBody>
          <a:bodyPr wrap="square" lIns="0" tIns="0" rIns="0" bIns="0">
            <a:spAutoFit/>
          </a:bodyPr>
          <a:lstStyle/>
          <a:p>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49" name="TextBox 47"/>
          <p:cNvSpPr txBox="1"/>
          <p:nvPr/>
        </p:nvSpPr>
        <p:spPr>
          <a:xfrm>
            <a:off x="4940870" y="1131867"/>
            <a:ext cx="2307180" cy="461665"/>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50" name="Rectangle 48"/>
          <p:cNvSpPr/>
          <p:nvPr/>
        </p:nvSpPr>
        <p:spPr>
          <a:xfrm>
            <a:off x="4940870" y="916423"/>
            <a:ext cx="1380280" cy="215444"/>
          </a:xfrm>
          <a:prstGeom prst="rect">
            <a:avLst/>
          </a:prstGeom>
        </p:spPr>
        <p:txBody>
          <a:bodyPr wrap="square" lIns="0" tIns="0" rIns="0" bIns="0">
            <a:spAutoFit/>
          </a:bodyPr>
          <a:lstStyle/>
          <a:p>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51" name="TextBox 47"/>
          <p:cNvSpPr txBox="1"/>
          <p:nvPr/>
        </p:nvSpPr>
        <p:spPr>
          <a:xfrm>
            <a:off x="1632529" y="3853644"/>
            <a:ext cx="2307180" cy="461665"/>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52" name="Rectangle 48"/>
          <p:cNvSpPr/>
          <p:nvPr/>
        </p:nvSpPr>
        <p:spPr>
          <a:xfrm>
            <a:off x="2673793" y="3642827"/>
            <a:ext cx="1380280" cy="215444"/>
          </a:xfrm>
          <a:prstGeom prst="rect">
            <a:avLst/>
          </a:prstGeom>
        </p:spPr>
        <p:txBody>
          <a:bodyPr wrap="squar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pic>
        <p:nvPicPr>
          <p:cNvPr id="53" name="图片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54" name="矩形 53"/>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1712145"/>
      </p:ext>
    </p:extLst>
  </p:cSld>
  <p:clrMapOvr>
    <a:masterClrMapping/>
  </p:clrMapOvr>
  <mc:AlternateContent xmlns:mc="http://schemas.openxmlformats.org/markup-compatibility/2006">
    <mc:Choice xmlns:p14="http://schemas.microsoft.com/office/powerpoint/2010/main" Requires="p14">
      <p:transition spd="slow" p14:dur="27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2" presetClass="entr" presetSubtype="9"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0-#ppt_w/2"/>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0-#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6"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ppt_x"/>
                                          </p:val>
                                        </p:tav>
                                        <p:tav tm="100000">
                                          <p:val>
                                            <p:strVal val="#ppt_x"/>
                                          </p:val>
                                        </p:tav>
                                      </p:tavLst>
                                    </p:anim>
                                    <p:anim calcmode="lin" valueType="num">
                                      <p:cBhvr additive="base">
                                        <p:cTn id="62" dur="500" fill="hold"/>
                                        <p:tgtEl>
                                          <p:spTgt spid="30"/>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0-#ppt_w/2"/>
                                          </p:val>
                                        </p:tav>
                                        <p:tav tm="100000">
                                          <p:val>
                                            <p:strVal val="#ppt_x"/>
                                          </p:val>
                                        </p:tav>
                                      </p:tavLst>
                                    </p:anim>
                                    <p:anim calcmode="lin" valueType="num">
                                      <p:cBhvr additive="base">
                                        <p:cTn id="66" dur="500" fill="hold"/>
                                        <p:tgtEl>
                                          <p:spTgt spid="12"/>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2000"/>
                            </p:stCondLst>
                            <p:childTnLst>
                              <p:par>
                                <p:cTn id="72" presetID="22" presetClass="entr" presetSubtype="2"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right)">
                                      <p:cBhvr>
                                        <p:cTn id="74" dur="750"/>
                                        <p:tgtEl>
                                          <p:spTgt spid="42"/>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right)">
                                      <p:cBhvr>
                                        <p:cTn id="77" dur="750"/>
                                        <p:tgtEl>
                                          <p:spTgt spid="41"/>
                                        </p:tgtEl>
                                      </p:cBhvr>
                                    </p:animEffect>
                                  </p:childTnLst>
                                </p:cTn>
                              </p:par>
                            </p:childTnLst>
                          </p:cTn>
                        </p:par>
                        <p:par>
                          <p:cTn id="78" fill="hold">
                            <p:stCondLst>
                              <p:cond delay="2750"/>
                            </p:stCondLst>
                            <p:childTnLst>
                              <p:par>
                                <p:cTn id="79" presetID="22" presetClass="entr" presetSubtype="2"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right)">
                                      <p:cBhvr>
                                        <p:cTn id="81" dur="750"/>
                                        <p:tgtEl>
                                          <p:spTgt spid="44"/>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right)">
                                      <p:cBhvr>
                                        <p:cTn id="84" dur="750"/>
                                        <p:tgtEl>
                                          <p:spTgt spid="43"/>
                                        </p:tgtEl>
                                      </p:cBhvr>
                                    </p:animEffect>
                                  </p:childTnLst>
                                </p:cTn>
                              </p:par>
                            </p:childTnLst>
                          </p:cTn>
                        </p:par>
                        <p:par>
                          <p:cTn id="85" fill="hold">
                            <p:stCondLst>
                              <p:cond delay="3500"/>
                            </p:stCondLst>
                            <p:childTnLst>
                              <p:par>
                                <p:cTn id="86" presetID="22" presetClass="entr" presetSubtype="8"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left)">
                                      <p:cBhvr>
                                        <p:cTn id="88" dur="750"/>
                                        <p:tgtEl>
                                          <p:spTgt spid="46"/>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left)">
                                      <p:cBhvr>
                                        <p:cTn id="91" dur="750"/>
                                        <p:tgtEl>
                                          <p:spTgt spid="45"/>
                                        </p:tgtEl>
                                      </p:cBhvr>
                                    </p:animEffect>
                                  </p:childTnLst>
                                </p:cTn>
                              </p:par>
                            </p:childTnLst>
                          </p:cTn>
                        </p:par>
                        <p:par>
                          <p:cTn id="92" fill="hold">
                            <p:stCondLst>
                              <p:cond delay="4250"/>
                            </p:stCondLst>
                            <p:childTnLst>
                              <p:par>
                                <p:cTn id="93" presetID="22" presetClass="entr" presetSubtype="8"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wipe(left)">
                                      <p:cBhvr>
                                        <p:cTn id="95" dur="750"/>
                                        <p:tgtEl>
                                          <p:spTgt spid="4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left)">
                                      <p:cBhvr>
                                        <p:cTn id="98" dur="750"/>
                                        <p:tgtEl>
                                          <p:spTgt spid="47"/>
                                        </p:tgtEl>
                                      </p:cBhvr>
                                    </p:animEffect>
                                  </p:childTnLst>
                                </p:cTn>
                              </p:par>
                            </p:childTnLst>
                          </p:cTn>
                        </p:par>
                        <p:par>
                          <p:cTn id="99" fill="hold">
                            <p:stCondLst>
                              <p:cond delay="5000"/>
                            </p:stCondLst>
                            <p:childTnLst>
                              <p:par>
                                <p:cTn id="100" presetID="22" presetClass="entr" presetSubtype="8" fill="hold" grpId="0" nodeType="after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wipe(left)">
                                      <p:cBhvr>
                                        <p:cTn id="102" dur="750"/>
                                        <p:tgtEl>
                                          <p:spTgt spid="50"/>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left)">
                                      <p:cBhvr>
                                        <p:cTn id="105" dur="750"/>
                                        <p:tgtEl>
                                          <p:spTgt spid="49"/>
                                        </p:tgtEl>
                                      </p:cBhvr>
                                    </p:animEffect>
                                  </p:childTnLst>
                                </p:cTn>
                              </p:par>
                            </p:childTnLst>
                          </p:cTn>
                        </p:par>
                        <p:par>
                          <p:cTn id="106" fill="hold">
                            <p:stCondLst>
                              <p:cond delay="5750"/>
                            </p:stCondLst>
                            <p:childTnLst>
                              <p:par>
                                <p:cTn id="107" presetID="22" presetClass="entr" presetSubtype="2"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wipe(right)">
                                      <p:cBhvr>
                                        <p:cTn id="109" dur="750"/>
                                        <p:tgtEl>
                                          <p:spTgt spid="52"/>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51"/>
                                        </p:tgtEl>
                                        <p:attrNameLst>
                                          <p:attrName>style.visibility</p:attrName>
                                        </p:attrNameLst>
                                      </p:cBhvr>
                                      <p:to>
                                        <p:strVal val="visible"/>
                                      </p:to>
                                    </p:set>
                                    <p:animEffect transition="in" filter="wipe(right)">
                                      <p:cBhvr>
                                        <p:cTn id="112"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7" grpId="0" animBg="1"/>
      <p:bldP spid="18" grpId="0"/>
      <p:bldP spid="19" grpId="0" animBg="1"/>
      <p:bldP spid="20" grpId="0" animBg="1"/>
      <p:bldP spid="25" grpId="0" animBg="1"/>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矩形 5"/>
          <p:cNvSpPr/>
          <p:nvPr/>
        </p:nvSpPr>
        <p:spPr>
          <a:xfrm>
            <a:off x="868431" y="900053"/>
            <a:ext cx="3520916" cy="151194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87931" y="900053"/>
            <a:ext cx="3566477" cy="151194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68431" y="2597942"/>
            <a:ext cx="3520916" cy="1576494"/>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487931" y="2597942"/>
            <a:ext cx="3566477" cy="1576494"/>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rot="5400000">
            <a:off x="2408390" y="-639905"/>
            <a:ext cx="441000" cy="3520918"/>
          </a:xfrm>
          <a:prstGeom prst="homePlat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rot="5400000">
            <a:off x="6050669" y="-662687"/>
            <a:ext cx="441000" cy="3566477"/>
          </a:xfrm>
          <a:prstGeom prst="homePlat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rot="5400000">
            <a:off x="2408309" y="1058064"/>
            <a:ext cx="441000" cy="3520757"/>
          </a:xfrm>
          <a:prstGeom prst="homePlat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五边形 16"/>
          <p:cNvSpPr/>
          <p:nvPr/>
        </p:nvSpPr>
        <p:spPr>
          <a:xfrm rot="5400000">
            <a:off x="6050671" y="1008055"/>
            <a:ext cx="441000" cy="3566477"/>
          </a:xfrm>
          <a:prstGeom prst="homePlate">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47"/>
          <p:cNvSpPr txBox="1"/>
          <p:nvPr/>
        </p:nvSpPr>
        <p:spPr>
          <a:xfrm>
            <a:off x="1202804" y="1430752"/>
            <a:ext cx="2951942"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请在这里输入你的文字说明并且文本尽量精简可根据</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需请在这里输入你的文字说明并且文本尽量精简可根据</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需</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19" name="Rectangle 48"/>
          <p:cNvSpPr/>
          <p:nvPr/>
        </p:nvSpPr>
        <p:spPr>
          <a:xfrm>
            <a:off x="1949999" y="958201"/>
            <a:ext cx="1505259" cy="276999"/>
          </a:xfrm>
          <a:prstGeom prst="rect">
            <a:avLst/>
          </a:prstGeom>
        </p:spPr>
        <p:txBody>
          <a:bodyPr wrap="square" lIns="0" tIns="0" rIns="0" bIns="0">
            <a:spAutoFit/>
          </a:bodyPr>
          <a:lstStyle/>
          <a:p>
            <a:r>
              <a:rPr lang="zh-CN" altLang="en-US" sz="1800" b="1" dirty="0" smtClean="0">
                <a:solidFill>
                  <a:schemeClr val="bg1"/>
                </a:solidFill>
                <a:latin typeface="微软雅黑" panose="020B0503020204020204" charset="-122"/>
                <a:ea typeface="微软雅黑" panose="020B0503020204020204" charset="-122"/>
              </a:rPr>
              <a:t>单击添加标题</a:t>
            </a:r>
          </a:p>
        </p:txBody>
      </p:sp>
      <p:sp>
        <p:nvSpPr>
          <p:cNvPr id="20" name="TextBox 47"/>
          <p:cNvSpPr txBox="1"/>
          <p:nvPr/>
        </p:nvSpPr>
        <p:spPr>
          <a:xfrm>
            <a:off x="4693427" y="1430752"/>
            <a:ext cx="2951942"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请在这里输入你的文字说明并且文本尽量精简可根据</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需请在这里输入你的文字说明并且文本尽量精简可根据</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需</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1" name="Rectangle 48"/>
          <p:cNvSpPr/>
          <p:nvPr/>
        </p:nvSpPr>
        <p:spPr>
          <a:xfrm>
            <a:off x="5440622" y="958201"/>
            <a:ext cx="1505259" cy="276999"/>
          </a:xfrm>
          <a:prstGeom prst="rect">
            <a:avLst/>
          </a:prstGeom>
        </p:spPr>
        <p:txBody>
          <a:bodyPr wrap="square" lIns="0" tIns="0" rIns="0" bIns="0">
            <a:spAutoFit/>
          </a:bodyPr>
          <a:lstStyle/>
          <a:p>
            <a:r>
              <a:rPr lang="zh-CN" altLang="en-US" sz="1800" b="1" dirty="0" smtClean="0">
                <a:solidFill>
                  <a:schemeClr val="bg1"/>
                </a:solidFill>
                <a:latin typeface="微软雅黑" panose="020B0503020204020204" charset="-122"/>
                <a:ea typeface="微软雅黑" panose="020B0503020204020204" charset="-122"/>
              </a:rPr>
              <a:t>单击添加标题</a:t>
            </a:r>
          </a:p>
        </p:txBody>
      </p:sp>
      <p:sp>
        <p:nvSpPr>
          <p:cNvPr id="22" name="TextBox 47"/>
          <p:cNvSpPr txBox="1"/>
          <p:nvPr/>
        </p:nvSpPr>
        <p:spPr>
          <a:xfrm>
            <a:off x="1175698" y="3134886"/>
            <a:ext cx="2951942"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请在这里输入你的文字说明并且文本尽量精简可根据</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需请在这里输入你的文字说明并且文本尽量精简可根据</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需</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3" name="Rectangle 48"/>
          <p:cNvSpPr/>
          <p:nvPr/>
        </p:nvSpPr>
        <p:spPr>
          <a:xfrm>
            <a:off x="1922893" y="2662335"/>
            <a:ext cx="1505259" cy="276999"/>
          </a:xfrm>
          <a:prstGeom prst="rect">
            <a:avLst/>
          </a:prstGeom>
        </p:spPr>
        <p:txBody>
          <a:bodyPr wrap="square" lIns="0" tIns="0" rIns="0" bIns="0">
            <a:spAutoFit/>
          </a:bodyPr>
          <a:lstStyle/>
          <a:p>
            <a:r>
              <a:rPr lang="zh-CN" altLang="en-US" sz="1800" b="1" dirty="0" smtClean="0">
                <a:solidFill>
                  <a:schemeClr val="bg1"/>
                </a:solidFill>
                <a:latin typeface="微软雅黑" panose="020B0503020204020204" charset="-122"/>
                <a:ea typeface="微软雅黑" panose="020B0503020204020204" charset="-122"/>
              </a:rPr>
              <a:t>单击添加标题</a:t>
            </a:r>
          </a:p>
        </p:txBody>
      </p:sp>
      <p:sp>
        <p:nvSpPr>
          <p:cNvPr id="24" name="TextBox 47"/>
          <p:cNvSpPr txBox="1"/>
          <p:nvPr/>
        </p:nvSpPr>
        <p:spPr>
          <a:xfrm>
            <a:off x="4795198" y="3134886"/>
            <a:ext cx="2951942"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请在这里输入你的文字说明并且文本尽量精简可根据</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需请在这里输入你的文字说明并且文本尽量精简可根据</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需</a:t>
            </a:r>
            <a:r>
              <a:rPr lang="zh-CN" altLang="en-US" sz="1000" dirty="0">
                <a:solidFill>
                  <a:schemeClr val="tx1">
                    <a:lumMod val="75000"/>
                    <a:lumOff val="25000"/>
                  </a:schemeClr>
                </a:solidFill>
                <a:latin typeface="微软雅黑" panose="020B0503020204020204" charset="-122"/>
                <a:ea typeface="微软雅黑" panose="020B0503020204020204" charset="-122"/>
                <a:sym typeface="+mn-ea"/>
              </a:rPr>
              <a:t>请在这里输入你的文字说明并且文本尽量精简</a:t>
            </a:r>
          </a:p>
        </p:txBody>
      </p:sp>
      <p:sp>
        <p:nvSpPr>
          <p:cNvPr id="25" name="Rectangle 48"/>
          <p:cNvSpPr/>
          <p:nvPr/>
        </p:nvSpPr>
        <p:spPr>
          <a:xfrm>
            <a:off x="5542393" y="2662335"/>
            <a:ext cx="1505259" cy="276999"/>
          </a:xfrm>
          <a:prstGeom prst="rect">
            <a:avLst/>
          </a:prstGeom>
        </p:spPr>
        <p:txBody>
          <a:bodyPr wrap="square" lIns="0" tIns="0" rIns="0" bIns="0">
            <a:spAutoFit/>
          </a:bodyPr>
          <a:lstStyle/>
          <a:p>
            <a:r>
              <a:rPr lang="zh-CN" altLang="en-US" sz="1800" b="1" dirty="0" smtClean="0">
                <a:solidFill>
                  <a:schemeClr val="bg1"/>
                </a:solidFill>
                <a:latin typeface="微软雅黑" panose="020B0503020204020204" charset="-122"/>
                <a:ea typeface="微软雅黑" panose="020B0503020204020204" charset="-122"/>
              </a:rPr>
              <a:t>单击添加标题</a:t>
            </a:r>
          </a:p>
        </p:txBody>
      </p:sp>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7" name="矩形 26"/>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558883"/>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500"/>
                                        <p:tgtEl>
                                          <p:spTgt spid="18"/>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750"/>
                                        <p:tgtEl>
                                          <p:spTgt spid="8"/>
                                        </p:tgtEl>
                                      </p:cBhvr>
                                    </p:animEffect>
                                    <p:anim calcmode="lin" valueType="num">
                                      <p:cBhvr>
                                        <p:cTn id="45" dur="750" fill="hold"/>
                                        <p:tgtEl>
                                          <p:spTgt spid="8"/>
                                        </p:tgtEl>
                                        <p:attrNameLst>
                                          <p:attrName>ppt_x</p:attrName>
                                        </p:attrNameLst>
                                      </p:cBhvr>
                                      <p:tavLst>
                                        <p:tav tm="0">
                                          <p:val>
                                            <p:strVal val="#ppt_x"/>
                                          </p:val>
                                        </p:tav>
                                        <p:tav tm="100000">
                                          <p:val>
                                            <p:strVal val="#ppt_x"/>
                                          </p:val>
                                        </p:tav>
                                      </p:tavLst>
                                    </p:anim>
                                    <p:anim calcmode="lin" valueType="num">
                                      <p:cBhvr>
                                        <p:cTn id="46" dur="75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375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up)">
                                      <p:cBhvr>
                                        <p:cTn id="58" dur="500"/>
                                        <p:tgtEl>
                                          <p:spTgt spid="22"/>
                                        </p:tgtEl>
                                      </p:cBhvr>
                                    </p:animEffect>
                                  </p:childTnLst>
                                </p:cTn>
                              </p:par>
                            </p:childTnLst>
                          </p:cTn>
                        </p:par>
                        <p:par>
                          <p:cTn id="59" fill="hold">
                            <p:stCondLst>
                              <p:cond delay="4250"/>
                            </p:stCondLst>
                            <p:childTnLst>
                              <p:par>
                                <p:cTn id="60" presetID="42"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750"/>
                                        <p:tgtEl>
                                          <p:spTgt spid="9"/>
                                        </p:tgtEl>
                                      </p:cBhvr>
                                    </p:animEffect>
                                    <p:anim calcmode="lin" valueType="num">
                                      <p:cBhvr>
                                        <p:cTn id="63" dur="750" fill="hold"/>
                                        <p:tgtEl>
                                          <p:spTgt spid="9"/>
                                        </p:tgtEl>
                                        <p:attrNameLst>
                                          <p:attrName>ppt_x</p:attrName>
                                        </p:attrNameLst>
                                      </p:cBhvr>
                                      <p:tavLst>
                                        <p:tav tm="0">
                                          <p:val>
                                            <p:strVal val="#ppt_x"/>
                                          </p:val>
                                        </p:tav>
                                        <p:tav tm="100000">
                                          <p:val>
                                            <p:strVal val="#ppt_x"/>
                                          </p:val>
                                        </p:tav>
                                      </p:tavLst>
                                    </p:anim>
                                    <p:anim calcmode="lin" valueType="num">
                                      <p:cBhvr>
                                        <p:cTn id="64" dur="750" fill="hold"/>
                                        <p:tgtEl>
                                          <p:spTgt spid="9"/>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7" grpId="0" animBg="1"/>
      <p:bldP spid="18" grpId="0"/>
      <p:bldP spid="19" grpId="0"/>
      <p:bldP spid="20" grpId="0"/>
      <p:bldP spid="21" grpId="0"/>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294613" y="1919621"/>
            <a:ext cx="5482867" cy="1351471"/>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943149" y="2093897"/>
            <a:ext cx="1017590" cy="944942"/>
          </a:xfrm>
          <a:prstGeom prst="roundRect">
            <a:avLst>
              <a:gd name="adj" fmla="val 2027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rgbClr val="14274F"/>
                </a:solidFill>
                <a:latin typeface="迷你简蝶语" panose="02010604000101010101" pitchFamily="2" charset="-122"/>
                <a:ea typeface="迷你简蝶语" panose="02010604000101010101" pitchFamily="2" charset="-122"/>
              </a:rPr>
              <a:t>03</a:t>
            </a:r>
            <a:endParaRPr lang="zh-CN" altLang="en-US" sz="5400" dirty="0">
              <a:solidFill>
                <a:srgbClr val="14274F"/>
              </a:solidFill>
              <a:latin typeface="迷你简蝶语" panose="02010604000101010101" pitchFamily="2" charset="-122"/>
              <a:ea typeface="迷你简蝶语" panose="02010604000101010101"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8505" y="1441055"/>
            <a:ext cx="609287" cy="974859"/>
          </a:xfrm>
          <a:prstGeom prst="rect">
            <a:avLst/>
          </a:prstGeom>
        </p:spPr>
      </p:pic>
      <p:sp>
        <p:nvSpPr>
          <p:cNvPr id="4" name="矩形 3"/>
          <p:cNvSpPr/>
          <p:nvPr/>
        </p:nvSpPr>
        <p:spPr>
          <a:xfrm>
            <a:off x="3257224" y="1942481"/>
            <a:ext cx="4301177" cy="707886"/>
          </a:xfrm>
          <a:prstGeom prst="rect">
            <a:avLst/>
          </a:prstGeom>
        </p:spPr>
        <p:txBody>
          <a:bodyPr wrap="none">
            <a:spAutoFit/>
          </a:bodyPr>
          <a:lstStyle/>
          <a:p>
            <a:pPr algn="ctr"/>
            <a:r>
              <a:rPr lang="zh-CN" altLang="en-US" sz="4000" b="1" dirty="0" smtClean="0">
                <a:solidFill>
                  <a:schemeClr val="bg1"/>
                </a:solidFill>
                <a:latin typeface="迷你简楷体" panose="02010609030101010101" pitchFamily="49" charset="-122"/>
                <a:ea typeface="迷你简楷体" panose="02010609030101010101" pitchFamily="49" charset="-122"/>
              </a:rPr>
              <a:t>单击添加标题内容</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3376365" y="2673227"/>
            <a:ext cx="4175547" cy="391004"/>
          </a:xfrm>
          <a:prstGeom prst="rect">
            <a:avLst/>
          </a:prstGeom>
          <a:noFill/>
        </p:spPr>
        <p:txBody>
          <a:bodyPr wrap="square" lIns="0" tIns="0" rIns="0" bIns="0" rtlCol="0">
            <a:spAutoFit/>
          </a:bodyPr>
          <a:lstStyle/>
          <a:p>
            <a:pPr algn="ct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endParaRPr lang="zh-CN" altLang="en-US" sz="900"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spTree>
    <p:extLst>
      <p:ext uri="{BB962C8B-B14F-4D97-AF65-F5344CB8AC3E}">
        <p14:creationId xmlns:p14="http://schemas.microsoft.com/office/powerpoint/2010/main" val="3230708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360"/>
                                          </p:val>
                                        </p:tav>
                                        <p:tav tm="100000">
                                          <p:val>
                                            <p:fltVal val="0"/>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矩形 5"/>
          <p:cNvSpPr/>
          <p:nvPr/>
        </p:nvSpPr>
        <p:spPr>
          <a:xfrm>
            <a:off x="804784" y="1057275"/>
            <a:ext cx="2085562" cy="177165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003273" y="1057275"/>
            <a:ext cx="2892702" cy="177165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043534" y="1057275"/>
            <a:ext cx="2085562" cy="17716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47"/>
          <p:cNvSpPr txBox="1"/>
          <p:nvPr/>
        </p:nvSpPr>
        <p:spPr>
          <a:xfrm>
            <a:off x="3254846" y="1586381"/>
            <a:ext cx="2389555" cy="1269578"/>
          </a:xfrm>
          <a:prstGeom prst="rect">
            <a:avLst/>
          </a:prstGeom>
          <a:noFill/>
        </p:spPr>
        <p:txBody>
          <a:bodyPr wrap="square" lIns="0" tIns="0" rIns="0" bIns="0" rtlCol="0">
            <a:spAutoFit/>
          </a:bodyPr>
          <a:lstStyle/>
          <a:p>
            <a:pPr>
              <a:lnSpc>
                <a:spcPct val="150000"/>
              </a:lnSpc>
            </a:pPr>
            <a:r>
              <a:rPr lang="zh-CN" altLang="en-US" sz="11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1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文本框请在这里输入你的文字说明并且文本尽量精简可根据需求拉伸文本框</a:t>
            </a:r>
          </a:p>
          <a:p>
            <a:pPr>
              <a:lnSpc>
                <a:spcPct val="150000"/>
              </a:lnSpc>
            </a:pPr>
            <a:endParaRPr lang="zh-CN" altLang="en-US" sz="1100" dirty="0" smtClean="0">
              <a:solidFill>
                <a:schemeClr val="bg1"/>
              </a:solidFill>
              <a:latin typeface="微软雅黑" panose="020B0503020204020204" charset="-122"/>
              <a:ea typeface="微软雅黑" panose="020B0503020204020204" charset="-122"/>
              <a:sym typeface="+mn-ea"/>
            </a:endParaRPr>
          </a:p>
        </p:txBody>
      </p:sp>
      <p:sp>
        <p:nvSpPr>
          <p:cNvPr id="10" name="Rectangle 48"/>
          <p:cNvSpPr/>
          <p:nvPr/>
        </p:nvSpPr>
        <p:spPr>
          <a:xfrm>
            <a:off x="3826210" y="1305169"/>
            <a:ext cx="1246826" cy="246221"/>
          </a:xfrm>
          <a:prstGeom prst="rect">
            <a:avLst/>
          </a:prstGeom>
        </p:spPr>
        <p:txBody>
          <a:bodyPr wrap="square" lIns="0" tIns="0" rIns="0" bIns="0">
            <a:spAutoFit/>
          </a:bodyPr>
          <a:lstStyle/>
          <a:p>
            <a:pPr algn="ctr"/>
            <a:r>
              <a:rPr lang="zh-CN" altLang="en-US" sz="1600" b="1" dirty="0" smtClean="0">
                <a:solidFill>
                  <a:schemeClr val="bg1"/>
                </a:solidFill>
                <a:latin typeface="微软雅黑" panose="020B0503020204020204" charset="-122"/>
                <a:ea typeface="微软雅黑" panose="020B0503020204020204" charset="-122"/>
              </a:rPr>
              <a:t>单击添加标题</a:t>
            </a:r>
          </a:p>
        </p:txBody>
      </p:sp>
      <p:sp>
        <p:nvSpPr>
          <p:cNvPr id="11" name="TextBox 47"/>
          <p:cNvSpPr txBox="1"/>
          <p:nvPr/>
        </p:nvSpPr>
        <p:spPr>
          <a:xfrm>
            <a:off x="1103027" y="3424405"/>
            <a:ext cx="6868155" cy="692497"/>
          </a:xfrm>
          <a:prstGeom prst="rect">
            <a:avLst/>
          </a:prstGeom>
          <a:noFill/>
        </p:spPr>
        <p:txBody>
          <a:bodyPr wrap="square" lIns="0" tIns="0" rIns="0" bIns="0" rtlCol="0">
            <a:spAutoFit/>
          </a:bodyPr>
          <a:lstStyle/>
          <a:p>
            <a:pPr algn="ct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文本框请</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在这里输入你的文字说明并且文本尽量精简可根据需求拉伸</a:t>
            </a: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文本框请</a:t>
            </a:r>
            <a:r>
              <a:rPr lang="zh-CN" altLang="en-US" sz="1000" dirty="0">
                <a:solidFill>
                  <a:schemeClr val="tx1">
                    <a:lumMod val="85000"/>
                    <a:lumOff val="15000"/>
                  </a:schemeClr>
                </a:solidFill>
                <a:latin typeface="微软雅黑" panose="020B0503020204020204" charset="-122"/>
                <a:ea typeface="微软雅黑" panose="020B0503020204020204" charset="-122"/>
                <a:sym typeface="+mn-ea"/>
              </a:rPr>
              <a:t>在这里输入你的文字说明并且文本尽量精简可根据需求拉伸</a:t>
            </a: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文本框</a:t>
            </a:r>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2" name="任意多边形 11"/>
          <p:cNvSpPr/>
          <p:nvPr/>
        </p:nvSpPr>
        <p:spPr>
          <a:xfrm rot="10800000">
            <a:off x="784975" y="3071056"/>
            <a:ext cx="7344121" cy="203441"/>
          </a:xfrm>
          <a:custGeom>
            <a:avLst/>
            <a:gdLst>
              <a:gd name="connsiteX0" fmla="*/ 7344121 w 7344121"/>
              <a:gd name="connsiteY0" fmla="*/ 203441 h 203441"/>
              <a:gd name="connsiteX1" fmla="*/ 0 w 7344121"/>
              <a:gd name="connsiteY1" fmla="*/ 203441 h 203441"/>
              <a:gd name="connsiteX2" fmla="*/ 0 w 7344121"/>
              <a:gd name="connsiteY2" fmla="*/ 157722 h 203441"/>
              <a:gd name="connsiteX3" fmla="*/ 3520346 w 7344121"/>
              <a:gd name="connsiteY3" fmla="*/ 157722 h 203441"/>
              <a:gd name="connsiteX4" fmla="*/ 3610051 w 7344121"/>
              <a:gd name="connsiteY4" fmla="*/ 0 h 203441"/>
              <a:gd name="connsiteX5" fmla="*/ 3699756 w 7344121"/>
              <a:gd name="connsiteY5" fmla="*/ 157722 h 203441"/>
              <a:gd name="connsiteX6" fmla="*/ 7344121 w 7344121"/>
              <a:gd name="connsiteY6" fmla="*/ 157722 h 20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4121" h="203441">
                <a:moveTo>
                  <a:pt x="7344121" y="203441"/>
                </a:moveTo>
                <a:lnTo>
                  <a:pt x="0" y="203441"/>
                </a:lnTo>
                <a:lnTo>
                  <a:pt x="0" y="157722"/>
                </a:lnTo>
                <a:lnTo>
                  <a:pt x="3520346" y="157722"/>
                </a:lnTo>
                <a:lnTo>
                  <a:pt x="3610051" y="0"/>
                </a:lnTo>
                <a:lnTo>
                  <a:pt x="3699756" y="157722"/>
                </a:lnTo>
                <a:lnTo>
                  <a:pt x="7344121" y="157722"/>
                </a:lnTo>
                <a:close/>
              </a:path>
            </a:pathLst>
          </a:cu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18" name="矩形 17"/>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60347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5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Scale>
                                      <p:cBhvr>
                                        <p:cTn id="1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gtEl>
                                        <p:attrNameLst>
                                          <p:attrName>ppt_x</p:attrName>
                                          <p:attrName>ppt_y</p:attrName>
                                        </p:attrNameLst>
                                      </p:cBhvr>
                                    </p:animMotion>
                                    <p:animEffect transition="in" filter="fade">
                                      <p:cBhvr>
                                        <p:cTn id="14" dur="1000"/>
                                        <p:tgtEl>
                                          <p:spTgt spid="10"/>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Scale>
                                      <p:cBhvr>
                                        <p:cTn id="1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9"/>
                                        </p:tgtEl>
                                        <p:attrNameLst>
                                          <p:attrName>ppt_x</p:attrName>
                                          <p:attrName>ppt_y</p:attrName>
                                        </p:attrNameLst>
                                      </p:cBhvr>
                                    </p:animMotion>
                                    <p:animEffect transition="in" filter="fade">
                                      <p:cBhvr>
                                        <p:cTn id="19" dur="1000"/>
                                        <p:tgtEl>
                                          <p:spTgt spid="9"/>
                                        </p:tgtEl>
                                      </p:cBhvr>
                                    </p:animEffect>
                                  </p:childTnLst>
                                </p:cTn>
                              </p:par>
                            </p:childTnLst>
                          </p:cTn>
                        </p:par>
                        <p:par>
                          <p:cTn id="20" fill="hold">
                            <p:stCondLst>
                              <p:cond delay="1050"/>
                            </p:stCondLst>
                            <p:childTnLst>
                              <p:par>
                                <p:cTn id="21" presetID="1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left)">
                                      <p:cBhvr>
                                        <p:cTn id="24" dur="500"/>
                                        <p:tgtEl>
                                          <p:spTgt spid="6"/>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1550"/>
                            </p:stCondLst>
                            <p:childTnLst>
                              <p:par>
                                <p:cTn id="30" presetID="16" presetClass="entr" presetSubtype="2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par>
                          <p:cTn id="33" fill="hold">
                            <p:stCondLst>
                              <p:cond delay="205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任意多边形 5"/>
          <p:cNvSpPr/>
          <p:nvPr/>
        </p:nvSpPr>
        <p:spPr>
          <a:xfrm>
            <a:off x="3113735" y="3433050"/>
            <a:ext cx="2781982" cy="180491"/>
          </a:xfrm>
          <a:custGeom>
            <a:avLst/>
            <a:gdLst>
              <a:gd name="connsiteX0" fmla="*/ 609600 w 800100"/>
              <a:gd name="connsiteY0" fmla="*/ 38100 h 234950"/>
              <a:gd name="connsiteX1" fmla="*/ 800100 w 800100"/>
              <a:gd name="connsiteY1" fmla="*/ 234950 h 234950"/>
              <a:gd name="connsiteX2" fmla="*/ 69850 w 800100"/>
              <a:gd name="connsiteY2" fmla="*/ 152400 h 234950"/>
              <a:gd name="connsiteX3" fmla="*/ 0 w 800100"/>
              <a:gd name="connsiteY3" fmla="*/ 0 h 234950"/>
              <a:gd name="connsiteX4" fmla="*/ 609600 w 800100"/>
              <a:gd name="connsiteY4" fmla="*/ 38100 h 234950"/>
              <a:gd name="connsiteX0" fmla="*/ 609600 w 800100"/>
              <a:gd name="connsiteY0" fmla="*/ 38100 h 234950"/>
              <a:gd name="connsiteX1" fmla="*/ 800100 w 800100"/>
              <a:gd name="connsiteY1" fmla="*/ 234950 h 234950"/>
              <a:gd name="connsiteX2" fmla="*/ 98425 w 800100"/>
              <a:gd name="connsiteY2" fmla="*/ 195263 h 234950"/>
              <a:gd name="connsiteX3" fmla="*/ 0 w 800100"/>
              <a:gd name="connsiteY3" fmla="*/ 0 h 234950"/>
              <a:gd name="connsiteX4" fmla="*/ 609600 w 800100"/>
              <a:gd name="connsiteY4" fmla="*/ 38100 h 234950"/>
              <a:gd name="connsiteX0" fmla="*/ 609600 w 831049"/>
              <a:gd name="connsiteY0" fmla="*/ 38100 h 195263"/>
              <a:gd name="connsiteX1" fmla="*/ 831049 w 831049"/>
              <a:gd name="connsiteY1" fmla="*/ 192088 h 195263"/>
              <a:gd name="connsiteX2" fmla="*/ 98425 w 831049"/>
              <a:gd name="connsiteY2" fmla="*/ 195263 h 195263"/>
              <a:gd name="connsiteX3" fmla="*/ 0 w 831049"/>
              <a:gd name="connsiteY3" fmla="*/ 0 h 195263"/>
              <a:gd name="connsiteX4" fmla="*/ 609600 w 831049"/>
              <a:gd name="connsiteY4" fmla="*/ 38100 h 195263"/>
              <a:gd name="connsiteX0" fmla="*/ 609600 w 831049"/>
              <a:gd name="connsiteY0" fmla="*/ 38100 h 200026"/>
              <a:gd name="connsiteX1" fmla="*/ 831049 w 831049"/>
              <a:gd name="connsiteY1" fmla="*/ 192088 h 200026"/>
              <a:gd name="connsiteX2" fmla="*/ 168577 w 831049"/>
              <a:gd name="connsiteY2" fmla="*/ 200026 h 200026"/>
              <a:gd name="connsiteX3" fmla="*/ 0 w 831049"/>
              <a:gd name="connsiteY3" fmla="*/ 0 h 200026"/>
              <a:gd name="connsiteX4" fmla="*/ 609600 w 831049"/>
              <a:gd name="connsiteY4" fmla="*/ 38100 h 200026"/>
              <a:gd name="connsiteX0" fmla="*/ 667372 w 888821"/>
              <a:gd name="connsiteY0" fmla="*/ 0 h 161926"/>
              <a:gd name="connsiteX1" fmla="*/ 888821 w 888821"/>
              <a:gd name="connsiteY1" fmla="*/ 153988 h 161926"/>
              <a:gd name="connsiteX2" fmla="*/ 226349 w 888821"/>
              <a:gd name="connsiteY2" fmla="*/ 161926 h 161926"/>
              <a:gd name="connsiteX3" fmla="*/ 0 w 888821"/>
              <a:gd name="connsiteY3" fmla="*/ 28575 h 161926"/>
              <a:gd name="connsiteX4" fmla="*/ 667372 w 888821"/>
              <a:gd name="connsiteY4" fmla="*/ 0 h 161926"/>
              <a:gd name="connsiteX0" fmla="*/ 562145 w 888821"/>
              <a:gd name="connsiteY0" fmla="*/ 4763 h 133351"/>
              <a:gd name="connsiteX1" fmla="*/ 888821 w 888821"/>
              <a:gd name="connsiteY1" fmla="*/ 125413 h 133351"/>
              <a:gd name="connsiteX2" fmla="*/ 226349 w 888821"/>
              <a:gd name="connsiteY2" fmla="*/ 133351 h 133351"/>
              <a:gd name="connsiteX3" fmla="*/ 0 w 888821"/>
              <a:gd name="connsiteY3" fmla="*/ 0 h 133351"/>
              <a:gd name="connsiteX4" fmla="*/ 562145 w 888821"/>
              <a:gd name="connsiteY4" fmla="*/ 4763 h 133351"/>
              <a:gd name="connsiteX0" fmla="*/ 562145 w 888821"/>
              <a:gd name="connsiteY0" fmla="*/ 0 h 128588"/>
              <a:gd name="connsiteX1" fmla="*/ 888821 w 888821"/>
              <a:gd name="connsiteY1" fmla="*/ 120650 h 128588"/>
              <a:gd name="connsiteX2" fmla="*/ 226349 w 888821"/>
              <a:gd name="connsiteY2" fmla="*/ 128588 h 128588"/>
              <a:gd name="connsiteX3" fmla="*/ 0 w 888821"/>
              <a:gd name="connsiteY3" fmla="*/ 36395 h 128588"/>
              <a:gd name="connsiteX4" fmla="*/ 562145 w 888821"/>
              <a:gd name="connsiteY4" fmla="*/ 0 h 128588"/>
              <a:gd name="connsiteX0" fmla="*/ 879889 w 888821"/>
              <a:gd name="connsiteY0" fmla="*/ 0 h 93309"/>
              <a:gd name="connsiteX1" fmla="*/ 888821 w 888821"/>
              <a:gd name="connsiteY1" fmla="*/ 85371 h 93309"/>
              <a:gd name="connsiteX2" fmla="*/ 226349 w 888821"/>
              <a:gd name="connsiteY2" fmla="*/ 93309 h 93309"/>
              <a:gd name="connsiteX3" fmla="*/ 0 w 888821"/>
              <a:gd name="connsiteY3" fmla="*/ 1116 h 93309"/>
              <a:gd name="connsiteX4" fmla="*/ 879889 w 888821"/>
              <a:gd name="connsiteY4" fmla="*/ 0 h 93309"/>
              <a:gd name="connsiteX0" fmla="*/ 879889 w 1307666"/>
              <a:gd name="connsiteY0" fmla="*/ 0 h 93309"/>
              <a:gd name="connsiteX1" fmla="*/ 1307666 w 1307666"/>
              <a:gd name="connsiteY1" fmla="*/ 53032 h 93309"/>
              <a:gd name="connsiteX2" fmla="*/ 226349 w 1307666"/>
              <a:gd name="connsiteY2" fmla="*/ 93309 h 93309"/>
              <a:gd name="connsiteX3" fmla="*/ 0 w 1307666"/>
              <a:gd name="connsiteY3" fmla="*/ 1116 h 93309"/>
              <a:gd name="connsiteX4" fmla="*/ 879889 w 1307666"/>
              <a:gd name="connsiteY4" fmla="*/ 0 h 93309"/>
              <a:gd name="connsiteX0" fmla="*/ 879889 w 1307666"/>
              <a:gd name="connsiteY0" fmla="*/ 0 h 53032"/>
              <a:gd name="connsiteX1" fmla="*/ 1307666 w 1307666"/>
              <a:gd name="connsiteY1" fmla="*/ 53032 h 53032"/>
              <a:gd name="connsiteX2" fmla="*/ 180957 w 1307666"/>
              <a:gd name="connsiteY2" fmla="*/ 49211 h 53032"/>
              <a:gd name="connsiteX3" fmla="*/ 0 w 1307666"/>
              <a:gd name="connsiteY3" fmla="*/ 1116 h 53032"/>
              <a:gd name="connsiteX4" fmla="*/ 879889 w 1307666"/>
              <a:gd name="connsiteY4" fmla="*/ 0 h 53032"/>
              <a:gd name="connsiteX0" fmla="*/ 875762 w 1303539"/>
              <a:gd name="connsiteY0" fmla="*/ 45922 h 98954"/>
              <a:gd name="connsiteX1" fmla="*/ 1303539 w 1303539"/>
              <a:gd name="connsiteY1" fmla="*/ 98954 h 98954"/>
              <a:gd name="connsiteX2" fmla="*/ 176830 w 1303539"/>
              <a:gd name="connsiteY2" fmla="*/ 95133 h 98954"/>
              <a:gd name="connsiteX3" fmla="*/ 0 w 1303539"/>
              <a:gd name="connsiteY3" fmla="*/ 0 h 98954"/>
              <a:gd name="connsiteX4" fmla="*/ 875762 w 1303539"/>
              <a:gd name="connsiteY4" fmla="*/ 45922 h 98954"/>
              <a:gd name="connsiteX0" fmla="*/ 884015 w 1303539"/>
              <a:gd name="connsiteY0" fmla="*/ 0 h 103010"/>
              <a:gd name="connsiteX1" fmla="*/ 1303539 w 1303539"/>
              <a:gd name="connsiteY1" fmla="*/ 103010 h 103010"/>
              <a:gd name="connsiteX2" fmla="*/ 176830 w 1303539"/>
              <a:gd name="connsiteY2" fmla="*/ 99189 h 103010"/>
              <a:gd name="connsiteX3" fmla="*/ 0 w 1303539"/>
              <a:gd name="connsiteY3" fmla="*/ 4056 h 103010"/>
              <a:gd name="connsiteX4" fmla="*/ 884015 w 1303539"/>
              <a:gd name="connsiteY4" fmla="*/ 0 h 103010"/>
              <a:gd name="connsiteX0" fmla="*/ 884015 w 1303539"/>
              <a:gd name="connsiteY0" fmla="*/ 0 h 103010"/>
              <a:gd name="connsiteX1" fmla="*/ 1303539 w 1303539"/>
              <a:gd name="connsiteY1" fmla="*/ 103010 h 103010"/>
              <a:gd name="connsiteX2" fmla="*/ 229100 w 1303539"/>
              <a:gd name="connsiteY2" fmla="*/ 95269 h 103010"/>
              <a:gd name="connsiteX3" fmla="*/ 0 w 1303539"/>
              <a:gd name="connsiteY3" fmla="*/ 4056 h 103010"/>
              <a:gd name="connsiteX4" fmla="*/ 884015 w 1303539"/>
              <a:gd name="connsiteY4" fmla="*/ 0 h 103010"/>
              <a:gd name="connsiteX0" fmla="*/ 884015 w 1303539"/>
              <a:gd name="connsiteY0" fmla="*/ 0 h 103010"/>
              <a:gd name="connsiteX1" fmla="*/ 1303539 w 1303539"/>
              <a:gd name="connsiteY1" fmla="*/ 103010 h 103010"/>
              <a:gd name="connsiteX2" fmla="*/ 264864 w 1303539"/>
              <a:gd name="connsiteY2" fmla="*/ 99189 h 103010"/>
              <a:gd name="connsiteX3" fmla="*/ 0 w 1303539"/>
              <a:gd name="connsiteY3" fmla="*/ 4056 h 103010"/>
              <a:gd name="connsiteX4" fmla="*/ 884015 w 1303539"/>
              <a:gd name="connsiteY4" fmla="*/ 0 h 10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539" h="103010">
                <a:moveTo>
                  <a:pt x="884015" y="0"/>
                </a:moveTo>
                <a:lnTo>
                  <a:pt x="1303539" y="103010"/>
                </a:lnTo>
                <a:lnTo>
                  <a:pt x="264864" y="99189"/>
                </a:lnTo>
                <a:lnTo>
                  <a:pt x="0" y="4056"/>
                </a:lnTo>
                <a:lnTo>
                  <a:pt x="884015"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3580837" y="2665849"/>
            <a:ext cx="1896900" cy="144233"/>
          </a:xfrm>
          <a:custGeom>
            <a:avLst/>
            <a:gdLst>
              <a:gd name="connsiteX0" fmla="*/ 609600 w 800100"/>
              <a:gd name="connsiteY0" fmla="*/ 38100 h 234950"/>
              <a:gd name="connsiteX1" fmla="*/ 800100 w 800100"/>
              <a:gd name="connsiteY1" fmla="*/ 234950 h 234950"/>
              <a:gd name="connsiteX2" fmla="*/ 69850 w 800100"/>
              <a:gd name="connsiteY2" fmla="*/ 152400 h 234950"/>
              <a:gd name="connsiteX3" fmla="*/ 0 w 800100"/>
              <a:gd name="connsiteY3" fmla="*/ 0 h 234950"/>
              <a:gd name="connsiteX4" fmla="*/ 609600 w 800100"/>
              <a:gd name="connsiteY4" fmla="*/ 38100 h 234950"/>
              <a:gd name="connsiteX0" fmla="*/ 609600 w 800100"/>
              <a:gd name="connsiteY0" fmla="*/ 38100 h 234950"/>
              <a:gd name="connsiteX1" fmla="*/ 800100 w 800100"/>
              <a:gd name="connsiteY1" fmla="*/ 234950 h 234950"/>
              <a:gd name="connsiteX2" fmla="*/ 98425 w 800100"/>
              <a:gd name="connsiteY2" fmla="*/ 195263 h 234950"/>
              <a:gd name="connsiteX3" fmla="*/ 0 w 800100"/>
              <a:gd name="connsiteY3" fmla="*/ 0 h 234950"/>
              <a:gd name="connsiteX4" fmla="*/ 609600 w 800100"/>
              <a:gd name="connsiteY4" fmla="*/ 38100 h 234950"/>
              <a:gd name="connsiteX0" fmla="*/ 609600 w 831049"/>
              <a:gd name="connsiteY0" fmla="*/ 38100 h 195263"/>
              <a:gd name="connsiteX1" fmla="*/ 831049 w 831049"/>
              <a:gd name="connsiteY1" fmla="*/ 192088 h 195263"/>
              <a:gd name="connsiteX2" fmla="*/ 98425 w 831049"/>
              <a:gd name="connsiteY2" fmla="*/ 195263 h 195263"/>
              <a:gd name="connsiteX3" fmla="*/ 0 w 831049"/>
              <a:gd name="connsiteY3" fmla="*/ 0 h 195263"/>
              <a:gd name="connsiteX4" fmla="*/ 609600 w 831049"/>
              <a:gd name="connsiteY4" fmla="*/ 38100 h 195263"/>
              <a:gd name="connsiteX0" fmla="*/ 609600 w 831049"/>
              <a:gd name="connsiteY0" fmla="*/ 38100 h 200026"/>
              <a:gd name="connsiteX1" fmla="*/ 831049 w 831049"/>
              <a:gd name="connsiteY1" fmla="*/ 192088 h 200026"/>
              <a:gd name="connsiteX2" fmla="*/ 168577 w 831049"/>
              <a:gd name="connsiteY2" fmla="*/ 200026 h 200026"/>
              <a:gd name="connsiteX3" fmla="*/ 0 w 831049"/>
              <a:gd name="connsiteY3" fmla="*/ 0 h 200026"/>
              <a:gd name="connsiteX4" fmla="*/ 609600 w 831049"/>
              <a:gd name="connsiteY4" fmla="*/ 38100 h 200026"/>
              <a:gd name="connsiteX0" fmla="*/ 667372 w 888821"/>
              <a:gd name="connsiteY0" fmla="*/ 0 h 161926"/>
              <a:gd name="connsiteX1" fmla="*/ 888821 w 888821"/>
              <a:gd name="connsiteY1" fmla="*/ 153988 h 161926"/>
              <a:gd name="connsiteX2" fmla="*/ 226349 w 888821"/>
              <a:gd name="connsiteY2" fmla="*/ 161926 h 161926"/>
              <a:gd name="connsiteX3" fmla="*/ 0 w 888821"/>
              <a:gd name="connsiteY3" fmla="*/ 28575 h 161926"/>
              <a:gd name="connsiteX4" fmla="*/ 667372 w 888821"/>
              <a:gd name="connsiteY4" fmla="*/ 0 h 161926"/>
              <a:gd name="connsiteX0" fmla="*/ 562145 w 888821"/>
              <a:gd name="connsiteY0" fmla="*/ 4763 h 133351"/>
              <a:gd name="connsiteX1" fmla="*/ 888821 w 888821"/>
              <a:gd name="connsiteY1" fmla="*/ 125413 h 133351"/>
              <a:gd name="connsiteX2" fmla="*/ 226349 w 888821"/>
              <a:gd name="connsiteY2" fmla="*/ 133351 h 133351"/>
              <a:gd name="connsiteX3" fmla="*/ 0 w 888821"/>
              <a:gd name="connsiteY3" fmla="*/ 0 h 133351"/>
              <a:gd name="connsiteX4" fmla="*/ 562145 w 888821"/>
              <a:gd name="connsiteY4" fmla="*/ 4763 h 13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821" h="133351">
                <a:moveTo>
                  <a:pt x="562145" y="4763"/>
                </a:moveTo>
                <a:lnTo>
                  <a:pt x="888821" y="125413"/>
                </a:lnTo>
                <a:lnTo>
                  <a:pt x="226349" y="133351"/>
                </a:lnTo>
                <a:lnTo>
                  <a:pt x="0" y="0"/>
                </a:lnTo>
                <a:lnTo>
                  <a:pt x="562145" y="4763"/>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4097962" y="1840563"/>
            <a:ext cx="933520" cy="144232"/>
          </a:xfrm>
          <a:custGeom>
            <a:avLst/>
            <a:gdLst>
              <a:gd name="connsiteX0" fmla="*/ 609600 w 800100"/>
              <a:gd name="connsiteY0" fmla="*/ 38100 h 234950"/>
              <a:gd name="connsiteX1" fmla="*/ 800100 w 800100"/>
              <a:gd name="connsiteY1" fmla="*/ 234950 h 234950"/>
              <a:gd name="connsiteX2" fmla="*/ 69850 w 800100"/>
              <a:gd name="connsiteY2" fmla="*/ 152400 h 234950"/>
              <a:gd name="connsiteX3" fmla="*/ 0 w 800100"/>
              <a:gd name="connsiteY3" fmla="*/ 0 h 234950"/>
              <a:gd name="connsiteX4" fmla="*/ 609600 w 800100"/>
              <a:gd name="connsiteY4" fmla="*/ 38100 h 234950"/>
              <a:gd name="connsiteX0" fmla="*/ 609600 w 800100"/>
              <a:gd name="connsiteY0" fmla="*/ 38100 h 234950"/>
              <a:gd name="connsiteX1" fmla="*/ 800100 w 800100"/>
              <a:gd name="connsiteY1" fmla="*/ 234950 h 234950"/>
              <a:gd name="connsiteX2" fmla="*/ 98425 w 800100"/>
              <a:gd name="connsiteY2" fmla="*/ 195263 h 234950"/>
              <a:gd name="connsiteX3" fmla="*/ 0 w 800100"/>
              <a:gd name="connsiteY3" fmla="*/ 0 h 234950"/>
              <a:gd name="connsiteX4" fmla="*/ 609600 w 800100"/>
              <a:gd name="connsiteY4" fmla="*/ 38100 h 234950"/>
              <a:gd name="connsiteX0" fmla="*/ 723900 w 914400"/>
              <a:gd name="connsiteY0" fmla="*/ 0 h 196850"/>
              <a:gd name="connsiteX1" fmla="*/ 914400 w 914400"/>
              <a:gd name="connsiteY1" fmla="*/ 196850 h 196850"/>
              <a:gd name="connsiteX2" fmla="*/ 212725 w 914400"/>
              <a:gd name="connsiteY2" fmla="*/ 157163 h 196850"/>
              <a:gd name="connsiteX3" fmla="*/ 0 w 914400"/>
              <a:gd name="connsiteY3" fmla="*/ 4762 h 196850"/>
              <a:gd name="connsiteX4" fmla="*/ 723900 w 914400"/>
              <a:gd name="connsiteY4" fmla="*/ 0 h 196850"/>
              <a:gd name="connsiteX0" fmla="*/ 723900 w 1009650"/>
              <a:gd name="connsiteY0" fmla="*/ 0 h 157163"/>
              <a:gd name="connsiteX1" fmla="*/ 1009650 w 1009650"/>
              <a:gd name="connsiteY1" fmla="*/ 130175 h 157163"/>
              <a:gd name="connsiteX2" fmla="*/ 212725 w 1009650"/>
              <a:gd name="connsiteY2" fmla="*/ 157163 h 157163"/>
              <a:gd name="connsiteX3" fmla="*/ 0 w 1009650"/>
              <a:gd name="connsiteY3" fmla="*/ 4762 h 157163"/>
              <a:gd name="connsiteX4" fmla="*/ 723900 w 1009650"/>
              <a:gd name="connsiteY4" fmla="*/ 0 h 157163"/>
              <a:gd name="connsiteX0" fmla="*/ 723900 w 1009650"/>
              <a:gd name="connsiteY0" fmla="*/ 0 h 133350"/>
              <a:gd name="connsiteX1" fmla="*/ 1009650 w 1009650"/>
              <a:gd name="connsiteY1" fmla="*/ 130175 h 133350"/>
              <a:gd name="connsiteX2" fmla="*/ 222250 w 1009650"/>
              <a:gd name="connsiteY2" fmla="*/ 133350 h 133350"/>
              <a:gd name="connsiteX3" fmla="*/ 0 w 1009650"/>
              <a:gd name="connsiteY3" fmla="*/ 4762 h 133350"/>
              <a:gd name="connsiteX4" fmla="*/ 723900 w 1009650"/>
              <a:gd name="connsiteY4" fmla="*/ 0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50" h="133350">
                <a:moveTo>
                  <a:pt x="723900" y="0"/>
                </a:moveTo>
                <a:lnTo>
                  <a:pt x="1009650" y="130175"/>
                </a:lnTo>
                <a:lnTo>
                  <a:pt x="222250" y="133350"/>
                </a:lnTo>
                <a:lnTo>
                  <a:pt x="0" y="4762"/>
                </a:lnTo>
                <a:lnTo>
                  <a:pt x="72390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梯形 8"/>
          <p:cNvSpPr/>
          <p:nvPr/>
        </p:nvSpPr>
        <p:spPr>
          <a:xfrm>
            <a:off x="4070314" y="1145423"/>
            <a:ext cx="865519" cy="700959"/>
          </a:xfrm>
          <a:prstGeom prst="trapezoid">
            <a:avLst>
              <a:gd name="adj" fmla="val 94444"/>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梯形 9"/>
          <p:cNvSpPr/>
          <p:nvPr/>
        </p:nvSpPr>
        <p:spPr>
          <a:xfrm>
            <a:off x="2575539" y="3606411"/>
            <a:ext cx="3861548" cy="856728"/>
          </a:xfrm>
          <a:prstGeom prst="trapezoid">
            <a:avLst>
              <a:gd name="adj" fmla="val 68576"/>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梯形 10"/>
          <p:cNvSpPr/>
          <p:nvPr/>
        </p:nvSpPr>
        <p:spPr>
          <a:xfrm>
            <a:off x="3104927" y="2788443"/>
            <a:ext cx="2796293" cy="662017"/>
          </a:xfrm>
          <a:prstGeom prst="trapezoid">
            <a:avLst>
              <a:gd name="adj" fmla="val 68576"/>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7"/>
          <p:cNvSpPr/>
          <p:nvPr/>
        </p:nvSpPr>
        <p:spPr>
          <a:xfrm>
            <a:off x="3591158" y="1970658"/>
            <a:ext cx="1820529" cy="707827"/>
          </a:xfrm>
          <a:custGeom>
            <a:avLst/>
            <a:gdLst>
              <a:gd name="connsiteX0" fmla="*/ 0 w 1994396"/>
              <a:gd name="connsiteY0" fmla="*/ 648072 h 648072"/>
              <a:gd name="connsiteX1" fmla="*/ 457124 w 1994396"/>
              <a:gd name="connsiteY1" fmla="*/ 0 h 648072"/>
              <a:gd name="connsiteX2" fmla="*/ 1537272 w 1994396"/>
              <a:gd name="connsiteY2" fmla="*/ 0 h 648072"/>
              <a:gd name="connsiteX3" fmla="*/ 1994396 w 1994396"/>
              <a:gd name="connsiteY3" fmla="*/ 648072 h 648072"/>
              <a:gd name="connsiteX4" fmla="*/ 0 w 1994396"/>
              <a:gd name="connsiteY4" fmla="*/ 648072 h 648072"/>
              <a:gd name="connsiteX0" fmla="*/ 0 w 1968996"/>
              <a:gd name="connsiteY0" fmla="*/ 648072 h 654422"/>
              <a:gd name="connsiteX1" fmla="*/ 457124 w 1968996"/>
              <a:gd name="connsiteY1" fmla="*/ 0 h 654422"/>
              <a:gd name="connsiteX2" fmla="*/ 1537272 w 1968996"/>
              <a:gd name="connsiteY2" fmla="*/ 0 h 654422"/>
              <a:gd name="connsiteX3" fmla="*/ 1968996 w 1968996"/>
              <a:gd name="connsiteY3" fmla="*/ 654422 h 654422"/>
              <a:gd name="connsiteX4" fmla="*/ 0 w 1968996"/>
              <a:gd name="connsiteY4" fmla="*/ 648072 h 654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8996" h="654422">
                <a:moveTo>
                  <a:pt x="0" y="648072"/>
                </a:moveTo>
                <a:lnTo>
                  <a:pt x="457124" y="0"/>
                </a:lnTo>
                <a:lnTo>
                  <a:pt x="1537272" y="0"/>
                </a:lnTo>
                <a:lnTo>
                  <a:pt x="1968996" y="654422"/>
                </a:lnTo>
                <a:lnTo>
                  <a:pt x="0" y="648072"/>
                </a:ln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851919" y="2192634"/>
            <a:ext cx="1261884" cy="307777"/>
          </a:xfrm>
          <a:prstGeom prst="rect">
            <a:avLst/>
          </a:prstGeom>
        </p:spPr>
        <p:txBody>
          <a:bodyPr wrap="none">
            <a:spAutoFit/>
          </a:bodyPr>
          <a:lstStyle/>
          <a:p>
            <a:pPr algn="ctr"/>
            <a:r>
              <a:rPr lang="zh-CN" altLang="en-US" sz="1400" b="1" dirty="0" smtClean="0">
                <a:solidFill>
                  <a:schemeClr val="bg1"/>
                </a:solidFill>
                <a:latin typeface="微软雅黑" pitchFamily="34" charset="-122"/>
                <a:ea typeface="微软雅黑" pitchFamily="34" charset="-122"/>
              </a:rPr>
              <a:t>添加</a:t>
            </a:r>
            <a:r>
              <a:rPr lang="zh-CN" altLang="en-US" sz="1400" b="1" dirty="0">
                <a:solidFill>
                  <a:schemeClr val="bg1"/>
                </a:solidFill>
                <a:latin typeface="微软雅黑" pitchFamily="34" charset="-122"/>
                <a:ea typeface="微软雅黑" pitchFamily="34" charset="-122"/>
              </a:rPr>
              <a:t>标题内容</a:t>
            </a:r>
          </a:p>
        </p:txBody>
      </p:sp>
      <p:sp>
        <p:nvSpPr>
          <p:cNvPr id="18" name="TextBox 47"/>
          <p:cNvSpPr txBox="1"/>
          <p:nvPr/>
        </p:nvSpPr>
        <p:spPr>
          <a:xfrm>
            <a:off x="1331640" y="1400729"/>
            <a:ext cx="2448271" cy="507831"/>
          </a:xfrm>
          <a:prstGeom prst="rect">
            <a:avLst/>
          </a:prstGeom>
          <a:noFill/>
        </p:spPr>
        <p:txBody>
          <a:bodyPr wrap="square" lIns="0" tIns="0" rIns="0" bIns="0" rtlCol="0">
            <a:spAutoFit/>
          </a:bodyPr>
          <a:lstStyle/>
          <a:p>
            <a:pP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文本框请在</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这里</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9" name="TextBox 47"/>
          <p:cNvSpPr txBox="1"/>
          <p:nvPr/>
        </p:nvSpPr>
        <p:spPr>
          <a:xfrm>
            <a:off x="1331639" y="2424569"/>
            <a:ext cx="2088233" cy="761747"/>
          </a:xfrm>
          <a:prstGeom prst="rect">
            <a:avLst/>
          </a:prstGeom>
          <a:noFill/>
        </p:spPr>
        <p:txBody>
          <a:bodyPr wrap="square" lIns="0" tIns="0" rIns="0" bIns="0" rtlCol="0">
            <a:spAutoFit/>
          </a:bodyPr>
          <a:lstStyle/>
          <a:p>
            <a:pP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文本框请在</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这里</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0" name="TextBox 47"/>
          <p:cNvSpPr txBox="1"/>
          <p:nvPr/>
        </p:nvSpPr>
        <p:spPr>
          <a:xfrm>
            <a:off x="1331639" y="3514810"/>
            <a:ext cx="1512170" cy="761747"/>
          </a:xfrm>
          <a:prstGeom prst="rect">
            <a:avLst/>
          </a:prstGeom>
          <a:noFill/>
        </p:spPr>
        <p:txBody>
          <a:bodyPr wrap="square" lIns="0" tIns="0" rIns="0" bIns="0" rtlCol="0">
            <a:spAutoFit/>
          </a:bodyPr>
          <a:lstStyle/>
          <a:p>
            <a:pP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1" name="TextBox 47"/>
          <p:cNvSpPr txBox="1"/>
          <p:nvPr/>
        </p:nvSpPr>
        <p:spPr>
          <a:xfrm>
            <a:off x="5148063" y="1393265"/>
            <a:ext cx="2448271" cy="477951"/>
          </a:xfrm>
          <a:prstGeom prst="rect">
            <a:avLst/>
          </a:prstGeom>
          <a:noFill/>
        </p:spPr>
        <p:txBody>
          <a:bodyPr wrap="square" lIns="0" tIns="0" rIns="0" bIns="0" rtlCol="0">
            <a:spAutoFit/>
          </a:bodyPr>
          <a:lstStyle/>
          <a:p>
            <a:pPr algn="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文本框请在</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这里</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2" name="TextBox 47"/>
          <p:cNvSpPr txBox="1"/>
          <p:nvPr/>
        </p:nvSpPr>
        <p:spPr>
          <a:xfrm>
            <a:off x="5580111" y="2500411"/>
            <a:ext cx="2088233" cy="731867"/>
          </a:xfrm>
          <a:prstGeom prst="rect">
            <a:avLst/>
          </a:prstGeom>
          <a:noFill/>
        </p:spPr>
        <p:txBody>
          <a:bodyPr wrap="square" lIns="0" tIns="0" rIns="0" bIns="0" rtlCol="0">
            <a:spAutoFit/>
          </a:bodyPr>
          <a:lstStyle/>
          <a:p>
            <a:pPr algn="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文本框请在</a:t>
            </a: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这里</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3" name="TextBox 47"/>
          <p:cNvSpPr txBox="1"/>
          <p:nvPr/>
        </p:nvSpPr>
        <p:spPr>
          <a:xfrm>
            <a:off x="6150073" y="3606229"/>
            <a:ext cx="1512170" cy="731867"/>
          </a:xfrm>
          <a:prstGeom prst="rect">
            <a:avLst/>
          </a:prstGeom>
          <a:noFill/>
        </p:spPr>
        <p:txBody>
          <a:bodyPr wrap="square" lIns="0" tIns="0" rIns="0" bIns="0" rtlCol="0">
            <a:spAutoFit/>
          </a:bodyPr>
          <a:lstStyle/>
          <a:p>
            <a:pPr algn="r">
              <a:lnSpc>
                <a:spcPct val="150000"/>
              </a:lnSpc>
            </a:pPr>
            <a:r>
              <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4" name="矩形 23"/>
          <p:cNvSpPr/>
          <p:nvPr/>
        </p:nvSpPr>
        <p:spPr>
          <a:xfrm>
            <a:off x="3885868" y="2965562"/>
            <a:ext cx="1261884" cy="307777"/>
          </a:xfrm>
          <a:prstGeom prst="rect">
            <a:avLst/>
          </a:prstGeom>
        </p:spPr>
        <p:txBody>
          <a:bodyPr wrap="none">
            <a:spAutoFit/>
          </a:bodyPr>
          <a:lstStyle/>
          <a:p>
            <a:pPr algn="ctr"/>
            <a:r>
              <a:rPr lang="zh-CN" altLang="en-US" sz="1400" b="1" dirty="0" smtClean="0">
                <a:solidFill>
                  <a:schemeClr val="bg1"/>
                </a:solidFill>
                <a:latin typeface="微软雅黑" pitchFamily="34" charset="-122"/>
                <a:ea typeface="微软雅黑" pitchFamily="34" charset="-122"/>
              </a:rPr>
              <a:t>添加</a:t>
            </a:r>
            <a:r>
              <a:rPr lang="zh-CN" altLang="en-US" sz="1400" b="1" dirty="0">
                <a:solidFill>
                  <a:schemeClr val="bg1"/>
                </a:solidFill>
                <a:latin typeface="微软雅黑" pitchFamily="34" charset="-122"/>
                <a:ea typeface="微软雅黑" pitchFamily="34" charset="-122"/>
              </a:rPr>
              <a:t>标题内容</a:t>
            </a:r>
          </a:p>
        </p:txBody>
      </p:sp>
      <p:sp>
        <p:nvSpPr>
          <p:cNvPr id="25" name="矩形 24"/>
          <p:cNvSpPr/>
          <p:nvPr/>
        </p:nvSpPr>
        <p:spPr>
          <a:xfrm>
            <a:off x="3898345" y="3895683"/>
            <a:ext cx="1261884" cy="307777"/>
          </a:xfrm>
          <a:prstGeom prst="rect">
            <a:avLst/>
          </a:prstGeom>
        </p:spPr>
        <p:txBody>
          <a:bodyPr wrap="none">
            <a:spAutoFit/>
          </a:bodyPr>
          <a:lstStyle/>
          <a:p>
            <a:pPr algn="ctr"/>
            <a:r>
              <a:rPr lang="zh-CN" altLang="en-US" sz="1400" b="1" dirty="0" smtClean="0">
                <a:solidFill>
                  <a:schemeClr val="bg1"/>
                </a:solidFill>
                <a:latin typeface="微软雅黑" pitchFamily="34" charset="-122"/>
                <a:ea typeface="微软雅黑" pitchFamily="34" charset="-122"/>
              </a:rPr>
              <a:t>添加</a:t>
            </a:r>
            <a:r>
              <a:rPr lang="zh-CN" altLang="en-US" sz="1400" b="1" dirty="0">
                <a:solidFill>
                  <a:schemeClr val="bg1"/>
                </a:solidFill>
                <a:latin typeface="微软雅黑" pitchFamily="34" charset="-122"/>
                <a:ea typeface="微软雅黑" pitchFamily="34" charset="-122"/>
              </a:rPr>
              <a:t>标题内容</a:t>
            </a:r>
          </a:p>
        </p:txBody>
      </p:sp>
      <p:sp>
        <p:nvSpPr>
          <p:cNvPr id="26" name="矩形 25"/>
          <p:cNvSpPr/>
          <p:nvPr/>
        </p:nvSpPr>
        <p:spPr>
          <a:xfrm>
            <a:off x="4255200" y="1366613"/>
            <a:ext cx="492443" cy="461665"/>
          </a:xfrm>
          <a:prstGeom prst="rect">
            <a:avLst/>
          </a:prstGeom>
        </p:spPr>
        <p:txBody>
          <a:bodyPr wrap="none">
            <a:spAutoFit/>
          </a:bodyPr>
          <a:lstStyle/>
          <a:p>
            <a:pPr algn="ctr"/>
            <a:r>
              <a:rPr lang="zh-CN" altLang="en-US" sz="1200" b="1" dirty="0" smtClean="0">
                <a:solidFill>
                  <a:schemeClr val="bg1"/>
                </a:solidFill>
                <a:latin typeface="微软雅黑" pitchFamily="34" charset="-122"/>
                <a:ea typeface="微软雅黑" pitchFamily="34" charset="-122"/>
              </a:rPr>
              <a:t>添加</a:t>
            </a:r>
            <a:endParaRPr lang="en-US" altLang="zh-CN" sz="1200" b="1" dirty="0" smtClean="0">
              <a:solidFill>
                <a:schemeClr val="bg1"/>
              </a:solidFill>
              <a:latin typeface="微软雅黑" pitchFamily="34" charset="-122"/>
              <a:ea typeface="微软雅黑" pitchFamily="34" charset="-122"/>
            </a:endParaRPr>
          </a:p>
          <a:p>
            <a:pPr algn="ctr"/>
            <a:r>
              <a:rPr lang="zh-CN" altLang="en-US" sz="1200" b="1" dirty="0" smtClean="0">
                <a:solidFill>
                  <a:schemeClr val="bg1"/>
                </a:solidFill>
                <a:latin typeface="微软雅黑" pitchFamily="34" charset="-122"/>
                <a:ea typeface="微软雅黑" pitchFamily="34" charset="-122"/>
              </a:rPr>
              <a:t>标题</a:t>
            </a:r>
            <a:endParaRPr lang="zh-CN" altLang="en-US" sz="1200" b="1" dirty="0">
              <a:solidFill>
                <a:schemeClr val="bg1"/>
              </a:solidFill>
              <a:latin typeface="微软雅黑" pitchFamily="34" charset="-122"/>
              <a:ea typeface="微软雅黑" pitchFamily="34" charset="-122"/>
            </a:endParaRPr>
          </a:p>
        </p:txBody>
      </p:sp>
      <p:grpSp>
        <p:nvGrpSpPr>
          <p:cNvPr id="27" name="组合 26"/>
          <p:cNvGrpSpPr/>
          <p:nvPr/>
        </p:nvGrpSpPr>
        <p:grpSpPr>
          <a:xfrm>
            <a:off x="7740352" y="1321257"/>
            <a:ext cx="576064" cy="576064"/>
            <a:chOff x="7740352" y="1374266"/>
            <a:chExt cx="576064" cy="576064"/>
          </a:xfrm>
        </p:grpSpPr>
        <p:sp>
          <p:nvSpPr>
            <p:cNvPr id="28" name="椭圆 27"/>
            <p:cNvSpPr/>
            <p:nvPr/>
          </p:nvSpPr>
          <p:spPr>
            <a:xfrm>
              <a:off x="7740352" y="1374266"/>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AutoShape 4"/>
            <p:cNvSpPr/>
            <p:nvPr/>
          </p:nvSpPr>
          <p:spPr bwMode="auto">
            <a:xfrm>
              <a:off x="7850981" y="1495365"/>
              <a:ext cx="354806" cy="354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30" name="组合 29"/>
          <p:cNvGrpSpPr/>
          <p:nvPr/>
        </p:nvGrpSpPr>
        <p:grpSpPr>
          <a:xfrm>
            <a:off x="683568" y="2369559"/>
            <a:ext cx="576064" cy="576064"/>
            <a:chOff x="683568" y="2422568"/>
            <a:chExt cx="576064" cy="576064"/>
          </a:xfrm>
        </p:grpSpPr>
        <p:sp>
          <p:nvSpPr>
            <p:cNvPr id="31" name="椭圆 30"/>
            <p:cNvSpPr/>
            <p:nvPr/>
          </p:nvSpPr>
          <p:spPr>
            <a:xfrm>
              <a:off x="683568" y="2422568"/>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AutoShape 59"/>
            <p:cNvSpPr/>
            <p:nvPr/>
          </p:nvSpPr>
          <p:spPr bwMode="auto">
            <a:xfrm>
              <a:off x="760750" y="2553420"/>
              <a:ext cx="366713" cy="36671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33" name="组合 32"/>
          <p:cNvGrpSpPr/>
          <p:nvPr/>
        </p:nvGrpSpPr>
        <p:grpSpPr>
          <a:xfrm>
            <a:off x="683568" y="1366613"/>
            <a:ext cx="576064" cy="576064"/>
            <a:chOff x="683568" y="1419622"/>
            <a:chExt cx="576064" cy="576064"/>
          </a:xfrm>
        </p:grpSpPr>
        <p:sp>
          <p:nvSpPr>
            <p:cNvPr id="34" name="椭圆 33"/>
            <p:cNvSpPr/>
            <p:nvPr/>
          </p:nvSpPr>
          <p:spPr>
            <a:xfrm>
              <a:off x="683568" y="1419622"/>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787497" y="1537036"/>
              <a:ext cx="365522" cy="366713"/>
              <a:chOff x="3283744" y="1920478"/>
              <a:chExt cx="365522" cy="366713"/>
            </a:xfrm>
            <a:solidFill>
              <a:schemeClr val="bg1"/>
            </a:solidFill>
          </p:grpSpPr>
          <p:sp>
            <p:nvSpPr>
              <p:cNvPr id="36" name="AutoShape 123"/>
              <p:cNvSpPr/>
              <p:nvPr/>
            </p:nvSpPr>
            <p:spPr bwMode="auto">
              <a:xfrm>
                <a:off x="3283744" y="1920478"/>
                <a:ext cx="3655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7" name="AutoShape 124"/>
              <p:cNvSpPr/>
              <p:nvPr/>
            </p:nvSpPr>
            <p:spPr bwMode="auto">
              <a:xfrm>
                <a:off x="3386138" y="2022873"/>
                <a:ext cx="16073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8" name="AutoShape 125"/>
              <p:cNvSpPr/>
              <p:nvPr/>
            </p:nvSpPr>
            <p:spPr bwMode="auto">
              <a:xfrm>
                <a:off x="3420666" y="2056210"/>
                <a:ext cx="91679" cy="92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grpSp>
        <p:nvGrpSpPr>
          <p:cNvPr id="39" name="组合 38"/>
          <p:cNvGrpSpPr/>
          <p:nvPr/>
        </p:nvGrpSpPr>
        <p:grpSpPr>
          <a:xfrm>
            <a:off x="683568" y="3560418"/>
            <a:ext cx="576064" cy="576064"/>
            <a:chOff x="683568" y="3613427"/>
            <a:chExt cx="576064" cy="576064"/>
          </a:xfrm>
        </p:grpSpPr>
        <p:sp>
          <p:nvSpPr>
            <p:cNvPr id="40" name="椭圆 39"/>
            <p:cNvSpPr/>
            <p:nvPr/>
          </p:nvSpPr>
          <p:spPr>
            <a:xfrm>
              <a:off x="683568" y="3613427"/>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Group 159"/>
            <p:cNvGrpSpPr/>
            <p:nvPr/>
          </p:nvGrpSpPr>
          <p:grpSpPr>
            <a:xfrm>
              <a:off x="751175" y="3766918"/>
              <a:ext cx="438165" cy="345204"/>
              <a:chOff x="1058564" y="1781841"/>
              <a:chExt cx="649993" cy="512092"/>
            </a:xfrm>
            <a:solidFill>
              <a:schemeClr val="bg1"/>
            </a:solidFill>
          </p:grpSpPr>
          <p:sp>
            <p:nvSpPr>
              <p:cNvPr id="42"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43"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grpSp>
        <p:nvGrpSpPr>
          <p:cNvPr id="44" name="组合 43"/>
          <p:cNvGrpSpPr/>
          <p:nvPr/>
        </p:nvGrpSpPr>
        <p:grpSpPr>
          <a:xfrm>
            <a:off x="7740352" y="2518741"/>
            <a:ext cx="576064" cy="576064"/>
            <a:chOff x="7740352" y="2571750"/>
            <a:chExt cx="576064" cy="576064"/>
          </a:xfrm>
        </p:grpSpPr>
        <p:sp>
          <p:nvSpPr>
            <p:cNvPr id="45" name="椭圆 44"/>
            <p:cNvSpPr/>
            <p:nvPr/>
          </p:nvSpPr>
          <p:spPr>
            <a:xfrm>
              <a:off x="7740352" y="2571750"/>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Group 2"/>
            <p:cNvGrpSpPr/>
            <p:nvPr/>
          </p:nvGrpSpPr>
          <p:grpSpPr>
            <a:xfrm>
              <a:off x="7823801" y="2658890"/>
              <a:ext cx="409166" cy="339742"/>
              <a:chOff x="3965790" y="1735873"/>
              <a:chExt cx="537091" cy="445963"/>
            </a:xfrm>
            <a:solidFill>
              <a:schemeClr val="bg1"/>
            </a:solidFill>
          </p:grpSpPr>
          <p:sp>
            <p:nvSpPr>
              <p:cNvPr id="47"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48"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49"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50"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grpSp>
        <p:nvGrpSpPr>
          <p:cNvPr id="51" name="组合 50"/>
          <p:cNvGrpSpPr/>
          <p:nvPr/>
        </p:nvGrpSpPr>
        <p:grpSpPr>
          <a:xfrm>
            <a:off x="7740352" y="3700598"/>
            <a:ext cx="576064" cy="576064"/>
            <a:chOff x="7740352" y="3753607"/>
            <a:chExt cx="576064" cy="576064"/>
          </a:xfrm>
        </p:grpSpPr>
        <p:sp>
          <p:nvSpPr>
            <p:cNvPr id="52" name="椭圆 51"/>
            <p:cNvSpPr/>
            <p:nvPr/>
          </p:nvSpPr>
          <p:spPr>
            <a:xfrm>
              <a:off x="7740352" y="3753607"/>
              <a:ext cx="576064" cy="5760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143"/>
            <p:cNvSpPr>
              <a:spLocks noEditPoints="1"/>
            </p:cNvSpPr>
            <p:nvPr/>
          </p:nvSpPr>
          <p:spPr bwMode="auto">
            <a:xfrm>
              <a:off x="7843241" y="3897697"/>
              <a:ext cx="370285" cy="37981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lIns="91440" tIns="45720" rIns="91440" bIns="45720"/>
            <a:lstStyle/>
            <a:p>
              <a:pPr defTabSz="685800">
                <a:defRPr/>
              </a:pPr>
              <a:endParaRPr lang="en-US" sz="2400" dirty="0">
                <a:solidFill>
                  <a:schemeClr val="bg1"/>
                </a:solidFill>
                <a:latin typeface="+mn-ea"/>
              </a:endParaRPr>
            </a:p>
          </p:txBody>
        </p:sp>
      </p:grpSp>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55" name="矩形 54"/>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1220720"/>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250" fill="hold"/>
                                        <p:tgtEl>
                                          <p:spTgt spid="25"/>
                                        </p:tgtEl>
                                        <p:attrNameLst>
                                          <p:attrName>ppt_x</p:attrName>
                                        </p:attrNameLst>
                                      </p:cBhvr>
                                      <p:tavLst>
                                        <p:tav tm="0">
                                          <p:val>
                                            <p:strVal val="#ppt_x"/>
                                          </p:val>
                                        </p:tav>
                                        <p:tav tm="100000">
                                          <p:val>
                                            <p:strVal val="#ppt_x"/>
                                          </p:val>
                                        </p:tav>
                                      </p:tavLst>
                                    </p:anim>
                                    <p:anim calcmode="lin" valueType="num">
                                      <p:cBhvr additive="base">
                                        <p:cTn id="36" dur="250" fill="hold"/>
                                        <p:tgtEl>
                                          <p:spTgt spid="25"/>
                                        </p:tgtEl>
                                        <p:attrNameLst>
                                          <p:attrName>ppt_y</p:attrName>
                                        </p:attrNameLst>
                                      </p:cBhvr>
                                      <p:tavLst>
                                        <p:tav tm="0">
                                          <p:val>
                                            <p:strVal val="0-#ppt_h/2"/>
                                          </p:val>
                                        </p:tav>
                                        <p:tav tm="100000">
                                          <p:val>
                                            <p:strVal val="#ppt_y"/>
                                          </p:val>
                                        </p:tav>
                                      </p:tavLst>
                                    </p:anim>
                                  </p:childTnLst>
                                </p:cTn>
                              </p:par>
                            </p:childTnLst>
                          </p:cTn>
                        </p:par>
                        <p:par>
                          <p:cTn id="37" fill="hold">
                            <p:stCondLst>
                              <p:cond delay="3750"/>
                            </p:stCondLst>
                            <p:childTnLst>
                              <p:par>
                                <p:cTn id="38" presetID="2" presetClass="entr" presetSubtype="1"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250" fill="hold"/>
                                        <p:tgtEl>
                                          <p:spTgt spid="24"/>
                                        </p:tgtEl>
                                        <p:attrNameLst>
                                          <p:attrName>ppt_x</p:attrName>
                                        </p:attrNameLst>
                                      </p:cBhvr>
                                      <p:tavLst>
                                        <p:tav tm="0">
                                          <p:val>
                                            <p:strVal val="#ppt_x"/>
                                          </p:val>
                                        </p:tav>
                                        <p:tav tm="100000">
                                          <p:val>
                                            <p:strVal val="#ppt_x"/>
                                          </p:val>
                                        </p:tav>
                                      </p:tavLst>
                                    </p:anim>
                                    <p:anim calcmode="lin" valueType="num">
                                      <p:cBhvr additive="base">
                                        <p:cTn id="41" dur="250" fill="hold"/>
                                        <p:tgtEl>
                                          <p:spTgt spid="24"/>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250" fill="hold"/>
                                        <p:tgtEl>
                                          <p:spTgt spid="17"/>
                                        </p:tgtEl>
                                        <p:attrNameLst>
                                          <p:attrName>ppt_x</p:attrName>
                                        </p:attrNameLst>
                                      </p:cBhvr>
                                      <p:tavLst>
                                        <p:tav tm="0">
                                          <p:val>
                                            <p:strVal val="#ppt_x"/>
                                          </p:val>
                                        </p:tav>
                                        <p:tav tm="100000">
                                          <p:val>
                                            <p:strVal val="#ppt_x"/>
                                          </p:val>
                                        </p:tav>
                                      </p:tavLst>
                                    </p:anim>
                                    <p:anim calcmode="lin" valueType="num">
                                      <p:cBhvr additive="base">
                                        <p:cTn id="46" dur="25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2" presetClass="entr" presetSubtype="1"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250" fill="hold"/>
                                        <p:tgtEl>
                                          <p:spTgt spid="26"/>
                                        </p:tgtEl>
                                        <p:attrNameLst>
                                          <p:attrName>ppt_x</p:attrName>
                                        </p:attrNameLst>
                                      </p:cBhvr>
                                      <p:tavLst>
                                        <p:tav tm="0">
                                          <p:val>
                                            <p:strVal val="#ppt_x"/>
                                          </p:val>
                                        </p:tav>
                                        <p:tav tm="100000">
                                          <p:val>
                                            <p:strVal val="#ppt_x"/>
                                          </p:val>
                                        </p:tav>
                                      </p:tavLst>
                                    </p:anim>
                                    <p:anim calcmode="lin" valueType="num">
                                      <p:cBhvr additive="base">
                                        <p:cTn id="51" dur="250" fill="hold"/>
                                        <p:tgtEl>
                                          <p:spTgt spid="26"/>
                                        </p:tgtEl>
                                        <p:attrNameLst>
                                          <p:attrName>ppt_y</p:attrName>
                                        </p:attrNameLst>
                                      </p:cBhvr>
                                      <p:tavLst>
                                        <p:tav tm="0">
                                          <p:val>
                                            <p:strVal val="0-#ppt_h/2"/>
                                          </p:val>
                                        </p:tav>
                                        <p:tav tm="100000">
                                          <p:val>
                                            <p:strVal val="#ppt_y"/>
                                          </p:val>
                                        </p:tav>
                                      </p:tavLst>
                                    </p:anim>
                                  </p:childTnLst>
                                </p:cTn>
                              </p:par>
                              <p:par>
                                <p:cTn id="52" presetID="12" presetClass="entr" presetSubtype="2"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p:tgtEl>
                                          <p:spTgt spid="33"/>
                                        </p:tgtEl>
                                        <p:attrNameLst>
                                          <p:attrName>ppt_x</p:attrName>
                                        </p:attrNameLst>
                                      </p:cBhvr>
                                      <p:tavLst>
                                        <p:tav tm="0">
                                          <p:val>
                                            <p:strVal val="#ppt_x+#ppt_w*1.125000"/>
                                          </p:val>
                                        </p:tav>
                                        <p:tav tm="100000">
                                          <p:val>
                                            <p:strVal val="#ppt_x"/>
                                          </p:val>
                                        </p:tav>
                                      </p:tavLst>
                                    </p:anim>
                                    <p:animEffect transition="in" filter="wipe(left)">
                                      <p:cBhvr>
                                        <p:cTn id="55" dur="500"/>
                                        <p:tgtEl>
                                          <p:spTgt spid="33"/>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p:tgtEl>
                                          <p:spTgt spid="18"/>
                                        </p:tgtEl>
                                        <p:attrNameLst>
                                          <p:attrName>ppt_x</p:attrName>
                                        </p:attrNameLst>
                                      </p:cBhvr>
                                      <p:tavLst>
                                        <p:tav tm="0">
                                          <p:val>
                                            <p:strVal val="#ppt_x+#ppt_w*1.125000"/>
                                          </p:val>
                                        </p:tav>
                                        <p:tav tm="100000">
                                          <p:val>
                                            <p:strVal val="#ppt_x"/>
                                          </p:val>
                                        </p:tav>
                                      </p:tavLst>
                                    </p:anim>
                                    <p:animEffect transition="in" filter="wipe(left)">
                                      <p:cBhvr>
                                        <p:cTn id="59" dur="500"/>
                                        <p:tgtEl>
                                          <p:spTgt spid="18"/>
                                        </p:tgtEl>
                                      </p:cBhvr>
                                    </p:animEffect>
                                  </p:childTnLst>
                                </p:cTn>
                              </p:par>
                              <p:par>
                                <p:cTn id="60" presetID="12" presetClass="entr" presetSubtype="2"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p:tgtEl>
                                          <p:spTgt spid="30"/>
                                        </p:tgtEl>
                                        <p:attrNameLst>
                                          <p:attrName>ppt_x</p:attrName>
                                        </p:attrNameLst>
                                      </p:cBhvr>
                                      <p:tavLst>
                                        <p:tav tm="0">
                                          <p:val>
                                            <p:strVal val="#ppt_x+#ppt_w*1.125000"/>
                                          </p:val>
                                        </p:tav>
                                        <p:tav tm="100000">
                                          <p:val>
                                            <p:strVal val="#ppt_x"/>
                                          </p:val>
                                        </p:tav>
                                      </p:tavLst>
                                    </p:anim>
                                    <p:animEffect transition="in" filter="wipe(left)">
                                      <p:cBhvr>
                                        <p:cTn id="63" dur="500"/>
                                        <p:tgtEl>
                                          <p:spTgt spid="30"/>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left)">
                                      <p:cBhvr>
                                        <p:cTn id="67" dur="500"/>
                                        <p:tgtEl>
                                          <p:spTgt spid="19"/>
                                        </p:tgtEl>
                                      </p:cBhvr>
                                    </p:animEffect>
                                  </p:childTnLst>
                                </p:cTn>
                              </p:par>
                              <p:par>
                                <p:cTn id="68" presetID="12" presetClass="entr" presetSubtype="2" fill="hold" nodeType="with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p:tgtEl>
                                          <p:spTgt spid="39"/>
                                        </p:tgtEl>
                                        <p:attrNameLst>
                                          <p:attrName>ppt_x</p:attrName>
                                        </p:attrNameLst>
                                      </p:cBhvr>
                                      <p:tavLst>
                                        <p:tav tm="0">
                                          <p:val>
                                            <p:strVal val="#ppt_x+#ppt_w*1.125000"/>
                                          </p:val>
                                        </p:tav>
                                        <p:tav tm="100000">
                                          <p:val>
                                            <p:strVal val="#ppt_x"/>
                                          </p:val>
                                        </p:tav>
                                      </p:tavLst>
                                    </p:anim>
                                    <p:animEffect transition="in" filter="wipe(left)">
                                      <p:cBhvr>
                                        <p:cTn id="71" dur="500"/>
                                        <p:tgtEl>
                                          <p:spTgt spid="39"/>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left)">
                                      <p:cBhvr>
                                        <p:cTn id="75" dur="500"/>
                                        <p:tgtEl>
                                          <p:spTgt spid="20"/>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ppt_x</p:attrName>
                                        </p:attrNameLst>
                                      </p:cBhvr>
                                      <p:tavLst>
                                        <p:tav tm="0">
                                          <p:val>
                                            <p:strVal val="#ppt_x-#ppt_w*1.125000"/>
                                          </p:val>
                                        </p:tav>
                                        <p:tav tm="100000">
                                          <p:val>
                                            <p:strVal val="#ppt_x"/>
                                          </p:val>
                                        </p:tav>
                                      </p:tavLst>
                                    </p:anim>
                                    <p:animEffect transition="in" filter="wipe(right)">
                                      <p:cBhvr>
                                        <p:cTn id="79" dur="500"/>
                                        <p:tgtEl>
                                          <p:spTgt spid="21"/>
                                        </p:tgtEl>
                                      </p:cBhvr>
                                    </p:animEffect>
                                  </p:childTnLst>
                                </p:cTn>
                              </p:par>
                              <p:par>
                                <p:cTn id="80" presetID="12" presetClass="entr" presetSubtype="8" fill="hold" nodeType="with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additive="base">
                                        <p:cTn id="82" dur="500"/>
                                        <p:tgtEl>
                                          <p:spTgt spid="27"/>
                                        </p:tgtEl>
                                        <p:attrNameLst>
                                          <p:attrName>ppt_x</p:attrName>
                                        </p:attrNameLst>
                                      </p:cBhvr>
                                      <p:tavLst>
                                        <p:tav tm="0">
                                          <p:val>
                                            <p:strVal val="#ppt_x-#ppt_w*1.125000"/>
                                          </p:val>
                                        </p:tav>
                                        <p:tav tm="100000">
                                          <p:val>
                                            <p:strVal val="#ppt_x"/>
                                          </p:val>
                                        </p:tav>
                                      </p:tavLst>
                                    </p:anim>
                                    <p:animEffect transition="in" filter="wipe(right)">
                                      <p:cBhvr>
                                        <p:cTn id="83" dur="500"/>
                                        <p:tgtEl>
                                          <p:spTgt spid="27"/>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ppt_x</p:attrName>
                                        </p:attrNameLst>
                                      </p:cBhvr>
                                      <p:tavLst>
                                        <p:tav tm="0">
                                          <p:val>
                                            <p:strVal val="#ppt_x-#ppt_w*1.125000"/>
                                          </p:val>
                                        </p:tav>
                                        <p:tav tm="100000">
                                          <p:val>
                                            <p:strVal val="#ppt_x"/>
                                          </p:val>
                                        </p:tav>
                                      </p:tavLst>
                                    </p:anim>
                                    <p:animEffect transition="in" filter="wipe(right)">
                                      <p:cBhvr>
                                        <p:cTn id="87" dur="500"/>
                                        <p:tgtEl>
                                          <p:spTgt spid="22"/>
                                        </p:tgtEl>
                                      </p:cBhvr>
                                    </p:animEffect>
                                  </p:childTnLst>
                                </p:cTn>
                              </p:par>
                              <p:par>
                                <p:cTn id="88" presetID="12" presetClass="entr" presetSubtype="8" fill="hold" nodeType="with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p:tgtEl>
                                          <p:spTgt spid="44"/>
                                        </p:tgtEl>
                                        <p:attrNameLst>
                                          <p:attrName>ppt_x</p:attrName>
                                        </p:attrNameLst>
                                      </p:cBhvr>
                                      <p:tavLst>
                                        <p:tav tm="0">
                                          <p:val>
                                            <p:strVal val="#ppt_x-#ppt_w*1.125000"/>
                                          </p:val>
                                        </p:tav>
                                        <p:tav tm="100000">
                                          <p:val>
                                            <p:strVal val="#ppt_x"/>
                                          </p:val>
                                        </p:tav>
                                      </p:tavLst>
                                    </p:anim>
                                    <p:animEffect transition="in" filter="wipe(right)">
                                      <p:cBhvr>
                                        <p:cTn id="91" dur="500"/>
                                        <p:tgtEl>
                                          <p:spTgt spid="44"/>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ppt_x</p:attrName>
                                        </p:attrNameLst>
                                      </p:cBhvr>
                                      <p:tavLst>
                                        <p:tav tm="0">
                                          <p:val>
                                            <p:strVal val="#ppt_x-#ppt_w*1.125000"/>
                                          </p:val>
                                        </p:tav>
                                        <p:tav tm="100000">
                                          <p:val>
                                            <p:strVal val="#ppt_x"/>
                                          </p:val>
                                        </p:tav>
                                      </p:tavLst>
                                    </p:anim>
                                    <p:animEffect transition="in" filter="wipe(right)">
                                      <p:cBhvr>
                                        <p:cTn id="95" dur="500"/>
                                        <p:tgtEl>
                                          <p:spTgt spid="23"/>
                                        </p:tgtEl>
                                      </p:cBhvr>
                                    </p:animEffect>
                                  </p:childTnLst>
                                </p:cTn>
                              </p:par>
                              <p:par>
                                <p:cTn id="96" presetID="12" presetClass="entr" presetSubtype="8"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7" grpId="0"/>
      <p:bldP spid="18" grpId="0"/>
      <p:bldP spid="19" grpId="0"/>
      <p:bldP spid="20" grpId="0"/>
      <p:bldP spid="21" grpId="0"/>
      <p:bldP spid="22" grpId="0"/>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椭圆 5"/>
          <p:cNvSpPr/>
          <p:nvPr/>
        </p:nvSpPr>
        <p:spPr>
          <a:xfrm>
            <a:off x="2465413" y="926181"/>
            <a:ext cx="2376264" cy="2376264"/>
          </a:xfrm>
          <a:prstGeom prst="ellipse">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518108" y="926181"/>
            <a:ext cx="2376264" cy="23762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02162" y="926181"/>
            <a:ext cx="2376264" cy="2376264"/>
          </a:xfrm>
          <a:prstGeom prst="ellipse">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75"/>
          <p:cNvSpPr txBox="1"/>
          <p:nvPr/>
        </p:nvSpPr>
        <p:spPr>
          <a:xfrm>
            <a:off x="682442" y="2056026"/>
            <a:ext cx="1731110" cy="823880"/>
          </a:xfrm>
          <a:prstGeom prst="rect">
            <a:avLst/>
          </a:prstGeom>
          <a:noFill/>
        </p:spPr>
        <p:txBody>
          <a:bodyPr wrap="square" anchor="ctr">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50" dirty="0">
                <a:solidFill>
                  <a:schemeClr val="bg1"/>
                </a:solidFill>
                <a:latin typeface="微软雅黑" panose="020B0503020204020204" pitchFamily="34" charset="-122"/>
                <a:ea typeface="微软雅黑" panose="020B0503020204020204" pitchFamily="34" charset="-122"/>
              </a:rPr>
              <a:t>精简请在这里输入</a:t>
            </a:r>
            <a:r>
              <a:rPr lang="zh-CN" altLang="en-US" sz="1050" dirty="0" smtClean="0">
                <a:solidFill>
                  <a:schemeClr val="bg1"/>
                </a:solidFill>
                <a:latin typeface="微软雅黑" panose="020B0503020204020204" pitchFamily="34" charset="-122"/>
                <a:ea typeface="微软雅黑" panose="020B0503020204020204" pitchFamily="34" charset="-122"/>
              </a:rPr>
              <a:t>你</a:t>
            </a:r>
            <a:endParaRPr lang="en-GB" altLang="zh-CN" sz="105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10" name="TextBox 19"/>
          <p:cNvSpPr txBox="1">
            <a:spLocks noChangeArrowheads="1"/>
          </p:cNvSpPr>
          <p:nvPr/>
        </p:nvSpPr>
        <p:spPr bwMode="auto">
          <a:xfrm>
            <a:off x="863229" y="1773915"/>
            <a:ext cx="1514777"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11" name="文本框 75"/>
          <p:cNvSpPr txBox="1"/>
          <p:nvPr/>
        </p:nvSpPr>
        <p:spPr>
          <a:xfrm>
            <a:off x="2729864" y="1984018"/>
            <a:ext cx="1731110" cy="823880"/>
          </a:xfrm>
          <a:prstGeom prst="rect">
            <a:avLst/>
          </a:prstGeom>
          <a:noFill/>
        </p:spPr>
        <p:txBody>
          <a:bodyPr wrap="square" anchor="ctr">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50" dirty="0">
                <a:solidFill>
                  <a:schemeClr val="bg1"/>
                </a:solidFill>
                <a:latin typeface="微软雅黑" panose="020B0503020204020204" pitchFamily="34" charset="-122"/>
                <a:ea typeface="微软雅黑" panose="020B0503020204020204" pitchFamily="34" charset="-122"/>
              </a:rPr>
              <a:t>精简请在这里输入</a:t>
            </a:r>
            <a:r>
              <a:rPr lang="zh-CN" altLang="en-US" sz="1050" dirty="0" smtClean="0">
                <a:solidFill>
                  <a:schemeClr val="bg1"/>
                </a:solidFill>
                <a:latin typeface="微软雅黑" panose="020B0503020204020204" pitchFamily="34" charset="-122"/>
                <a:ea typeface="微软雅黑" panose="020B0503020204020204" pitchFamily="34" charset="-122"/>
              </a:rPr>
              <a:t>你</a:t>
            </a:r>
            <a:endParaRPr lang="en-GB" altLang="zh-CN" sz="105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12" name="TextBox 19"/>
          <p:cNvSpPr txBox="1">
            <a:spLocks noChangeArrowheads="1"/>
          </p:cNvSpPr>
          <p:nvPr/>
        </p:nvSpPr>
        <p:spPr bwMode="auto">
          <a:xfrm>
            <a:off x="2910651" y="1701907"/>
            <a:ext cx="1514777"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17" name="文本框 75"/>
          <p:cNvSpPr txBox="1"/>
          <p:nvPr/>
        </p:nvSpPr>
        <p:spPr>
          <a:xfrm>
            <a:off x="4777456" y="2009196"/>
            <a:ext cx="1731110" cy="823880"/>
          </a:xfrm>
          <a:prstGeom prst="rect">
            <a:avLst/>
          </a:prstGeom>
          <a:noFill/>
        </p:spPr>
        <p:txBody>
          <a:bodyPr wrap="square" anchor="ctr">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50" dirty="0">
                <a:solidFill>
                  <a:schemeClr val="bg1"/>
                </a:solidFill>
                <a:latin typeface="微软雅黑" panose="020B0503020204020204" pitchFamily="34" charset="-122"/>
                <a:ea typeface="微软雅黑" panose="020B0503020204020204" pitchFamily="34" charset="-122"/>
              </a:rPr>
              <a:t>精简请在这里输入</a:t>
            </a:r>
            <a:r>
              <a:rPr lang="zh-CN" altLang="en-US" sz="1050" dirty="0" smtClean="0">
                <a:solidFill>
                  <a:schemeClr val="bg1"/>
                </a:solidFill>
                <a:latin typeface="微软雅黑" panose="020B0503020204020204" pitchFamily="34" charset="-122"/>
                <a:ea typeface="微软雅黑" panose="020B0503020204020204" pitchFamily="34" charset="-122"/>
              </a:rPr>
              <a:t>你</a:t>
            </a:r>
            <a:endParaRPr lang="en-GB" altLang="zh-CN" sz="105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18" name="TextBox 19"/>
          <p:cNvSpPr txBox="1">
            <a:spLocks noChangeArrowheads="1"/>
          </p:cNvSpPr>
          <p:nvPr/>
        </p:nvSpPr>
        <p:spPr bwMode="auto">
          <a:xfrm>
            <a:off x="4958243" y="1727085"/>
            <a:ext cx="1514777"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19" name="椭圆 18"/>
          <p:cNvSpPr/>
          <p:nvPr/>
        </p:nvSpPr>
        <p:spPr>
          <a:xfrm>
            <a:off x="6450834" y="926181"/>
            <a:ext cx="2376264" cy="2376264"/>
          </a:xfrm>
          <a:prstGeom prst="ellipse">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75"/>
          <p:cNvSpPr txBox="1"/>
          <p:nvPr/>
        </p:nvSpPr>
        <p:spPr>
          <a:xfrm>
            <a:off x="6912400" y="1982187"/>
            <a:ext cx="1731110" cy="823880"/>
          </a:xfrm>
          <a:prstGeom prst="rect">
            <a:avLst/>
          </a:prstGeom>
          <a:noFill/>
        </p:spPr>
        <p:txBody>
          <a:bodyPr wrap="square" anchor="ctr">
            <a:spAutoFit/>
          </a:bodyPr>
          <a:lstStyle/>
          <a:p>
            <a:pPr algn="ctr">
              <a:lnSpc>
                <a:spcPct val="150000"/>
              </a:lnSpc>
            </a:pPr>
            <a:r>
              <a:rPr lang="zh-CN" altLang="en-US" sz="105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50" dirty="0">
                <a:solidFill>
                  <a:schemeClr val="bg1"/>
                </a:solidFill>
                <a:latin typeface="微软雅黑" panose="020B0503020204020204" pitchFamily="34" charset="-122"/>
                <a:ea typeface="微软雅黑" panose="020B0503020204020204" pitchFamily="34" charset="-122"/>
              </a:rPr>
              <a:t>精简请在这里输入</a:t>
            </a:r>
            <a:r>
              <a:rPr lang="zh-CN" altLang="en-US" sz="1050" dirty="0" smtClean="0">
                <a:solidFill>
                  <a:schemeClr val="bg1"/>
                </a:solidFill>
                <a:latin typeface="微软雅黑" panose="020B0503020204020204" pitchFamily="34" charset="-122"/>
                <a:ea typeface="微软雅黑" panose="020B0503020204020204" pitchFamily="34" charset="-122"/>
              </a:rPr>
              <a:t>你</a:t>
            </a:r>
            <a:endParaRPr lang="en-GB" altLang="zh-CN" sz="105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21" name="TextBox 19"/>
          <p:cNvSpPr txBox="1">
            <a:spLocks noChangeArrowheads="1"/>
          </p:cNvSpPr>
          <p:nvPr/>
        </p:nvSpPr>
        <p:spPr bwMode="auto">
          <a:xfrm>
            <a:off x="7093187" y="1700076"/>
            <a:ext cx="1514777"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22" name="AutoShape 4"/>
          <p:cNvSpPr/>
          <p:nvPr/>
        </p:nvSpPr>
        <p:spPr bwMode="auto">
          <a:xfrm>
            <a:off x="7600552" y="1284060"/>
            <a:ext cx="354806" cy="354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23" name="AutoShape 59"/>
          <p:cNvSpPr/>
          <p:nvPr/>
        </p:nvSpPr>
        <p:spPr bwMode="auto">
          <a:xfrm>
            <a:off x="3399648" y="1279404"/>
            <a:ext cx="366713" cy="36671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24" name="组合 23"/>
          <p:cNvGrpSpPr/>
          <p:nvPr/>
        </p:nvGrpSpPr>
        <p:grpSpPr>
          <a:xfrm>
            <a:off x="1354393" y="1384178"/>
            <a:ext cx="365522" cy="366713"/>
            <a:chOff x="3283744" y="1920478"/>
            <a:chExt cx="365522" cy="366713"/>
          </a:xfrm>
          <a:solidFill>
            <a:schemeClr val="bg1"/>
          </a:solidFill>
        </p:grpSpPr>
        <p:sp>
          <p:nvSpPr>
            <p:cNvPr id="25" name="AutoShape 123"/>
            <p:cNvSpPr/>
            <p:nvPr/>
          </p:nvSpPr>
          <p:spPr bwMode="auto">
            <a:xfrm>
              <a:off x="3283744" y="1920478"/>
              <a:ext cx="3655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26" name="AutoShape 124"/>
            <p:cNvSpPr/>
            <p:nvPr/>
          </p:nvSpPr>
          <p:spPr bwMode="auto">
            <a:xfrm>
              <a:off x="3386138" y="2022873"/>
              <a:ext cx="16073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27" name="AutoShape 125"/>
            <p:cNvSpPr/>
            <p:nvPr/>
          </p:nvSpPr>
          <p:spPr bwMode="auto">
            <a:xfrm>
              <a:off x="3420666" y="2056210"/>
              <a:ext cx="91679" cy="92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28" name="Group 159"/>
          <p:cNvGrpSpPr/>
          <p:nvPr/>
        </p:nvGrpSpPr>
        <p:grpSpPr>
          <a:xfrm>
            <a:off x="5583807" y="1325472"/>
            <a:ext cx="438165" cy="345204"/>
            <a:chOff x="1058564" y="1781841"/>
            <a:chExt cx="649993" cy="512092"/>
          </a:xfrm>
          <a:solidFill>
            <a:schemeClr val="bg1"/>
          </a:solidFill>
        </p:grpSpPr>
        <p:sp>
          <p:nvSpPr>
            <p:cNvPr id="29"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30"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sp>
        <p:nvSpPr>
          <p:cNvPr id="31" name="TextBox 47"/>
          <p:cNvSpPr txBox="1"/>
          <p:nvPr/>
        </p:nvSpPr>
        <p:spPr>
          <a:xfrm>
            <a:off x="1194250" y="3536732"/>
            <a:ext cx="7056784" cy="692497"/>
          </a:xfrm>
          <a:prstGeom prst="rect">
            <a:avLst/>
          </a:prstGeom>
          <a:noFill/>
        </p:spPr>
        <p:txBody>
          <a:bodyPr wrap="square" lIns="0" tIns="0" rIns="0" bIns="0" rtlCol="0">
            <a:spAutoFit/>
          </a:bodyPr>
          <a:lstStyle/>
          <a:p>
            <a:pPr algn="ctr">
              <a:lnSpc>
                <a:spcPct val="150000"/>
              </a:lnSpc>
            </a:pP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文本框请在这里请在这里输入你的文字说明并且文本尽量精简可根据需求拉伸文本框请在</a:t>
            </a: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这里请</a:t>
            </a: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在这里输入你的文字说明并且文本尽量精简可根据需求拉伸文本框请在</a:t>
            </a: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这里请</a:t>
            </a: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在这里输入你的文字说明并且文本</a:t>
            </a:r>
            <a:r>
              <a:rPr lang="zh-CN" altLang="en-US" sz="1000" dirty="0" smtClean="0">
                <a:solidFill>
                  <a:schemeClr val="tx1">
                    <a:lumMod val="65000"/>
                    <a:lumOff val="35000"/>
                  </a:schemeClr>
                </a:solidFill>
                <a:latin typeface="微软雅黑" panose="020B0503020204020204" charset="-122"/>
                <a:ea typeface="微软雅黑" panose="020B0503020204020204" charset="-122"/>
                <a:sym typeface="+mn-ea"/>
              </a:rPr>
              <a:t>尽量</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3" name="矩形 32"/>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2122701"/>
      </p:ext>
    </p:extLst>
  </p:cSld>
  <p:clrMapOvr>
    <a:masterClrMapping/>
  </p:clrMapOvr>
  <mc:AlternateContent xmlns:mc="http://schemas.openxmlformats.org/markup-compatibility/2006">
    <mc:Choice xmlns:p14="http://schemas.microsoft.com/office/powerpoint/2010/main" Requires="p14">
      <p:transition spd="slow" p14:dur="275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strVal val="4/3*#ppt_w"/>
                                          </p:val>
                                        </p:tav>
                                        <p:tav tm="100000">
                                          <p:val>
                                            <p:strVal val="#ppt_w"/>
                                          </p:val>
                                        </p:tav>
                                      </p:tavLst>
                                    </p:anim>
                                    <p:anim calcmode="lin" valueType="num">
                                      <p:cBhvr>
                                        <p:cTn id="24" dur="500" fill="hold"/>
                                        <p:tgtEl>
                                          <p:spTgt spid="1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strVal val="#ppt_x"/>
                                          </p:val>
                                        </p:tav>
                                        <p:tav tm="100000">
                                          <p:val>
                                            <p:strVal val="#ppt_x"/>
                                          </p:val>
                                        </p:tav>
                                      </p:tavLst>
                                    </p:anim>
                                    <p:anim calcmode="lin" valueType="num">
                                      <p:cBhvr>
                                        <p:cTn id="60" dur="1000" fill="hold"/>
                                        <p:tgtEl>
                                          <p:spTgt spid="2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22" presetClass="entr" presetSubtype="8" fill="hold" grpId="0" nodeType="afterEffect">
                                  <p:stCondLst>
                                    <p:cond delay="0"/>
                                  </p:stCondLst>
                                  <p:iterate type="lt">
                                    <p:tmPct val="10000"/>
                                  </p:iterate>
                                  <p:childTnLst>
                                    <p:set>
                                      <p:cBhvr>
                                        <p:cTn id="88" dur="1" fill="hold">
                                          <p:stCondLst>
                                            <p:cond delay="0"/>
                                          </p:stCondLst>
                                        </p:cTn>
                                        <p:tgtEl>
                                          <p:spTgt spid="31"/>
                                        </p:tgtEl>
                                        <p:attrNameLst>
                                          <p:attrName>style.visibility</p:attrName>
                                        </p:attrNameLst>
                                      </p:cBhvr>
                                      <p:to>
                                        <p:strVal val="visible"/>
                                      </p:to>
                                    </p:set>
                                    <p:animEffect transition="in" filter="wipe(left)">
                                      <p:cBhvr>
                                        <p:cTn id="8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7" grpId="0"/>
      <p:bldP spid="18" grpId="0"/>
      <p:bldP spid="19" grpId="0" animBg="1"/>
      <p:bldP spid="20" grpId="0"/>
      <p:bldP spid="21" grpId="0"/>
      <p:bldP spid="22" grpId="0" animBg="1"/>
      <p:bldP spid="23" grpId="0" animBg="1"/>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5350836" y="1202719"/>
            <a:ext cx="2880320" cy="86409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198708" y="1202719"/>
            <a:ext cx="1627438" cy="864096"/>
          </a:xfrm>
          <a:custGeom>
            <a:avLst/>
            <a:gdLst>
              <a:gd name="connsiteX0" fmla="*/ 144019 w 1627438"/>
              <a:gd name="connsiteY0" fmla="*/ 0 h 864096"/>
              <a:gd name="connsiteX1" fmla="*/ 1382665 w 1627438"/>
              <a:gd name="connsiteY1" fmla="*/ 0 h 864096"/>
              <a:gd name="connsiteX2" fmla="*/ 1526684 w 1627438"/>
              <a:gd name="connsiteY2" fmla="*/ 144019 h 864096"/>
              <a:gd name="connsiteX3" fmla="*/ 1526684 w 1627438"/>
              <a:gd name="connsiteY3" fmla="*/ 384166 h 864096"/>
              <a:gd name="connsiteX4" fmla="*/ 1627438 w 1627438"/>
              <a:gd name="connsiteY4" fmla="*/ 442603 h 864096"/>
              <a:gd name="connsiteX5" fmla="*/ 1526684 w 1627438"/>
              <a:gd name="connsiteY5" fmla="*/ 501040 h 864096"/>
              <a:gd name="connsiteX6" fmla="*/ 1526684 w 1627438"/>
              <a:gd name="connsiteY6" fmla="*/ 720077 h 864096"/>
              <a:gd name="connsiteX7" fmla="*/ 1382665 w 1627438"/>
              <a:gd name="connsiteY7" fmla="*/ 864096 h 864096"/>
              <a:gd name="connsiteX8" fmla="*/ 144019 w 1627438"/>
              <a:gd name="connsiteY8" fmla="*/ 864096 h 864096"/>
              <a:gd name="connsiteX9" fmla="*/ 0 w 1627438"/>
              <a:gd name="connsiteY9" fmla="*/ 720077 h 864096"/>
              <a:gd name="connsiteX10" fmla="*/ 0 w 1627438"/>
              <a:gd name="connsiteY10" fmla="*/ 144019 h 864096"/>
              <a:gd name="connsiteX11" fmla="*/ 144019 w 1627438"/>
              <a:gd name="connsiteY11" fmla="*/ 0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7438" h="864096">
                <a:moveTo>
                  <a:pt x="144019" y="0"/>
                </a:moveTo>
                <a:lnTo>
                  <a:pt x="1382665" y="0"/>
                </a:lnTo>
                <a:cubicBezTo>
                  <a:pt x="1462204" y="0"/>
                  <a:pt x="1526684" y="64480"/>
                  <a:pt x="1526684" y="144019"/>
                </a:cubicBezTo>
                <a:lnTo>
                  <a:pt x="1526684" y="384166"/>
                </a:lnTo>
                <a:lnTo>
                  <a:pt x="1627438" y="442603"/>
                </a:lnTo>
                <a:lnTo>
                  <a:pt x="1526684" y="501040"/>
                </a:lnTo>
                <a:lnTo>
                  <a:pt x="1526684" y="720077"/>
                </a:lnTo>
                <a:cubicBezTo>
                  <a:pt x="1526684" y="799616"/>
                  <a:pt x="1462204" y="864096"/>
                  <a:pt x="1382665" y="864096"/>
                </a:cubicBezTo>
                <a:lnTo>
                  <a:pt x="144019" y="864096"/>
                </a:lnTo>
                <a:cubicBezTo>
                  <a:pt x="64480" y="864096"/>
                  <a:pt x="0" y="799616"/>
                  <a:pt x="0" y="720077"/>
                </a:cubicBezTo>
                <a:lnTo>
                  <a:pt x="0" y="144019"/>
                </a:lnTo>
                <a:cubicBezTo>
                  <a:pt x="0" y="64480"/>
                  <a:pt x="64480" y="0"/>
                  <a:pt x="144019" y="0"/>
                </a:cubicBez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圆角矩形 7"/>
          <p:cNvSpPr/>
          <p:nvPr/>
        </p:nvSpPr>
        <p:spPr>
          <a:xfrm>
            <a:off x="5372148" y="2138823"/>
            <a:ext cx="2880320" cy="86409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4220020" y="2138823"/>
            <a:ext cx="1627438" cy="864096"/>
          </a:xfrm>
          <a:custGeom>
            <a:avLst/>
            <a:gdLst>
              <a:gd name="connsiteX0" fmla="*/ 144019 w 1627438"/>
              <a:gd name="connsiteY0" fmla="*/ 0 h 864096"/>
              <a:gd name="connsiteX1" fmla="*/ 1382665 w 1627438"/>
              <a:gd name="connsiteY1" fmla="*/ 0 h 864096"/>
              <a:gd name="connsiteX2" fmla="*/ 1526684 w 1627438"/>
              <a:gd name="connsiteY2" fmla="*/ 144019 h 864096"/>
              <a:gd name="connsiteX3" fmla="*/ 1526684 w 1627438"/>
              <a:gd name="connsiteY3" fmla="*/ 384166 h 864096"/>
              <a:gd name="connsiteX4" fmla="*/ 1627438 w 1627438"/>
              <a:gd name="connsiteY4" fmla="*/ 442603 h 864096"/>
              <a:gd name="connsiteX5" fmla="*/ 1526684 w 1627438"/>
              <a:gd name="connsiteY5" fmla="*/ 501040 h 864096"/>
              <a:gd name="connsiteX6" fmla="*/ 1526684 w 1627438"/>
              <a:gd name="connsiteY6" fmla="*/ 720077 h 864096"/>
              <a:gd name="connsiteX7" fmla="*/ 1382665 w 1627438"/>
              <a:gd name="connsiteY7" fmla="*/ 864096 h 864096"/>
              <a:gd name="connsiteX8" fmla="*/ 144019 w 1627438"/>
              <a:gd name="connsiteY8" fmla="*/ 864096 h 864096"/>
              <a:gd name="connsiteX9" fmla="*/ 0 w 1627438"/>
              <a:gd name="connsiteY9" fmla="*/ 720077 h 864096"/>
              <a:gd name="connsiteX10" fmla="*/ 0 w 1627438"/>
              <a:gd name="connsiteY10" fmla="*/ 144019 h 864096"/>
              <a:gd name="connsiteX11" fmla="*/ 144019 w 1627438"/>
              <a:gd name="connsiteY11" fmla="*/ 0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7438" h="864096">
                <a:moveTo>
                  <a:pt x="144019" y="0"/>
                </a:moveTo>
                <a:lnTo>
                  <a:pt x="1382665" y="0"/>
                </a:lnTo>
                <a:cubicBezTo>
                  <a:pt x="1462204" y="0"/>
                  <a:pt x="1526684" y="64480"/>
                  <a:pt x="1526684" y="144019"/>
                </a:cubicBezTo>
                <a:lnTo>
                  <a:pt x="1526684" y="384166"/>
                </a:lnTo>
                <a:lnTo>
                  <a:pt x="1627438" y="442603"/>
                </a:lnTo>
                <a:lnTo>
                  <a:pt x="1526684" y="501040"/>
                </a:lnTo>
                <a:lnTo>
                  <a:pt x="1526684" y="720077"/>
                </a:lnTo>
                <a:cubicBezTo>
                  <a:pt x="1526684" y="799616"/>
                  <a:pt x="1462204" y="864096"/>
                  <a:pt x="1382665" y="864096"/>
                </a:cubicBezTo>
                <a:lnTo>
                  <a:pt x="144019" y="864096"/>
                </a:lnTo>
                <a:cubicBezTo>
                  <a:pt x="64480" y="864096"/>
                  <a:pt x="0" y="799616"/>
                  <a:pt x="0" y="720077"/>
                </a:cubicBezTo>
                <a:lnTo>
                  <a:pt x="0" y="144019"/>
                </a:lnTo>
                <a:cubicBezTo>
                  <a:pt x="0" y="64480"/>
                  <a:pt x="64480" y="0"/>
                  <a:pt x="144019" y="0"/>
                </a:cubicBez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圆角矩形 9"/>
          <p:cNvSpPr/>
          <p:nvPr/>
        </p:nvSpPr>
        <p:spPr>
          <a:xfrm>
            <a:off x="5372148" y="3074927"/>
            <a:ext cx="2880320" cy="86409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220020" y="3074927"/>
            <a:ext cx="1627438" cy="864096"/>
          </a:xfrm>
          <a:custGeom>
            <a:avLst/>
            <a:gdLst>
              <a:gd name="connsiteX0" fmla="*/ 144019 w 1627438"/>
              <a:gd name="connsiteY0" fmla="*/ 0 h 864096"/>
              <a:gd name="connsiteX1" fmla="*/ 1382665 w 1627438"/>
              <a:gd name="connsiteY1" fmla="*/ 0 h 864096"/>
              <a:gd name="connsiteX2" fmla="*/ 1526684 w 1627438"/>
              <a:gd name="connsiteY2" fmla="*/ 144019 h 864096"/>
              <a:gd name="connsiteX3" fmla="*/ 1526684 w 1627438"/>
              <a:gd name="connsiteY3" fmla="*/ 384166 h 864096"/>
              <a:gd name="connsiteX4" fmla="*/ 1627438 w 1627438"/>
              <a:gd name="connsiteY4" fmla="*/ 442603 h 864096"/>
              <a:gd name="connsiteX5" fmla="*/ 1526684 w 1627438"/>
              <a:gd name="connsiteY5" fmla="*/ 501040 h 864096"/>
              <a:gd name="connsiteX6" fmla="*/ 1526684 w 1627438"/>
              <a:gd name="connsiteY6" fmla="*/ 720077 h 864096"/>
              <a:gd name="connsiteX7" fmla="*/ 1382665 w 1627438"/>
              <a:gd name="connsiteY7" fmla="*/ 864096 h 864096"/>
              <a:gd name="connsiteX8" fmla="*/ 144019 w 1627438"/>
              <a:gd name="connsiteY8" fmla="*/ 864096 h 864096"/>
              <a:gd name="connsiteX9" fmla="*/ 0 w 1627438"/>
              <a:gd name="connsiteY9" fmla="*/ 720077 h 864096"/>
              <a:gd name="connsiteX10" fmla="*/ 0 w 1627438"/>
              <a:gd name="connsiteY10" fmla="*/ 144019 h 864096"/>
              <a:gd name="connsiteX11" fmla="*/ 144019 w 1627438"/>
              <a:gd name="connsiteY11" fmla="*/ 0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7438" h="864096">
                <a:moveTo>
                  <a:pt x="144019" y="0"/>
                </a:moveTo>
                <a:lnTo>
                  <a:pt x="1382665" y="0"/>
                </a:lnTo>
                <a:cubicBezTo>
                  <a:pt x="1462204" y="0"/>
                  <a:pt x="1526684" y="64480"/>
                  <a:pt x="1526684" y="144019"/>
                </a:cubicBezTo>
                <a:lnTo>
                  <a:pt x="1526684" y="384166"/>
                </a:lnTo>
                <a:lnTo>
                  <a:pt x="1627438" y="442603"/>
                </a:lnTo>
                <a:lnTo>
                  <a:pt x="1526684" y="501040"/>
                </a:lnTo>
                <a:lnTo>
                  <a:pt x="1526684" y="720077"/>
                </a:lnTo>
                <a:cubicBezTo>
                  <a:pt x="1526684" y="799616"/>
                  <a:pt x="1462204" y="864096"/>
                  <a:pt x="1382665" y="864096"/>
                </a:cubicBezTo>
                <a:lnTo>
                  <a:pt x="144019" y="864096"/>
                </a:lnTo>
                <a:cubicBezTo>
                  <a:pt x="64480" y="864096"/>
                  <a:pt x="0" y="799616"/>
                  <a:pt x="0" y="720077"/>
                </a:cubicBezTo>
                <a:lnTo>
                  <a:pt x="0" y="144019"/>
                </a:lnTo>
                <a:cubicBezTo>
                  <a:pt x="0" y="64480"/>
                  <a:pt x="64480" y="0"/>
                  <a:pt x="144019" y="0"/>
                </a:cubicBez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文本框 75"/>
          <p:cNvSpPr txBox="1"/>
          <p:nvPr/>
        </p:nvSpPr>
        <p:spPr>
          <a:xfrm>
            <a:off x="5794991" y="1311601"/>
            <a:ext cx="2405010" cy="646331"/>
          </a:xfrm>
          <a:prstGeom prst="rect">
            <a:avLst/>
          </a:prstGeom>
          <a:noFill/>
        </p:spPr>
        <p:txBody>
          <a:bodyPr wrap="square" anchor="ctr">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bg1"/>
                </a:solidFill>
                <a:latin typeface="微软雅黑" panose="020B0503020204020204" pitchFamily="34" charset="-122"/>
                <a:ea typeface="微软雅黑" panose="020B0503020204020204" pitchFamily="34" charset="-122"/>
              </a:rPr>
              <a:t>精简请在这里输入</a:t>
            </a:r>
            <a:r>
              <a:rPr lang="zh-CN" altLang="en-US" sz="1200" dirty="0" smtClean="0">
                <a:solidFill>
                  <a:schemeClr val="bg1"/>
                </a:solidFill>
                <a:latin typeface="微软雅黑" panose="020B0503020204020204" pitchFamily="34" charset="-122"/>
                <a:ea typeface="微软雅黑" panose="020B0503020204020204" pitchFamily="34" charset="-122"/>
              </a:rPr>
              <a:t>你</a:t>
            </a:r>
            <a:endParaRPr lang="en-GB" altLang="zh-CN" sz="120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17" name="TextBox 19"/>
          <p:cNvSpPr txBox="1">
            <a:spLocks noChangeArrowheads="1"/>
          </p:cNvSpPr>
          <p:nvPr/>
        </p:nvSpPr>
        <p:spPr bwMode="auto">
          <a:xfrm>
            <a:off x="4554827" y="1280173"/>
            <a:ext cx="720080" cy="70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4568916" y="2216006"/>
            <a:ext cx="720080" cy="70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4630756" y="3152110"/>
            <a:ext cx="720080" cy="70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 name="文本框 75"/>
          <p:cNvSpPr txBox="1"/>
          <p:nvPr/>
        </p:nvSpPr>
        <p:spPr>
          <a:xfrm>
            <a:off x="5826146" y="2279405"/>
            <a:ext cx="2405010" cy="646331"/>
          </a:xfrm>
          <a:prstGeom prst="rect">
            <a:avLst/>
          </a:prstGeom>
          <a:noFill/>
        </p:spPr>
        <p:txBody>
          <a:bodyPr wrap="square" anchor="ctr">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bg1"/>
                </a:solidFill>
                <a:latin typeface="微软雅黑" panose="020B0503020204020204" pitchFamily="34" charset="-122"/>
                <a:ea typeface="微软雅黑" panose="020B0503020204020204" pitchFamily="34" charset="-122"/>
              </a:rPr>
              <a:t>精简请在这里输入</a:t>
            </a:r>
            <a:r>
              <a:rPr lang="zh-CN" altLang="en-US" sz="1200" dirty="0" smtClean="0">
                <a:solidFill>
                  <a:schemeClr val="bg1"/>
                </a:solidFill>
                <a:latin typeface="微软雅黑" panose="020B0503020204020204" pitchFamily="34" charset="-122"/>
                <a:ea typeface="微软雅黑" panose="020B0503020204020204" pitchFamily="34" charset="-122"/>
              </a:rPr>
              <a:t>你</a:t>
            </a:r>
            <a:endParaRPr lang="en-GB" altLang="zh-CN" sz="1200" dirty="0">
              <a:solidFill>
                <a:schemeClr val="bg1"/>
              </a:solidFill>
              <a:latin typeface="Arial" panose="02080604020202020204" pitchFamily="34" charset="0"/>
              <a:ea typeface="微软雅黑" panose="020B0503020204020204" pitchFamily="34" charset="-122"/>
              <a:cs typeface="+mn-ea"/>
              <a:sym typeface="+mn-lt"/>
            </a:endParaRPr>
          </a:p>
        </p:txBody>
      </p:sp>
      <p:sp>
        <p:nvSpPr>
          <p:cNvPr id="21" name="文本框 75"/>
          <p:cNvSpPr txBox="1"/>
          <p:nvPr/>
        </p:nvSpPr>
        <p:spPr>
          <a:xfrm>
            <a:off x="5868770" y="3215509"/>
            <a:ext cx="2405010" cy="646331"/>
          </a:xfrm>
          <a:prstGeom prst="rect">
            <a:avLst/>
          </a:prstGeom>
          <a:noFill/>
        </p:spPr>
        <p:txBody>
          <a:bodyPr wrap="square" anchor="ctr">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bg1"/>
                </a:solidFill>
                <a:latin typeface="微软雅黑" panose="020B0503020204020204" pitchFamily="34" charset="-122"/>
                <a:ea typeface="微软雅黑" panose="020B0503020204020204" pitchFamily="34" charset="-122"/>
              </a:rPr>
              <a:t>精简请在这里输入</a:t>
            </a:r>
            <a:r>
              <a:rPr lang="zh-CN" altLang="en-US" sz="1200" dirty="0" smtClean="0">
                <a:solidFill>
                  <a:schemeClr val="bg1"/>
                </a:solidFill>
                <a:latin typeface="微软雅黑" panose="020B0503020204020204" pitchFamily="34" charset="-122"/>
                <a:ea typeface="微软雅黑" panose="020B0503020204020204" pitchFamily="34" charset="-122"/>
              </a:rPr>
              <a:t>你</a:t>
            </a:r>
            <a:endParaRPr lang="en-GB" altLang="zh-CN" sz="1200" dirty="0">
              <a:solidFill>
                <a:schemeClr val="bg1"/>
              </a:solidFill>
              <a:latin typeface="Arial" panose="02080604020202020204" pitchFamily="34" charset="0"/>
              <a:ea typeface="微软雅黑" panose="020B0503020204020204" pitchFamily="34" charset="-122"/>
              <a:cs typeface="+mn-ea"/>
              <a:sym typeface="+mn-lt"/>
            </a:endParaRPr>
          </a:p>
        </p:txBody>
      </p:sp>
      <p:grpSp>
        <p:nvGrpSpPr>
          <p:cNvPr id="22" name="组合 21"/>
          <p:cNvGrpSpPr/>
          <p:nvPr/>
        </p:nvGrpSpPr>
        <p:grpSpPr>
          <a:xfrm>
            <a:off x="561076" y="1059346"/>
            <a:ext cx="3337944" cy="2879677"/>
            <a:chOff x="1365822" y="790211"/>
            <a:chExt cx="6419442" cy="2879677"/>
          </a:xfrm>
        </p:grpSpPr>
        <p:sp>
          <p:nvSpPr>
            <p:cNvPr id="23" name="任意多边形 22"/>
            <p:cNvSpPr/>
            <p:nvPr/>
          </p:nvSpPr>
          <p:spPr>
            <a:xfrm>
              <a:off x="1372908" y="88945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4C15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365822" y="79021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1527413" y="888283"/>
              <a:ext cx="6065852" cy="2582435"/>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F2A19B"/>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19"/>
          <p:cNvSpPr txBox="1">
            <a:spLocks noChangeArrowheads="1"/>
          </p:cNvSpPr>
          <p:nvPr/>
        </p:nvSpPr>
        <p:spPr bwMode="auto">
          <a:xfrm>
            <a:off x="1528862" y="1730237"/>
            <a:ext cx="1514777"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27" name="文本框 75"/>
          <p:cNvSpPr txBox="1"/>
          <p:nvPr/>
        </p:nvSpPr>
        <p:spPr>
          <a:xfrm>
            <a:off x="1031855" y="2056004"/>
            <a:ext cx="2405010" cy="1219052"/>
          </a:xfrm>
          <a:prstGeom prst="rect">
            <a:avLst/>
          </a:prstGeom>
          <a:noFill/>
        </p:spPr>
        <p:txBody>
          <a:bodyPr wrap="square" anchor="ctr">
            <a:spAutoFit/>
          </a:bodyPr>
          <a:lstStyle/>
          <a:p>
            <a:pPr algn="ct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00" dirty="0">
                <a:solidFill>
                  <a:schemeClr val="bg1"/>
                </a:solidFill>
                <a:latin typeface="微软雅黑" panose="020B0503020204020204" pitchFamily="34" charset="-122"/>
                <a:ea typeface="微软雅黑" panose="020B0503020204020204" pitchFamily="34" charset="-122"/>
              </a:rPr>
              <a:t>精简请在这里输入</a:t>
            </a:r>
            <a:r>
              <a:rPr lang="zh-CN" altLang="en-US" sz="1000" dirty="0" smtClean="0">
                <a:solidFill>
                  <a:schemeClr val="bg1"/>
                </a:solidFill>
                <a:latin typeface="微软雅黑" panose="020B0503020204020204" pitchFamily="34" charset="-122"/>
                <a:ea typeface="微软雅黑" panose="020B0503020204020204" pitchFamily="34" charset="-122"/>
              </a:rPr>
              <a:t>你请在这里输入你的文字说明并且文本尽量精简请在这里输入你请在这里输入你的文字说明并且文本尽量精简请在这里输入你</a:t>
            </a:r>
            <a:endParaRPr lang="en-GB" altLang="zh-CN" sz="1000" dirty="0" smtClean="0">
              <a:solidFill>
                <a:schemeClr val="bg1"/>
              </a:solidFill>
              <a:latin typeface="Arial" panose="02080604020202020204" pitchFamily="34" charset="0"/>
              <a:ea typeface="微软雅黑" panose="020B0503020204020204" pitchFamily="34" charset="-122"/>
              <a:cs typeface="+mn-ea"/>
              <a:sym typeface="+mn-lt"/>
            </a:endParaRPr>
          </a:p>
        </p:txBody>
      </p: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9" name="矩形 28"/>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20645998"/>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1000"/>
                                        <p:tgtEl>
                                          <p:spTgt spid="26"/>
                                        </p:tgtEl>
                                      </p:cBhvr>
                                    </p:animEffect>
                                    <p:anim calcmode="lin" valueType="num">
                                      <p:cBhvr>
                                        <p:cTn id="70" dur="1000" fill="hold"/>
                                        <p:tgtEl>
                                          <p:spTgt spid="26"/>
                                        </p:tgtEl>
                                        <p:attrNameLst>
                                          <p:attrName>ppt_x</p:attrName>
                                        </p:attrNameLst>
                                      </p:cBhvr>
                                      <p:tavLst>
                                        <p:tav tm="0">
                                          <p:val>
                                            <p:strVal val="#ppt_x"/>
                                          </p:val>
                                        </p:tav>
                                        <p:tav tm="100000">
                                          <p:val>
                                            <p:strVal val="#ppt_x"/>
                                          </p:val>
                                        </p:tav>
                                      </p:tavLst>
                                    </p:anim>
                                    <p:anim calcmode="lin" valueType="num">
                                      <p:cBhvr>
                                        <p:cTn id="71" dur="1000" fill="hold"/>
                                        <p:tgtEl>
                                          <p:spTgt spid="2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1000"/>
                                        <p:tgtEl>
                                          <p:spTgt spid="27"/>
                                        </p:tgtEl>
                                      </p:cBhvr>
                                    </p:animEffect>
                                    <p:anim calcmode="lin" valueType="num">
                                      <p:cBhvr>
                                        <p:cTn id="75" dur="1000" fill="hold"/>
                                        <p:tgtEl>
                                          <p:spTgt spid="27"/>
                                        </p:tgtEl>
                                        <p:attrNameLst>
                                          <p:attrName>ppt_x</p:attrName>
                                        </p:attrNameLst>
                                      </p:cBhvr>
                                      <p:tavLst>
                                        <p:tav tm="0">
                                          <p:val>
                                            <p:strVal val="#ppt_x"/>
                                          </p:val>
                                        </p:tav>
                                        <p:tav tm="100000">
                                          <p:val>
                                            <p:strVal val="#ppt_x"/>
                                          </p:val>
                                        </p:tav>
                                      </p:tavLst>
                                    </p:anim>
                                    <p:anim calcmode="lin" valueType="num">
                                      <p:cBhvr>
                                        <p:cTn id="7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7" grpId="0"/>
      <p:bldP spid="18" grpId="0"/>
      <p:bldP spid="19" grpId="0"/>
      <p:bldP spid="20" grpId="0"/>
      <p:bldP spid="21"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TextBox 47"/>
          <p:cNvSpPr txBox="1"/>
          <p:nvPr/>
        </p:nvSpPr>
        <p:spPr>
          <a:xfrm>
            <a:off x="901148" y="1553797"/>
            <a:ext cx="2241845" cy="692497"/>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7" name="Rectangle 48"/>
          <p:cNvSpPr/>
          <p:nvPr/>
        </p:nvSpPr>
        <p:spPr>
          <a:xfrm>
            <a:off x="1911886" y="1322171"/>
            <a:ext cx="1231107" cy="246221"/>
          </a:xfrm>
          <a:prstGeom prst="rect">
            <a:avLst/>
          </a:prstGeom>
        </p:spPr>
        <p:txBody>
          <a:bodyPr wrap="none" lIns="0" tIns="0" rIns="0" bIns="0">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8" name="TextBox 47"/>
          <p:cNvSpPr txBox="1"/>
          <p:nvPr/>
        </p:nvSpPr>
        <p:spPr>
          <a:xfrm>
            <a:off x="841513" y="3054148"/>
            <a:ext cx="2215756" cy="692497"/>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9" name="Rectangle 48"/>
          <p:cNvSpPr/>
          <p:nvPr/>
        </p:nvSpPr>
        <p:spPr>
          <a:xfrm>
            <a:off x="1826162" y="2822522"/>
            <a:ext cx="1231107" cy="246221"/>
          </a:xfrm>
          <a:prstGeom prst="rect">
            <a:avLst/>
          </a:prstGeom>
        </p:spPr>
        <p:txBody>
          <a:bodyPr wrap="none" lIns="0" tIns="0" rIns="0" bIns="0">
            <a:spAutoFit/>
          </a:bodyPr>
          <a:lstStyle/>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10" name="TextBox 47"/>
          <p:cNvSpPr txBox="1"/>
          <p:nvPr/>
        </p:nvSpPr>
        <p:spPr>
          <a:xfrm>
            <a:off x="5781391" y="1275268"/>
            <a:ext cx="2409782"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11" name="Rectangle 48"/>
          <p:cNvSpPr/>
          <p:nvPr/>
        </p:nvSpPr>
        <p:spPr>
          <a:xfrm>
            <a:off x="5781391" y="1022878"/>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12" name="TextBox 47"/>
          <p:cNvSpPr txBox="1"/>
          <p:nvPr/>
        </p:nvSpPr>
        <p:spPr>
          <a:xfrm>
            <a:off x="6063098" y="2919024"/>
            <a:ext cx="2345405"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17" name="Rectangle 48"/>
          <p:cNvSpPr/>
          <p:nvPr/>
        </p:nvSpPr>
        <p:spPr>
          <a:xfrm>
            <a:off x="6063099" y="2664204"/>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nvGrpSpPr>
          <p:cNvPr id="18" name="组合 17"/>
          <p:cNvGrpSpPr/>
          <p:nvPr/>
        </p:nvGrpSpPr>
        <p:grpSpPr>
          <a:xfrm>
            <a:off x="3310420" y="1343422"/>
            <a:ext cx="1354145" cy="1382379"/>
            <a:chOff x="3297168" y="1509074"/>
            <a:chExt cx="1354145" cy="1382379"/>
          </a:xfrm>
          <a:solidFill>
            <a:srgbClr val="00D3E6"/>
          </a:solidFill>
        </p:grpSpPr>
        <p:sp>
          <p:nvSpPr>
            <p:cNvPr id="19" name="椭圆形标注 18"/>
            <p:cNvSpPr/>
            <p:nvPr/>
          </p:nvSpPr>
          <p:spPr>
            <a:xfrm rot="6555370">
              <a:off x="3283051" y="1523191"/>
              <a:ext cx="1382379" cy="1354145"/>
            </a:xfrm>
            <a:prstGeom prst="wedgeEllipseCallout">
              <a:avLst>
                <a:gd name="adj1" fmla="val -13192"/>
                <a:gd name="adj2" fmla="val 63500"/>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671153" y="1806880"/>
              <a:ext cx="570990" cy="707886"/>
            </a:xfrm>
            <a:prstGeom prst="rect">
              <a:avLst/>
            </a:prstGeom>
            <a:noFill/>
          </p:spPr>
          <p:txBody>
            <a:bodyPr wrap="non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601431" y="1145686"/>
            <a:ext cx="1015022" cy="994291"/>
            <a:chOff x="4588179" y="1311338"/>
            <a:chExt cx="1015022" cy="994291"/>
          </a:xfrm>
        </p:grpSpPr>
        <p:sp>
          <p:nvSpPr>
            <p:cNvPr id="22" name="椭圆形标注 21"/>
            <p:cNvSpPr/>
            <p:nvPr/>
          </p:nvSpPr>
          <p:spPr>
            <a:xfrm rot="13163464">
              <a:off x="4588179" y="1311338"/>
              <a:ext cx="1015022" cy="994291"/>
            </a:xfrm>
            <a:prstGeom prst="wedgeEllipseCallout">
              <a:avLst>
                <a:gd name="adj1" fmla="val -13192"/>
                <a:gd name="adj2" fmla="val 63500"/>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810195" y="1440920"/>
              <a:ext cx="535724" cy="707886"/>
            </a:xfrm>
            <a:prstGeom prst="rect">
              <a:avLst/>
            </a:prstGeom>
            <a:noFill/>
          </p:spPr>
          <p:txBody>
            <a:bodyPr wrap="non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B</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306482" y="2730458"/>
            <a:ext cx="1114988" cy="1138236"/>
            <a:chOff x="3293230" y="2896110"/>
            <a:chExt cx="1114988" cy="1138236"/>
          </a:xfrm>
        </p:grpSpPr>
        <p:sp>
          <p:nvSpPr>
            <p:cNvPr id="25" name="椭圆形标注 24"/>
            <p:cNvSpPr/>
            <p:nvPr/>
          </p:nvSpPr>
          <p:spPr>
            <a:xfrm rot="4724310">
              <a:off x="3281606" y="2907734"/>
              <a:ext cx="1138236" cy="1114988"/>
            </a:xfrm>
            <a:prstGeom prst="wedgeEllipseCallout">
              <a:avLst>
                <a:gd name="adj1" fmla="val -13192"/>
                <a:gd name="adj2" fmla="val 63500"/>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588598" y="3111285"/>
              <a:ext cx="535724" cy="707886"/>
            </a:xfrm>
            <a:prstGeom prst="rect">
              <a:avLst/>
            </a:prstGeom>
            <a:noFill/>
          </p:spPr>
          <p:txBody>
            <a:bodyPr wrap="non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C</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375578" y="2190522"/>
            <a:ext cx="1354145" cy="1382379"/>
            <a:chOff x="4362326" y="2356174"/>
            <a:chExt cx="1354145" cy="1382379"/>
          </a:xfrm>
          <a:solidFill>
            <a:srgbClr val="00D3E6"/>
          </a:solidFill>
        </p:grpSpPr>
        <p:sp>
          <p:nvSpPr>
            <p:cNvPr id="28" name="椭圆形标注 27"/>
            <p:cNvSpPr/>
            <p:nvPr/>
          </p:nvSpPr>
          <p:spPr>
            <a:xfrm rot="16200000">
              <a:off x="4348209" y="2370291"/>
              <a:ext cx="1382379" cy="1354145"/>
            </a:xfrm>
            <a:prstGeom prst="wedgeEllipseCallout">
              <a:avLst>
                <a:gd name="adj1" fmla="val -13192"/>
                <a:gd name="adj2" fmla="val 63500"/>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771536" y="2711084"/>
              <a:ext cx="590226" cy="707886"/>
            </a:xfrm>
            <a:prstGeom prst="rect">
              <a:avLst/>
            </a:prstGeom>
            <a:noFill/>
          </p:spPr>
          <p:txBody>
            <a:bodyPr wrap="non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D</a:t>
              </a:r>
            </a:p>
          </p:txBody>
        </p:sp>
      </p:gr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1" name="矩形 30"/>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69805937"/>
      </p:ext>
    </p:extLst>
  </p:cSld>
  <p:clrMapOvr>
    <a:masterClrMapping/>
  </p:clrMapOvr>
  <mc:AlternateContent xmlns:mc="http://schemas.openxmlformats.org/markup-compatibility/2006">
    <mc:Choice xmlns:p14="http://schemas.microsoft.com/office/powerpoint/2010/main" Requires="p14">
      <p:transition spd="slow" p14:dur="27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 calcmode="lin" valueType="num">
                                      <p:cBhvr>
                                        <p:cTn id="15" dur="500" fill="hold"/>
                                        <p:tgtEl>
                                          <p:spTgt spid="21"/>
                                        </p:tgtEl>
                                        <p:attrNameLst>
                                          <p:attrName>style.rotation</p:attrName>
                                        </p:attrNameLst>
                                      </p:cBhvr>
                                      <p:tavLst>
                                        <p:tav tm="0">
                                          <p:val>
                                            <p:fltVal val="360"/>
                                          </p:val>
                                        </p:tav>
                                        <p:tav tm="100000">
                                          <p:val>
                                            <p:fltVal val="0"/>
                                          </p:val>
                                        </p:tav>
                                      </p:tavLst>
                                    </p:anim>
                                    <p:animEffect transition="in" filter="fade">
                                      <p:cBhvr>
                                        <p:cTn id="16" dur="500"/>
                                        <p:tgtEl>
                                          <p:spTgt spid="21"/>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360"/>
                                          </p:val>
                                        </p:tav>
                                        <p:tav tm="100000">
                                          <p:val>
                                            <p:fltVal val="0"/>
                                          </p:val>
                                        </p:tav>
                                      </p:tavLst>
                                    </p:anim>
                                    <p:animEffect transition="in" filter="fade">
                                      <p:cBhvr>
                                        <p:cTn id="22" dur="500"/>
                                        <p:tgtEl>
                                          <p:spTgt spid="27"/>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 calcmode="lin" valueType="num">
                                      <p:cBhvr>
                                        <p:cTn id="27" dur="500" fill="hold"/>
                                        <p:tgtEl>
                                          <p:spTgt spid="24"/>
                                        </p:tgtEl>
                                        <p:attrNameLst>
                                          <p:attrName>style.rotation</p:attrName>
                                        </p:attrNameLst>
                                      </p:cBhvr>
                                      <p:tavLst>
                                        <p:tav tm="0">
                                          <p:val>
                                            <p:fltVal val="360"/>
                                          </p:val>
                                        </p:tav>
                                        <p:tav tm="100000">
                                          <p:val>
                                            <p:fltVal val="0"/>
                                          </p:val>
                                        </p:tav>
                                      </p:tavLst>
                                    </p:anim>
                                    <p:animEffect transition="in" filter="fade">
                                      <p:cBhvr>
                                        <p:cTn id="28" dur="500"/>
                                        <p:tgtEl>
                                          <p:spTgt spid="24"/>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750"/>
                                        <p:tgtEl>
                                          <p:spTgt spid="7"/>
                                        </p:tgtEl>
                                      </p:cBhvr>
                                    </p:animEffect>
                                    <p:anim calcmode="lin" valueType="num">
                                      <p:cBhvr>
                                        <p:cTn id="33" dur="750" fill="hold"/>
                                        <p:tgtEl>
                                          <p:spTgt spid="7"/>
                                        </p:tgtEl>
                                        <p:attrNameLst>
                                          <p:attrName>ppt_x</p:attrName>
                                        </p:attrNameLst>
                                      </p:cBhvr>
                                      <p:tavLst>
                                        <p:tav tm="0">
                                          <p:val>
                                            <p:strVal val="#ppt_x"/>
                                          </p:val>
                                        </p:tav>
                                        <p:tav tm="100000">
                                          <p:val>
                                            <p:strVal val="#ppt_x"/>
                                          </p:val>
                                        </p:tav>
                                      </p:tavLst>
                                    </p:anim>
                                    <p:anim calcmode="lin" valueType="num">
                                      <p:cBhvr>
                                        <p:cTn id="34" dur="75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750"/>
                                        <p:tgtEl>
                                          <p:spTgt spid="6"/>
                                        </p:tgtEl>
                                      </p:cBhvr>
                                    </p:animEffect>
                                    <p:anim calcmode="lin" valueType="num">
                                      <p:cBhvr>
                                        <p:cTn id="38" dur="750" fill="hold"/>
                                        <p:tgtEl>
                                          <p:spTgt spid="6"/>
                                        </p:tgtEl>
                                        <p:attrNameLst>
                                          <p:attrName>ppt_x</p:attrName>
                                        </p:attrNameLst>
                                      </p:cBhvr>
                                      <p:tavLst>
                                        <p:tav tm="0">
                                          <p:val>
                                            <p:strVal val="#ppt_x"/>
                                          </p:val>
                                        </p:tav>
                                        <p:tav tm="100000">
                                          <p:val>
                                            <p:strVal val="#ppt_x"/>
                                          </p:val>
                                        </p:tav>
                                      </p:tavLst>
                                    </p:anim>
                                    <p:anim calcmode="lin" valueType="num">
                                      <p:cBhvr>
                                        <p:cTn id="39" dur="75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750"/>
                                        <p:tgtEl>
                                          <p:spTgt spid="9"/>
                                        </p:tgtEl>
                                      </p:cBhvr>
                                    </p:animEffect>
                                    <p:anim calcmode="lin" valueType="num">
                                      <p:cBhvr>
                                        <p:cTn id="43" dur="750" fill="hold"/>
                                        <p:tgtEl>
                                          <p:spTgt spid="9"/>
                                        </p:tgtEl>
                                        <p:attrNameLst>
                                          <p:attrName>ppt_x</p:attrName>
                                        </p:attrNameLst>
                                      </p:cBhvr>
                                      <p:tavLst>
                                        <p:tav tm="0">
                                          <p:val>
                                            <p:strVal val="#ppt_x"/>
                                          </p:val>
                                        </p:tav>
                                        <p:tav tm="100000">
                                          <p:val>
                                            <p:strVal val="#ppt_x"/>
                                          </p:val>
                                        </p:tav>
                                      </p:tavLst>
                                    </p:anim>
                                    <p:anim calcmode="lin" valueType="num">
                                      <p:cBhvr>
                                        <p:cTn id="44" dur="75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750"/>
                                        <p:tgtEl>
                                          <p:spTgt spid="8"/>
                                        </p:tgtEl>
                                      </p:cBhvr>
                                    </p:animEffect>
                                    <p:anim calcmode="lin" valueType="num">
                                      <p:cBhvr>
                                        <p:cTn id="48" dur="750" fill="hold"/>
                                        <p:tgtEl>
                                          <p:spTgt spid="8"/>
                                        </p:tgtEl>
                                        <p:attrNameLst>
                                          <p:attrName>ppt_x</p:attrName>
                                        </p:attrNameLst>
                                      </p:cBhvr>
                                      <p:tavLst>
                                        <p:tav tm="0">
                                          <p:val>
                                            <p:strVal val="#ppt_x"/>
                                          </p:val>
                                        </p:tav>
                                        <p:tav tm="100000">
                                          <p:val>
                                            <p:strVal val="#ppt_x"/>
                                          </p:val>
                                        </p:tav>
                                      </p:tavLst>
                                    </p:anim>
                                    <p:anim calcmode="lin" valueType="num">
                                      <p:cBhvr>
                                        <p:cTn id="49" dur="75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750"/>
                                        <p:tgtEl>
                                          <p:spTgt spid="11"/>
                                        </p:tgtEl>
                                      </p:cBhvr>
                                    </p:animEffect>
                                    <p:anim calcmode="lin" valueType="num">
                                      <p:cBhvr>
                                        <p:cTn id="53" dur="750" fill="hold"/>
                                        <p:tgtEl>
                                          <p:spTgt spid="11"/>
                                        </p:tgtEl>
                                        <p:attrNameLst>
                                          <p:attrName>ppt_x</p:attrName>
                                        </p:attrNameLst>
                                      </p:cBhvr>
                                      <p:tavLst>
                                        <p:tav tm="0">
                                          <p:val>
                                            <p:strVal val="#ppt_x"/>
                                          </p:val>
                                        </p:tav>
                                        <p:tav tm="100000">
                                          <p:val>
                                            <p:strVal val="#ppt_x"/>
                                          </p:val>
                                        </p:tav>
                                      </p:tavLst>
                                    </p:anim>
                                    <p:anim calcmode="lin" valueType="num">
                                      <p:cBhvr>
                                        <p:cTn id="54" dur="75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750"/>
                                        <p:tgtEl>
                                          <p:spTgt spid="10"/>
                                        </p:tgtEl>
                                      </p:cBhvr>
                                    </p:animEffect>
                                    <p:anim calcmode="lin" valueType="num">
                                      <p:cBhvr>
                                        <p:cTn id="58" dur="750" fill="hold"/>
                                        <p:tgtEl>
                                          <p:spTgt spid="10"/>
                                        </p:tgtEl>
                                        <p:attrNameLst>
                                          <p:attrName>ppt_x</p:attrName>
                                        </p:attrNameLst>
                                      </p:cBhvr>
                                      <p:tavLst>
                                        <p:tav tm="0">
                                          <p:val>
                                            <p:strVal val="#ppt_x"/>
                                          </p:val>
                                        </p:tav>
                                        <p:tav tm="100000">
                                          <p:val>
                                            <p:strVal val="#ppt_x"/>
                                          </p:val>
                                        </p:tav>
                                      </p:tavLst>
                                    </p:anim>
                                    <p:anim calcmode="lin" valueType="num">
                                      <p:cBhvr>
                                        <p:cTn id="59" dur="75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750"/>
                                        <p:tgtEl>
                                          <p:spTgt spid="12"/>
                                        </p:tgtEl>
                                      </p:cBhvr>
                                    </p:animEffect>
                                    <p:anim calcmode="lin" valueType="num">
                                      <p:cBhvr>
                                        <p:cTn id="68" dur="750" fill="hold"/>
                                        <p:tgtEl>
                                          <p:spTgt spid="12"/>
                                        </p:tgtEl>
                                        <p:attrNameLst>
                                          <p:attrName>ppt_x</p:attrName>
                                        </p:attrNameLst>
                                      </p:cBhvr>
                                      <p:tavLst>
                                        <p:tav tm="0">
                                          <p:val>
                                            <p:strVal val="#ppt_x"/>
                                          </p:val>
                                        </p:tav>
                                        <p:tav tm="100000">
                                          <p:val>
                                            <p:strVal val="#ppt_x"/>
                                          </p:val>
                                        </p:tav>
                                      </p:tavLst>
                                    </p:anim>
                                    <p:anim calcmode="lin" valueType="num">
                                      <p:cBhvr>
                                        <p:cTn id="69"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294613" y="1919621"/>
            <a:ext cx="5482867" cy="1351471"/>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943149" y="2093897"/>
            <a:ext cx="1017590" cy="944942"/>
          </a:xfrm>
          <a:prstGeom prst="roundRect">
            <a:avLst>
              <a:gd name="adj" fmla="val 2027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rgbClr val="14274F"/>
                </a:solidFill>
                <a:latin typeface="迷你简蝶语" panose="02010604000101010101" pitchFamily="2" charset="-122"/>
                <a:ea typeface="迷你简蝶语" panose="02010604000101010101" pitchFamily="2" charset="-122"/>
              </a:rPr>
              <a:t>04</a:t>
            </a:r>
            <a:endParaRPr lang="zh-CN" altLang="en-US" sz="5400" dirty="0">
              <a:solidFill>
                <a:srgbClr val="14274F"/>
              </a:solidFill>
              <a:latin typeface="迷你简蝶语" panose="02010604000101010101" pitchFamily="2" charset="-122"/>
              <a:ea typeface="迷你简蝶语" panose="02010604000101010101"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8505" y="1441055"/>
            <a:ext cx="609287" cy="974859"/>
          </a:xfrm>
          <a:prstGeom prst="rect">
            <a:avLst/>
          </a:prstGeom>
        </p:spPr>
      </p:pic>
      <p:sp>
        <p:nvSpPr>
          <p:cNvPr id="4" name="矩形 3"/>
          <p:cNvSpPr/>
          <p:nvPr/>
        </p:nvSpPr>
        <p:spPr>
          <a:xfrm>
            <a:off x="3257224" y="1942481"/>
            <a:ext cx="4301177" cy="707886"/>
          </a:xfrm>
          <a:prstGeom prst="rect">
            <a:avLst/>
          </a:prstGeom>
        </p:spPr>
        <p:txBody>
          <a:bodyPr wrap="none">
            <a:spAutoFit/>
          </a:bodyPr>
          <a:lstStyle/>
          <a:p>
            <a:pPr algn="ctr"/>
            <a:r>
              <a:rPr lang="zh-CN" altLang="en-US" sz="4000" b="1" dirty="0" smtClean="0">
                <a:solidFill>
                  <a:schemeClr val="bg1"/>
                </a:solidFill>
                <a:latin typeface="迷你简楷体" panose="02010609030101010101" pitchFamily="49" charset="-122"/>
                <a:ea typeface="迷你简楷体" panose="02010609030101010101" pitchFamily="49" charset="-122"/>
              </a:rPr>
              <a:t>单击添加标题内容</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3376365" y="2673227"/>
            <a:ext cx="4175547" cy="391004"/>
          </a:xfrm>
          <a:prstGeom prst="rect">
            <a:avLst/>
          </a:prstGeom>
          <a:noFill/>
        </p:spPr>
        <p:txBody>
          <a:bodyPr wrap="square" lIns="0" tIns="0" rIns="0" bIns="0" rtlCol="0">
            <a:spAutoFit/>
          </a:bodyPr>
          <a:lstStyle/>
          <a:p>
            <a:pPr algn="ct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endParaRPr lang="zh-CN" altLang="en-US" sz="900"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spTree>
    <p:extLst>
      <p:ext uri="{BB962C8B-B14F-4D97-AF65-F5344CB8AC3E}">
        <p14:creationId xmlns:p14="http://schemas.microsoft.com/office/powerpoint/2010/main" val="14621786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360"/>
                                          </p:val>
                                        </p:tav>
                                        <p:tav tm="100000">
                                          <p:val>
                                            <p:fltVal val="0"/>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任意多边形 5"/>
          <p:cNvSpPr/>
          <p:nvPr/>
        </p:nvSpPr>
        <p:spPr>
          <a:xfrm>
            <a:off x="3215896" y="2097488"/>
            <a:ext cx="165700" cy="1297781"/>
          </a:xfrm>
          <a:custGeom>
            <a:avLst/>
            <a:gdLst>
              <a:gd name="connsiteX0" fmla="*/ 0 w 133350"/>
              <a:gd name="connsiteY0" fmla="*/ 0 h 1297781"/>
              <a:gd name="connsiteX1" fmla="*/ 133350 w 133350"/>
              <a:gd name="connsiteY1" fmla="*/ 223838 h 1297781"/>
              <a:gd name="connsiteX2" fmla="*/ 133350 w 133350"/>
              <a:gd name="connsiteY2" fmla="*/ 1297781 h 1297781"/>
              <a:gd name="connsiteX3" fmla="*/ 2381 w 133350"/>
              <a:gd name="connsiteY3" fmla="*/ 1100138 h 1297781"/>
              <a:gd name="connsiteX4" fmla="*/ 0 w 133350"/>
              <a:gd name="connsiteY4" fmla="*/ 0 h 1297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297781">
                <a:moveTo>
                  <a:pt x="0" y="0"/>
                </a:moveTo>
                <a:lnTo>
                  <a:pt x="133350" y="223838"/>
                </a:lnTo>
                <a:lnTo>
                  <a:pt x="133350" y="1297781"/>
                </a:lnTo>
                <a:lnTo>
                  <a:pt x="2381" y="1100138"/>
                </a:lnTo>
                <a:cubicBezTo>
                  <a:pt x="1587" y="733425"/>
                  <a:pt x="794" y="36671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4504812" y="2101161"/>
            <a:ext cx="165700" cy="1297781"/>
          </a:xfrm>
          <a:custGeom>
            <a:avLst/>
            <a:gdLst>
              <a:gd name="connsiteX0" fmla="*/ 0 w 133350"/>
              <a:gd name="connsiteY0" fmla="*/ 0 h 1297781"/>
              <a:gd name="connsiteX1" fmla="*/ 133350 w 133350"/>
              <a:gd name="connsiteY1" fmla="*/ 223838 h 1297781"/>
              <a:gd name="connsiteX2" fmla="*/ 133350 w 133350"/>
              <a:gd name="connsiteY2" fmla="*/ 1297781 h 1297781"/>
              <a:gd name="connsiteX3" fmla="*/ 2381 w 133350"/>
              <a:gd name="connsiteY3" fmla="*/ 1100138 h 1297781"/>
              <a:gd name="connsiteX4" fmla="*/ 0 w 133350"/>
              <a:gd name="connsiteY4" fmla="*/ 0 h 1297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297781">
                <a:moveTo>
                  <a:pt x="0" y="0"/>
                </a:moveTo>
                <a:lnTo>
                  <a:pt x="133350" y="223838"/>
                </a:lnTo>
                <a:lnTo>
                  <a:pt x="133350" y="1297781"/>
                </a:lnTo>
                <a:lnTo>
                  <a:pt x="2381" y="1100138"/>
                </a:lnTo>
                <a:cubicBezTo>
                  <a:pt x="1587" y="733425"/>
                  <a:pt x="794" y="36671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5822640" y="2101161"/>
            <a:ext cx="165700" cy="1297781"/>
          </a:xfrm>
          <a:custGeom>
            <a:avLst/>
            <a:gdLst>
              <a:gd name="connsiteX0" fmla="*/ 0 w 133350"/>
              <a:gd name="connsiteY0" fmla="*/ 0 h 1297781"/>
              <a:gd name="connsiteX1" fmla="*/ 133350 w 133350"/>
              <a:gd name="connsiteY1" fmla="*/ 223838 h 1297781"/>
              <a:gd name="connsiteX2" fmla="*/ 133350 w 133350"/>
              <a:gd name="connsiteY2" fmla="*/ 1297781 h 1297781"/>
              <a:gd name="connsiteX3" fmla="*/ 2381 w 133350"/>
              <a:gd name="connsiteY3" fmla="*/ 1100138 h 1297781"/>
              <a:gd name="connsiteX4" fmla="*/ 0 w 133350"/>
              <a:gd name="connsiteY4" fmla="*/ 0 h 1297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297781">
                <a:moveTo>
                  <a:pt x="0" y="0"/>
                </a:moveTo>
                <a:lnTo>
                  <a:pt x="133350" y="223838"/>
                </a:lnTo>
                <a:lnTo>
                  <a:pt x="133350" y="1297781"/>
                </a:lnTo>
                <a:lnTo>
                  <a:pt x="2381" y="1100138"/>
                </a:lnTo>
                <a:cubicBezTo>
                  <a:pt x="1587" y="733425"/>
                  <a:pt x="794" y="36671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926980" y="2101161"/>
            <a:ext cx="165700" cy="1297781"/>
          </a:xfrm>
          <a:custGeom>
            <a:avLst/>
            <a:gdLst>
              <a:gd name="connsiteX0" fmla="*/ 0 w 133350"/>
              <a:gd name="connsiteY0" fmla="*/ 0 h 1297781"/>
              <a:gd name="connsiteX1" fmla="*/ 133350 w 133350"/>
              <a:gd name="connsiteY1" fmla="*/ 223838 h 1297781"/>
              <a:gd name="connsiteX2" fmla="*/ 133350 w 133350"/>
              <a:gd name="connsiteY2" fmla="*/ 1297781 h 1297781"/>
              <a:gd name="connsiteX3" fmla="*/ 2381 w 133350"/>
              <a:gd name="connsiteY3" fmla="*/ 1100138 h 1297781"/>
              <a:gd name="connsiteX4" fmla="*/ 0 w 133350"/>
              <a:gd name="connsiteY4" fmla="*/ 0 h 1297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297781">
                <a:moveTo>
                  <a:pt x="0" y="0"/>
                </a:moveTo>
                <a:lnTo>
                  <a:pt x="133350" y="223838"/>
                </a:lnTo>
                <a:lnTo>
                  <a:pt x="133350" y="1297781"/>
                </a:lnTo>
                <a:lnTo>
                  <a:pt x="2381" y="1100138"/>
                </a:lnTo>
                <a:cubicBezTo>
                  <a:pt x="1587" y="733425"/>
                  <a:pt x="794" y="36671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122158" y="2169496"/>
            <a:ext cx="164306" cy="1150144"/>
          </a:xfrm>
          <a:custGeom>
            <a:avLst/>
            <a:gdLst>
              <a:gd name="connsiteX0" fmla="*/ 0 w 164306"/>
              <a:gd name="connsiteY0" fmla="*/ 0 h 1150144"/>
              <a:gd name="connsiteX1" fmla="*/ 164306 w 164306"/>
              <a:gd name="connsiteY1" fmla="*/ 245269 h 1150144"/>
              <a:gd name="connsiteX2" fmla="*/ 164306 w 164306"/>
              <a:gd name="connsiteY2" fmla="*/ 1150144 h 1150144"/>
              <a:gd name="connsiteX3" fmla="*/ 2381 w 164306"/>
              <a:gd name="connsiteY3" fmla="*/ 828675 h 1150144"/>
              <a:gd name="connsiteX4" fmla="*/ 0 w 164306"/>
              <a:gd name="connsiteY4" fmla="*/ 0 h 1150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06" h="1150144">
                <a:moveTo>
                  <a:pt x="0" y="0"/>
                </a:moveTo>
                <a:lnTo>
                  <a:pt x="164306" y="245269"/>
                </a:lnTo>
                <a:lnTo>
                  <a:pt x="164306" y="1150144"/>
                </a:lnTo>
                <a:lnTo>
                  <a:pt x="2381" y="828675"/>
                </a:lnTo>
                <a:cubicBezTo>
                  <a:pt x="1587" y="552450"/>
                  <a:pt x="794" y="276225"/>
                  <a:pt x="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6"/>
          <p:cNvSpPr/>
          <p:nvPr/>
        </p:nvSpPr>
        <p:spPr>
          <a:xfrm>
            <a:off x="782080" y="2095975"/>
            <a:ext cx="1152128" cy="1296144"/>
          </a:xfrm>
          <a:custGeom>
            <a:avLst/>
            <a:gdLst>
              <a:gd name="connsiteX0" fmla="*/ 0 w 1152128"/>
              <a:gd name="connsiteY0" fmla="*/ 0 h 1296144"/>
              <a:gd name="connsiteX1" fmla="*/ 1152128 w 1152128"/>
              <a:gd name="connsiteY1" fmla="*/ 0 h 1296144"/>
              <a:gd name="connsiteX2" fmla="*/ 1152128 w 1152128"/>
              <a:gd name="connsiteY2" fmla="*/ 1296144 h 1296144"/>
              <a:gd name="connsiteX3" fmla="*/ 0 w 1152128"/>
              <a:gd name="connsiteY3" fmla="*/ 1296144 h 1296144"/>
              <a:gd name="connsiteX4" fmla="*/ 0 w 1152128"/>
              <a:gd name="connsiteY4" fmla="*/ 0 h 1296144"/>
              <a:gd name="connsiteX0" fmla="*/ 0 w 1152128"/>
              <a:gd name="connsiteY0" fmla="*/ 0 h 1296144"/>
              <a:gd name="connsiteX1" fmla="*/ 1152128 w 1152128"/>
              <a:gd name="connsiteY1" fmla="*/ 0 h 1296144"/>
              <a:gd name="connsiteX2" fmla="*/ 1152128 w 1152128"/>
              <a:gd name="connsiteY2" fmla="*/ 1296144 h 1296144"/>
              <a:gd name="connsiteX3" fmla="*/ 532204 w 1152128"/>
              <a:gd name="connsiteY3" fmla="*/ 1292086 h 1296144"/>
              <a:gd name="connsiteX4" fmla="*/ 0 w 1152128"/>
              <a:gd name="connsiteY4" fmla="*/ 1296144 h 1296144"/>
              <a:gd name="connsiteX5" fmla="*/ 0 w 1152128"/>
              <a:gd name="connsiteY5" fmla="*/ 0 h 1296144"/>
              <a:gd name="connsiteX0" fmla="*/ 0 w 1152128"/>
              <a:gd name="connsiteY0" fmla="*/ 0 h 1296144"/>
              <a:gd name="connsiteX1" fmla="*/ 1152128 w 1152128"/>
              <a:gd name="connsiteY1" fmla="*/ 0 h 1296144"/>
              <a:gd name="connsiteX2" fmla="*/ 1152128 w 1152128"/>
              <a:gd name="connsiteY2" fmla="*/ 1296144 h 1296144"/>
              <a:gd name="connsiteX3" fmla="*/ 532204 w 1152128"/>
              <a:gd name="connsiteY3" fmla="*/ 1040626 h 1296144"/>
              <a:gd name="connsiteX4" fmla="*/ 0 w 1152128"/>
              <a:gd name="connsiteY4" fmla="*/ 1296144 h 1296144"/>
              <a:gd name="connsiteX5" fmla="*/ 0 w 1152128"/>
              <a:gd name="connsiteY5"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128" h="1296144">
                <a:moveTo>
                  <a:pt x="0" y="0"/>
                </a:moveTo>
                <a:lnTo>
                  <a:pt x="1152128" y="0"/>
                </a:lnTo>
                <a:lnTo>
                  <a:pt x="1152128" y="1296144"/>
                </a:lnTo>
                <a:lnTo>
                  <a:pt x="532204" y="1040626"/>
                </a:lnTo>
                <a:lnTo>
                  <a:pt x="0" y="1296144"/>
                </a:lnTo>
                <a:lnTo>
                  <a:pt x="0" y="0"/>
                </a:ln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7"/>
          <p:cNvSpPr/>
          <p:nvPr/>
        </p:nvSpPr>
        <p:spPr>
          <a:xfrm>
            <a:off x="2078224" y="2095975"/>
            <a:ext cx="1152128" cy="1296144"/>
          </a:xfrm>
          <a:custGeom>
            <a:avLst/>
            <a:gdLst>
              <a:gd name="connsiteX0" fmla="*/ 0 w 1152128"/>
              <a:gd name="connsiteY0" fmla="*/ 0 h 1296144"/>
              <a:gd name="connsiteX1" fmla="*/ 1152128 w 1152128"/>
              <a:gd name="connsiteY1" fmla="*/ 0 h 1296144"/>
              <a:gd name="connsiteX2" fmla="*/ 1152128 w 1152128"/>
              <a:gd name="connsiteY2" fmla="*/ 1296144 h 1296144"/>
              <a:gd name="connsiteX3" fmla="*/ 0 w 1152128"/>
              <a:gd name="connsiteY3" fmla="*/ 1296144 h 1296144"/>
              <a:gd name="connsiteX4" fmla="*/ 0 w 1152128"/>
              <a:gd name="connsiteY4" fmla="*/ 0 h 1296144"/>
              <a:gd name="connsiteX0" fmla="*/ 0 w 1152128"/>
              <a:gd name="connsiteY0" fmla="*/ 3314 h 1299458"/>
              <a:gd name="connsiteX1" fmla="*/ 569560 w 1152128"/>
              <a:gd name="connsiteY1" fmla="*/ 0 h 1299458"/>
              <a:gd name="connsiteX2" fmla="*/ 1152128 w 1152128"/>
              <a:gd name="connsiteY2" fmla="*/ 3314 h 1299458"/>
              <a:gd name="connsiteX3" fmla="*/ 1152128 w 1152128"/>
              <a:gd name="connsiteY3" fmla="*/ 1299458 h 1299458"/>
              <a:gd name="connsiteX4" fmla="*/ 0 w 1152128"/>
              <a:gd name="connsiteY4" fmla="*/ 1299458 h 1299458"/>
              <a:gd name="connsiteX5" fmla="*/ 0 w 1152128"/>
              <a:gd name="connsiteY5" fmla="*/ 3314 h 1299458"/>
              <a:gd name="connsiteX0" fmla="*/ 0 w 1152128"/>
              <a:gd name="connsiteY0" fmla="*/ 0 h 1296144"/>
              <a:gd name="connsiteX1" fmla="*/ 577180 w 1152128"/>
              <a:gd name="connsiteY1" fmla="*/ 210046 h 1296144"/>
              <a:gd name="connsiteX2" fmla="*/ 1152128 w 1152128"/>
              <a:gd name="connsiteY2" fmla="*/ 0 h 1296144"/>
              <a:gd name="connsiteX3" fmla="*/ 1152128 w 1152128"/>
              <a:gd name="connsiteY3" fmla="*/ 1296144 h 1296144"/>
              <a:gd name="connsiteX4" fmla="*/ 0 w 1152128"/>
              <a:gd name="connsiteY4" fmla="*/ 1296144 h 1296144"/>
              <a:gd name="connsiteX5" fmla="*/ 0 w 1152128"/>
              <a:gd name="connsiteY5"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128" h="1296144">
                <a:moveTo>
                  <a:pt x="0" y="0"/>
                </a:moveTo>
                <a:lnTo>
                  <a:pt x="577180" y="210046"/>
                </a:lnTo>
                <a:lnTo>
                  <a:pt x="1152128" y="0"/>
                </a:lnTo>
                <a:lnTo>
                  <a:pt x="1152128" y="1296144"/>
                </a:lnTo>
                <a:lnTo>
                  <a:pt x="0" y="1296144"/>
                </a:lnTo>
                <a:lnTo>
                  <a:pt x="0" y="0"/>
                </a:ln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8"/>
          <p:cNvSpPr/>
          <p:nvPr/>
        </p:nvSpPr>
        <p:spPr>
          <a:xfrm>
            <a:off x="3367140" y="2095975"/>
            <a:ext cx="1152128" cy="1296144"/>
          </a:xfrm>
          <a:custGeom>
            <a:avLst/>
            <a:gdLst>
              <a:gd name="connsiteX0" fmla="*/ 0 w 1152128"/>
              <a:gd name="connsiteY0" fmla="*/ 0 h 1296144"/>
              <a:gd name="connsiteX1" fmla="*/ 1152128 w 1152128"/>
              <a:gd name="connsiteY1" fmla="*/ 0 h 1296144"/>
              <a:gd name="connsiteX2" fmla="*/ 1152128 w 1152128"/>
              <a:gd name="connsiteY2" fmla="*/ 1296144 h 1296144"/>
              <a:gd name="connsiteX3" fmla="*/ 0 w 1152128"/>
              <a:gd name="connsiteY3" fmla="*/ 1296144 h 1296144"/>
              <a:gd name="connsiteX4" fmla="*/ 0 w 1152128"/>
              <a:gd name="connsiteY4" fmla="*/ 0 h 1296144"/>
              <a:gd name="connsiteX0" fmla="*/ 0 w 1152128"/>
              <a:gd name="connsiteY0" fmla="*/ 0 h 1299706"/>
              <a:gd name="connsiteX1" fmla="*/ 1152128 w 1152128"/>
              <a:gd name="connsiteY1" fmla="*/ 0 h 1299706"/>
              <a:gd name="connsiteX2" fmla="*/ 1152128 w 1152128"/>
              <a:gd name="connsiteY2" fmla="*/ 1296144 h 1299706"/>
              <a:gd name="connsiteX3" fmla="*/ 591284 w 1152128"/>
              <a:gd name="connsiteY3" fmla="*/ 1299706 h 1299706"/>
              <a:gd name="connsiteX4" fmla="*/ 0 w 1152128"/>
              <a:gd name="connsiteY4" fmla="*/ 1296144 h 1299706"/>
              <a:gd name="connsiteX5" fmla="*/ 0 w 1152128"/>
              <a:gd name="connsiteY5" fmla="*/ 0 h 1299706"/>
              <a:gd name="connsiteX0" fmla="*/ 0 w 1152128"/>
              <a:gd name="connsiteY0" fmla="*/ 0 h 1296144"/>
              <a:gd name="connsiteX1" fmla="*/ 1152128 w 1152128"/>
              <a:gd name="connsiteY1" fmla="*/ 0 h 1296144"/>
              <a:gd name="connsiteX2" fmla="*/ 1152128 w 1152128"/>
              <a:gd name="connsiteY2" fmla="*/ 1296144 h 1296144"/>
              <a:gd name="connsiteX3" fmla="*/ 583664 w 1152128"/>
              <a:gd name="connsiteY3" fmla="*/ 1147306 h 1296144"/>
              <a:gd name="connsiteX4" fmla="*/ 0 w 1152128"/>
              <a:gd name="connsiteY4" fmla="*/ 1296144 h 1296144"/>
              <a:gd name="connsiteX5" fmla="*/ 0 w 1152128"/>
              <a:gd name="connsiteY5"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128" h="1296144">
                <a:moveTo>
                  <a:pt x="0" y="0"/>
                </a:moveTo>
                <a:lnTo>
                  <a:pt x="1152128" y="0"/>
                </a:lnTo>
                <a:lnTo>
                  <a:pt x="1152128" y="1296144"/>
                </a:lnTo>
                <a:lnTo>
                  <a:pt x="583664" y="1147306"/>
                </a:lnTo>
                <a:lnTo>
                  <a:pt x="0" y="1296144"/>
                </a:lnTo>
                <a:lnTo>
                  <a:pt x="0" y="0"/>
                </a:ln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
          <p:cNvSpPr/>
          <p:nvPr/>
        </p:nvSpPr>
        <p:spPr>
          <a:xfrm>
            <a:off x="4670512" y="2095975"/>
            <a:ext cx="1152128" cy="1296144"/>
          </a:xfrm>
          <a:custGeom>
            <a:avLst/>
            <a:gdLst>
              <a:gd name="connsiteX0" fmla="*/ 0 w 1152128"/>
              <a:gd name="connsiteY0" fmla="*/ 0 h 1296144"/>
              <a:gd name="connsiteX1" fmla="*/ 1152128 w 1152128"/>
              <a:gd name="connsiteY1" fmla="*/ 0 h 1296144"/>
              <a:gd name="connsiteX2" fmla="*/ 1152128 w 1152128"/>
              <a:gd name="connsiteY2" fmla="*/ 1296144 h 1296144"/>
              <a:gd name="connsiteX3" fmla="*/ 0 w 1152128"/>
              <a:gd name="connsiteY3" fmla="*/ 1296144 h 1296144"/>
              <a:gd name="connsiteX4" fmla="*/ 0 w 1152128"/>
              <a:gd name="connsiteY4" fmla="*/ 0 h 1296144"/>
              <a:gd name="connsiteX0" fmla="*/ 0 w 1152128"/>
              <a:gd name="connsiteY0" fmla="*/ 10934 h 1307078"/>
              <a:gd name="connsiteX1" fmla="*/ 499492 w 1152128"/>
              <a:gd name="connsiteY1" fmla="*/ 0 h 1307078"/>
              <a:gd name="connsiteX2" fmla="*/ 1152128 w 1152128"/>
              <a:gd name="connsiteY2" fmla="*/ 10934 h 1307078"/>
              <a:gd name="connsiteX3" fmla="*/ 1152128 w 1152128"/>
              <a:gd name="connsiteY3" fmla="*/ 1307078 h 1307078"/>
              <a:gd name="connsiteX4" fmla="*/ 0 w 1152128"/>
              <a:gd name="connsiteY4" fmla="*/ 1307078 h 1307078"/>
              <a:gd name="connsiteX5" fmla="*/ 0 w 1152128"/>
              <a:gd name="connsiteY5" fmla="*/ 10934 h 1307078"/>
              <a:gd name="connsiteX0" fmla="*/ 0 w 1152128"/>
              <a:gd name="connsiteY0" fmla="*/ 0 h 1296144"/>
              <a:gd name="connsiteX1" fmla="*/ 514732 w 1152128"/>
              <a:gd name="connsiteY1" fmla="*/ 149086 h 1296144"/>
              <a:gd name="connsiteX2" fmla="*/ 1152128 w 1152128"/>
              <a:gd name="connsiteY2" fmla="*/ 0 h 1296144"/>
              <a:gd name="connsiteX3" fmla="*/ 1152128 w 1152128"/>
              <a:gd name="connsiteY3" fmla="*/ 1296144 h 1296144"/>
              <a:gd name="connsiteX4" fmla="*/ 0 w 1152128"/>
              <a:gd name="connsiteY4" fmla="*/ 1296144 h 1296144"/>
              <a:gd name="connsiteX5" fmla="*/ 0 w 1152128"/>
              <a:gd name="connsiteY5"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128" h="1296144">
                <a:moveTo>
                  <a:pt x="0" y="0"/>
                </a:moveTo>
                <a:lnTo>
                  <a:pt x="514732" y="149086"/>
                </a:lnTo>
                <a:lnTo>
                  <a:pt x="1152128" y="0"/>
                </a:lnTo>
                <a:lnTo>
                  <a:pt x="1152128" y="1296144"/>
                </a:lnTo>
                <a:lnTo>
                  <a:pt x="0" y="1296144"/>
                </a:lnTo>
                <a:lnTo>
                  <a:pt x="0" y="0"/>
                </a:ln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0"/>
          <p:cNvSpPr/>
          <p:nvPr/>
        </p:nvSpPr>
        <p:spPr>
          <a:xfrm>
            <a:off x="5973884" y="2095975"/>
            <a:ext cx="1152128" cy="1296144"/>
          </a:xfrm>
          <a:custGeom>
            <a:avLst/>
            <a:gdLst>
              <a:gd name="connsiteX0" fmla="*/ 0 w 1152128"/>
              <a:gd name="connsiteY0" fmla="*/ 0 h 1296144"/>
              <a:gd name="connsiteX1" fmla="*/ 1152128 w 1152128"/>
              <a:gd name="connsiteY1" fmla="*/ 0 h 1296144"/>
              <a:gd name="connsiteX2" fmla="*/ 1152128 w 1152128"/>
              <a:gd name="connsiteY2" fmla="*/ 1296144 h 1296144"/>
              <a:gd name="connsiteX3" fmla="*/ 0 w 1152128"/>
              <a:gd name="connsiteY3" fmla="*/ 1296144 h 1296144"/>
              <a:gd name="connsiteX4" fmla="*/ 0 w 1152128"/>
              <a:gd name="connsiteY4" fmla="*/ 0 h 1296144"/>
              <a:gd name="connsiteX0" fmla="*/ 0 w 1152128"/>
              <a:gd name="connsiteY0" fmla="*/ 0 h 1299706"/>
              <a:gd name="connsiteX1" fmla="*/ 1152128 w 1152128"/>
              <a:gd name="connsiteY1" fmla="*/ 0 h 1299706"/>
              <a:gd name="connsiteX2" fmla="*/ 1152128 w 1152128"/>
              <a:gd name="connsiteY2" fmla="*/ 1296144 h 1299706"/>
              <a:gd name="connsiteX3" fmla="*/ 575340 w 1152128"/>
              <a:gd name="connsiteY3" fmla="*/ 1299706 h 1299706"/>
              <a:gd name="connsiteX4" fmla="*/ 0 w 1152128"/>
              <a:gd name="connsiteY4" fmla="*/ 1296144 h 1299706"/>
              <a:gd name="connsiteX5" fmla="*/ 0 w 1152128"/>
              <a:gd name="connsiteY5" fmla="*/ 0 h 1299706"/>
              <a:gd name="connsiteX0" fmla="*/ 0 w 1152128"/>
              <a:gd name="connsiteY0" fmla="*/ 0 h 1296144"/>
              <a:gd name="connsiteX1" fmla="*/ 1152128 w 1152128"/>
              <a:gd name="connsiteY1" fmla="*/ 0 h 1296144"/>
              <a:gd name="connsiteX2" fmla="*/ 1152128 w 1152128"/>
              <a:gd name="connsiteY2" fmla="*/ 1296144 h 1296144"/>
              <a:gd name="connsiteX3" fmla="*/ 575340 w 1152128"/>
              <a:gd name="connsiteY3" fmla="*/ 1132066 h 1296144"/>
              <a:gd name="connsiteX4" fmla="*/ 0 w 1152128"/>
              <a:gd name="connsiteY4" fmla="*/ 1296144 h 1296144"/>
              <a:gd name="connsiteX5" fmla="*/ 0 w 1152128"/>
              <a:gd name="connsiteY5"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128" h="1296144">
                <a:moveTo>
                  <a:pt x="0" y="0"/>
                </a:moveTo>
                <a:lnTo>
                  <a:pt x="1152128" y="0"/>
                </a:lnTo>
                <a:lnTo>
                  <a:pt x="1152128" y="1296144"/>
                </a:lnTo>
                <a:lnTo>
                  <a:pt x="575340" y="1132066"/>
                </a:lnTo>
                <a:lnTo>
                  <a:pt x="0" y="1296144"/>
                </a:lnTo>
                <a:lnTo>
                  <a:pt x="0" y="0"/>
                </a:ln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a:off x="7277256" y="2167983"/>
            <a:ext cx="1384231" cy="1384231"/>
          </a:xfrm>
          <a:prstGeom prst="rightArrow">
            <a:avLst>
              <a:gd name="adj1" fmla="val 66515"/>
              <a:gd name="adj2" fmla="val 50000"/>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19"/>
          <p:cNvSpPr txBox="1"/>
          <p:nvPr/>
        </p:nvSpPr>
        <p:spPr>
          <a:xfrm>
            <a:off x="832854" y="2456015"/>
            <a:ext cx="986167" cy="646331"/>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2014</a:t>
            </a:r>
            <a:r>
              <a:rPr lang="zh-CN" altLang="en-US" b="1" dirty="0" smtClean="0">
                <a:solidFill>
                  <a:schemeClr val="bg1"/>
                </a:solidFill>
                <a:latin typeface="微软雅黑" panose="020B0503020204020204" pitchFamily="34" charset="-122"/>
                <a:ea typeface="微软雅黑" panose="020B0503020204020204" pitchFamily="34" charset="-122"/>
              </a:rPr>
              <a:t>年</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en-US" altLang="zh-CN" b="1" dirty="0" smtClean="0">
                <a:solidFill>
                  <a:schemeClr val="bg1"/>
                </a:solidFill>
                <a:latin typeface="微软雅黑" panose="020B0503020204020204" pitchFamily="34" charset="-122"/>
                <a:ea typeface="微软雅黑" panose="020B0503020204020204" pitchFamily="34" charset="-122"/>
              </a:rPr>
              <a:t>5</a:t>
            </a:r>
            <a:r>
              <a:rPr lang="zh-CN" altLang="en-US" b="1" dirty="0" smtClean="0">
                <a:solidFill>
                  <a:schemeClr val="bg1"/>
                </a:solidFill>
                <a:latin typeface="微软雅黑" panose="020B0503020204020204" pitchFamily="34" charset="-122"/>
                <a:ea typeface="微软雅黑" panose="020B0503020204020204" pitchFamily="34" charset="-122"/>
              </a:rPr>
              <a:t>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文本框 20"/>
          <p:cNvSpPr txBox="1"/>
          <p:nvPr/>
        </p:nvSpPr>
        <p:spPr>
          <a:xfrm>
            <a:off x="2157572" y="2456015"/>
            <a:ext cx="986167" cy="646331"/>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2014</a:t>
            </a:r>
            <a:r>
              <a:rPr lang="zh-CN" altLang="en-US" b="1" dirty="0" smtClean="0">
                <a:solidFill>
                  <a:schemeClr val="bg1"/>
                </a:solidFill>
                <a:latin typeface="微软雅黑" panose="020B0503020204020204" pitchFamily="34" charset="-122"/>
                <a:ea typeface="微软雅黑" panose="020B0503020204020204" pitchFamily="34" charset="-122"/>
              </a:rPr>
              <a:t>年</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en-US" altLang="zh-CN" b="1" dirty="0" smtClean="0">
                <a:solidFill>
                  <a:schemeClr val="bg1"/>
                </a:solidFill>
                <a:latin typeface="微软雅黑" panose="020B0503020204020204" pitchFamily="34" charset="-122"/>
                <a:ea typeface="微软雅黑" panose="020B0503020204020204" pitchFamily="34" charset="-122"/>
              </a:rPr>
              <a:t>5</a:t>
            </a:r>
            <a:r>
              <a:rPr lang="zh-CN" altLang="en-US" b="1" dirty="0" smtClean="0">
                <a:solidFill>
                  <a:schemeClr val="bg1"/>
                </a:solidFill>
                <a:latin typeface="微软雅黑" panose="020B0503020204020204" pitchFamily="34" charset="-122"/>
                <a:ea typeface="微软雅黑" panose="020B0503020204020204" pitchFamily="34" charset="-122"/>
              </a:rPr>
              <a:t>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文本框 21"/>
          <p:cNvSpPr txBox="1"/>
          <p:nvPr/>
        </p:nvSpPr>
        <p:spPr>
          <a:xfrm>
            <a:off x="3424780" y="2456015"/>
            <a:ext cx="986167" cy="646331"/>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2014</a:t>
            </a:r>
            <a:r>
              <a:rPr lang="zh-CN" altLang="en-US" b="1" dirty="0" smtClean="0">
                <a:solidFill>
                  <a:schemeClr val="bg1"/>
                </a:solidFill>
                <a:latin typeface="微软雅黑" panose="020B0503020204020204" pitchFamily="34" charset="-122"/>
                <a:ea typeface="微软雅黑" panose="020B0503020204020204" pitchFamily="34" charset="-122"/>
              </a:rPr>
              <a:t>年</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en-US" altLang="zh-CN" b="1" dirty="0" smtClean="0">
                <a:solidFill>
                  <a:schemeClr val="bg1"/>
                </a:solidFill>
                <a:latin typeface="微软雅黑" panose="020B0503020204020204" pitchFamily="34" charset="-122"/>
                <a:ea typeface="微软雅黑" panose="020B0503020204020204" pitchFamily="34" charset="-122"/>
              </a:rPr>
              <a:t>5</a:t>
            </a:r>
            <a:r>
              <a:rPr lang="zh-CN" altLang="en-US" b="1" dirty="0" smtClean="0">
                <a:solidFill>
                  <a:schemeClr val="bg1"/>
                </a:solidFill>
                <a:latin typeface="微软雅黑" panose="020B0503020204020204" pitchFamily="34" charset="-122"/>
                <a:ea typeface="微软雅黑" panose="020B0503020204020204" pitchFamily="34" charset="-122"/>
              </a:rPr>
              <a:t>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文本框 22"/>
          <p:cNvSpPr txBox="1"/>
          <p:nvPr/>
        </p:nvSpPr>
        <p:spPr>
          <a:xfrm>
            <a:off x="4753492" y="2456015"/>
            <a:ext cx="986167" cy="646331"/>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2014</a:t>
            </a:r>
            <a:r>
              <a:rPr lang="zh-CN" altLang="en-US" b="1" dirty="0" smtClean="0">
                <a:solidFill>
                  <a:schemeClr val="bg1"/>
                </a:solidFill>
                <a:latin typeface="微软雅黑" panose="020B0503020204020204" pitchFamily="34" charset="-122"/>
                <a:ea typeface="微软雅黑" panose="020B0503020204020204" pitchFamily="34" charset="-122"/>
              </a:rPr>
              <a:t>年</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en-US" altLang="zh-CN" b="1" dirty="0" smtClean="0">
                <a:solidFill>
                  <a:schemeClr val="bg1"/>
                </a:solidFill>
                <a:latin typeface="微软雅黑" panose="020B0503020204020204" pitchFamily="34" charset="-122"/>
                <a:ea typeface="微软雅黑" panose="020B0503020204020204" pitchFamily="34" charset="-122"/>
              </a:rPr>
              <a:t>5</a:t>
            </a:r>
            <a:r>
              <a:rPr lang="zh-CN" altLang="en-US" b="1" dirty="0" smtClean="0">
                <a:solidFill>
                  <a:schemeClr val="bg1"/>
                </a:solidFill>
                <a:latin typeface="微软雅黑" panose="020B0503020204020204" pitchFamily="34" charset="-122"/>
                <a:ea typeface="微软雅黑" panose="020B0503020204020204" pitchFamily="34" charset="-122"/>
              </a:rPr>
              <a:t>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6042408" y="2456015"/>
            <a:ext cx="986167" cy="646331"/>
          </a:xfrm>
          <a:prstGeom prst="rect">
            <a:avLst/>
          </a:prstGeom>
          <a:noFill/>
        </p:spPr>
        <p:txBody>
          <a:bodyPr wrap="none" rtlCol="0">
            <a:spAutoFit/>
          </a:bodyP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2014</a:t>
            </a:r>
            <a:r>
              <a:rPr lang="zh-CN" altLang="en-US" b="1" dirty="0" smtClean="0">
                <a:solidFill>
                  <a:schemeClr val="bg1"/>
                </a:solidFill>
                <a:latin typeface="微软雅黑" panose="020B0503020204020204" pitchFamily="34" charset="-122"/>
                <a:ea typeface="微软雅黑" panose="020B0503020204020204" pitchFamily="34" charset="-122"/>
              </a:rPr>
              <a:t>年</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en-US" altLang="zh-CN" b="1" dirty="0" smtClean="0">
                <a:solidFill>
                  <a:schemeClr val="bg1"/>
                </a:solidFill>
                <a:latin typeface="微软雅黑" panose="020B0503020204020204" pitchFamily="34" charset="-122"/>
                <a:ea typeface="微软雅黑" panose="020B0503020204020204" pitchFamily="34" charset="-122"/>
              </a:rPr>
              <a:t>5</a:t>
            </a:r>
            <a:r>
              <a:rPr lang="zh-CN" altLang="en-US" b="1" dirty="0" smtClean="0">
                <a:solidFill>
                  <a:schemeClr val="bg1"/>
                </a:solidFill>
                <a:latin typeface="微软雅黑" panose="020B0503020204020204" pitchFamily="34" charset="-122"/>
                <a:ea typeface="微软雅黑" panose="020B0503020204020204" pitchFamily="34" charset="-122"/>
              </a:rPr>
              <a:t>月</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6" name="文本框 24"/>
          <p:cNvSpPr txBox="1"/>
          <p:nvPr/>
        </p:nvSpPr>
        <p:spPr>
          <a:xfrm>
            <a:off x="7361287" y="2675432"/>
            <a:ext cx="1107996" cy="369332"/>
          </a:xfrm>
          <a:prstGeom prst="rect">
            <a:avLst/>
          </a:prstGeom>
          <a:noFill/>
        </p:spPr>
        <p:txBody>
          <a:bodyPr wrap="non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单击添加</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763945" y="3305262"/>
            <a:ext cx="2106367" cy="1219677"/>
            <a:chOff x="737441" y="3224281"/>
            <a:chExt cx="2106367" cy="1219677"/>
          </a:xfrm>
        </p:grpSpPr>
        <p:sp>
          <p:nvSpPr>
            <p:cNvPr id="28" name="任意多边形 27"/>
            <p:cNvSpPr/>
            <p:nvPr/>
          </p:nvSpPr>
          <p:spPr>
            <a:xfrm>
              <a:off x="1274164" y="3224281"/>
              <a:ext cx="0" cy="412229"/>
            </a:xfrm>
            <a:custGeom>
              <a:avLst/>
              <a:gdLst>
                <a:gd name="connsiteX0" fmla="*/ 0 w 0"/>
                <a:gd name="connsiteY0" fmla="*/ 0 h 412229"/>
                <a:gd name="connsiteX1" fmla="*/ 0 w 0"/>
                <a:gd name="connsiteY1" fmla="*/ 412229 h 412229"/>
              </a:gdLst>
              <a:ahLst/>
              <a:cxnLst>
                <a:cxn ang="0">
                  <a:pos x="connsiteX0" y="connsiteY0"/>
                </a:cxn>
                <a:cxn ang="0">
                  <a:pos x="connsiteX1" y="connsiteY1"/>
                </a:cxn>
              </a:cxnLst>
              <a:rect l="l" t="t" r="r" b="b"/>
              <a:pathLst>
                <a:path h="412229">
                  <a:moveTo>
                    <a:pt x="0" y="0"/>
                  </a:moveTo>
                  <a:lnTo>
                    <a:pt x="0" y="412229"/>
                  </a:lnTo>
                </a:path>
              </a:pathLst>
            </a:custGeom>
            <a:noFill/>
            <a:ln>
              <a:solidFill>
                <a:srgbClr val="26C89E"/>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7"/>
            <p:cNvSpPr txBox="1"/>
            <p:nvPr/>
          </p:nvSpPr>
          <p:spPr>
            <a:xfrm>
              <a:off x="737441" y="3959210"/>
              <a:ext cx="2106367" cy="484748"/>
            </a:xfrm>
            <a:prstGeom prst="rect">
              <a:avLst/>
            </a:prstGeom>
            <a:noFill/>
          </p:spPr>
          <p:txBody>
            <a:bodyPr wrap="square" lIns="0" tIns="0" rIns="0" bIns="0" rtlCol="0">
              <a:spAutoFit/>
            </a:bodyPr>
            <a:lstStyle/>
            <a:p>
              <a:pPr>
                <a:lnSpc>
                  <a:spcPct val="150000"/>
                </a:lnSpc>
              </a:pPr>
              <a:r>
                <a:rPr lang="zh-CN" altLang="en-US" sz="105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30" name="Rectangle 48"/>
            <p:cNvSpPr/>
            <p:nvPr/>
          </p:nvSpPr>
          <p:spPr>
            <a:xfrm>
              <a:off x="753367" y="3736943"/>
              <a:ext cx="1077218" cy="215444"/>
            </a:xfrm>
            <a:prstGeom prst="rect">
              <a:avLst/>
            </a:prstGeom>
          </p:spPr>
          <p:txBody>
            <a:bodyPr wrap="non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grpSp>
        <p:nvGrpSpPr>
          <p:cNvPr id="31" name="组合 30"/>
          <p:cNvGrpSpPr/>
          <p:nvPr/>
        </p:nvGrpSpPr>
        <p:grpSpPr>
          <a:xfrm>
            <a:off x="2304580" y="1009869"/>
            <a:ext cx="2106367" cy="1158114"/>
            <a:chOff x="2278076" y="928888"/>
            <a:chExt cx="2106367" cy="1158114"/>
          </a:xfrm>
        </p:grpSpPr>
        <p:sp>
          <p:nvSpPr>
            <p:cNvPr id="32" name="任意多边形 31"/>
            <p:cNvSpPr/>
            <p:nvPr/>
          </p:nvSpPr>
          <p:spPr>
            <a:xfrm>
              <a:off x="2627784" y="1674773"/>
              <a:ext cx="0" cy="412229"/>
            </a:xfrm>
            <a:custGeom>
              <a:avLst/>
              <a:gdLst>
                <a:gd name="connsiteX0" fmla="*/ 0 w 0"/>
                <a:gd name="connsiteY0" fmla="*/ 0 h 412229"/>
                <a:gd name="connsiteX1" fmla="*/ 0 w 0"/>
                <a:gd name="connsiteY1" fmla="*/ 412229 h 412229"/>
              </a:gdLst>
              <a:ahLst/>
              <a:cxnLst>
                <a:cxn ang="0">
                  <a:pos x="connsiteX0" y="connsiteY0"/>
                </a:cxn>
                <a:cxn ang="0">
                  <a:pos x="connsiteX1" y="connsiteY1"/>
                </a:cxn>
              </a:cxnLst>
              <a:rect l="l" t="t" r="r" b="b"/>
              <a:pathLst>
                <a:path h="412229">
                  <a:moveTo>
                    <a:pt x="0" y="0"/>
                  </a:moveTo>
                  <a:lnTo>
                    <a:pt x="0" y="412229"/>
                  </a:lnTo>
                </a:path>
              </a:pathLst>
            </a:custGeom>
            <a:noFill/>
            <a:ln>
              <a:solidFill>
                <a:srgbClr val="F6B640"/>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47"/>
            <p:cNvSpPr txBox="1"/>
            <p:nvPr/>
          </p:nvSpPr>
          <p:spPr>
            <a:xfrm>
              <a:off x="2278076" y="1151155"/>
              <a:ext cx="2106367" cy="484748"/>
            </a:xfrm>
            <a:prstGeom prst="rect">
              <a:avLst/>
            </a:prstGeom>
            <a:noFill/>
          </p:spPr>
          <p:txBody>
            <a:bodyPr wrap="square" lIns="0" tIns="0" rIns="0" bIns="0" rtlCol="0">
              <a:spAutoFit/>
            </a:bodyPr>
            <a:lstStyle/>
            <a:p>
              <a:pPr>
                <a:lnSpc>
                  <a:spcPct val="150000"/>
                </a:lnSpc>
              </a:pPr>
              <a:r>
                <a:rPr lang="zh-CN" altLang="en-US" sz="105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34" name="Rectangle 48"/>
            <p:cNvSpPr/>
            <p:nvPr/>
          </p:nvSpPr>
          <p:spPr>
            <a:xfrm>
              <a:off x="2294002" y="928888"/>
              <a:ext cx="1077218" cy="215444"/>
            </a:xfrm>
            <a:prstGeom prst="rect">
              <a:avLst/>
            </a:prstGeom>
          </p:spPr>
          <p:txBody>
            <a:bodyPr wrap="non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grpSp>
        <p:nvGrpSpPr>
          <p:cNvPr id="35" name="组合 34"/>
          <p:cNvGrpSpPr/>
          <p:nvPr/>
        </p:nvGrpSpPr>
        <p:grpSpPr>
          <a:xfrm>
            <a:off x="3381596" y="3305262"/>
            <a:ext cx="2106367" cy="1219677"/>
            <a:chOff x="3355092" y="3224281"/>
            <a:chExt cx="2106367" cy="1219677"/>
          </a:xfrm>
        </p:grpSpPr>
        <p:sp>
          <p:nvSpPr>
            <p:cNvPr id="36" name="任意多边形 35"/>
            <p:cNvSpPr/>
            <p:nvPr/>
          </p:nvSpPr>
          <p:spPr>
            <a:xfrm>
              <a:off x="3923928" y="3224281"/>
              <a:ext cx="0" cy="412229"/>
            </a:xfrm>
            <a:custGeom>
              <a:avLst/>
              <a:gdLst>
                <a:gd name="connsiteX0" fmla="*/ 0 w 0"/>
                <a:gd name="connsiteY0" fmla="*/ 0 h 412229"/>
                <a:gd name="connsiteX1" fmla="*/ 0 w 0"/>
                <a:gd name="connsiteY1" fmla="*/ 412229 h 412229"/>
              </a:gdLst>
              <a:ahLst/>
              <a:cxnLst>
                <a:cxn ang="0">
                  <a:pos x="connsiteX0" y="connsiteY0"/>
                </a:cxn>
                <a:cxn ang="0">
                  <a:pos x="connsiteX1" y="connsiteY1"/>
                </a:cxn>
              </a:cxnLst>
              <a:rect l="l" t="t" r="r" b="b"/>
              <a:pathLst>
                <a:path h="412229">
                  <a:moveTo>
                    <a:pt x="0" y="0"/>
                  </a:moveTo>
                  <a:lnTo>
                    <a:pt x="0" y="412229"/>
                  </a:lnTo>
                </a:path>
              </a:pathLst>
            </a:custGeom>
            <a:noFill/>
            <a:ln>
              <a:solidFill>
                <a:srgbClr val="F85B3F"/>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47"/>
            <p:cNvSpPr txBox="1"/>
            <p:nvPr/>
          </p:nvSpPr>
          <p:spPr>
            <a:xfrm>
              <a:off x="3355092" y="3959210"/>
              <a:ext cx="2106367" cy="484748"/>
            </a:xfrm>
            <a:prstGeom prst="rect">
              <a:avLst/>
            </a:prstGeom>
            <a:noFill/>
          </p:spPr>
          <p:txBody>
            <a:bodyPr wrap="square" lIns="0" tIns="0" rIns="0" bIns="0" rtlCol="0">
              <a:spAutoFit/>
            </a:bodyPr>
            <a:lstStyle/>
            <a:p>
              <a:pPr>
                <a:lnSpc>
                  <a:spcPct val="150000"/>
                </a:lnSpc>
              </a:pPr>
              <a:r>
                <a:rPr lang="zh-CN" altLang="en-US" sz="105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38" name="Rectangle 48"/>
            <p:cNvSpPr/>
            <p:nvPr/>
          </p:nvSpPr>
          <p:spPr>
            <a:xfrm>
              <a:off x="3371018" y="3736943"/>
              <a:ext cx="1077218" cy="215444"/>
            </a:xfrm>
            <a:prstGeom prst="rect">
              <a:avLst/>
            </a:prstGeom>
          </p:spPr>
          <p:txBody>
            <a:bodyPr wrap="non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grpSp>
        <p:nvGrpSpPr>
          <p:cNvPr id="39" name="组合 38"/>
          <p:cNvGrpSpPr/>
          <p:nvPr/>
        </p:nvGrpSpPr>
        <p:grpSpPr>
          <a:xfrm>
            <a:off x="4769456" y="983262"/>
            <a:ext cx="2106367" cy="1184721"/>
            <a:chOff x="4742952" y="902281"/>
            <a:chExt cx="2106367" cy="1184721"/>
          </a:xfrm>
        </p:grpSpPr>
        <p:sp>
          <p:nvSpPr>
            <p:cNvPr id="40" name="任意多边形 39"/>
            <p:cNvSpPr/>
            <p:nvPr/>
          </p:nvSpPr>
          <p:spPr>
            <a:xfrm>
              <a:off x="5148064" y="1674773"/>
              <a:ext cx="0" cy="412229"/>
            </a:xfrm>
            <a:custGeom>
              <a:avLst/>
              <a:gdLst>
                <a:gd name="connsiteX0" fmla="*/ 0 w 0"/>
                <a:gd name="connsiteY0" fmla="*/ 0 h 412229"/>
                <a:gd name="connsiteX1" fmla="*/ 0 w 0"/>
                <a:gd name="connsiteY1" fmla="*/ 412229 h 412229"/>
              </a:gdLst>
              <a:ahLst/>
              <a:cxnLst>
                <a:cxn ang="0">
                  <a:pos x="connsiteX0" y="connsiteY0"/>
                </a:cxn>
                <a:cxn ang="0">
                  <a:pos x="connsiteX1" y="connsiteY1"/>
                </a:cxn>
              </a:cxnLst>
              <a:rect l="l" t="t" r="r" b="b"/>
              <a:pathLst>
                <a:path h="412229">
                  <a:moveTo>
                    <a:pt x="0" y="0"/>
                  </a:moveTo>
                  <a:lnTo>
                    <a:pt x="0" y="412229"/>
                  </a:lnTo>
                </a:path>
              </a:pathLst>
            </a:custGeom>
            <a:noFill/>
            <a:ln>
              <a:solidFill>
                <a:srgbClr val="40A1BC"/>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7"/>
            <p:cNvSpPr txBox="1"/>
            <p:nvPr/>
          </p:nvSpPr>
          <p:spPr>
            <a:xfrm>
              <a:off x="4742952" y="1124548"/>
              <a:ext cx="2106367" cy="484748"/>
            </a:xfrm>
            <a:prstGeom prst="rect">
              <a:avLst/>
            </a:prstGeom>
            <a:noFill/>
          </p:spPr>
          <p:txBody>
            <a:bodyPr wrap="square" lIns="0" tIns="0" rIns="0" bIns="0" rtlCol="0">
              <a:spAutoFit/>
            </a:bodyPr>
            <a:lstStyle/>
            <a:p>
              <a:pPr>
                <a:lnSpc>
                  <a:spcPct val="150000"/>
                </a:lnSpc>
              </a:pPr>
              <a:r>
                <a:rPr lang="zh-CN" altLang="en-US" sz="105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2" name="Rectangle 48"/>
            <p:cNvSpPr/>
            <p:nvPr/>
          </p:nvSpPr>
          <p:spPr>
            <a:xfrm>
              <a:off x="4758878" y="902281"/>
              <a:ext cx="1077218" cy="215444"/>
            </a:xfrm>
            <a:prstGeom prst="rect">
              <a:avLst/>
            </a:prstGeom>
          </p:spPr>
          <p:txBody>
            <a:bodyPr wrap="non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grpSp>
        <p:nvGrpSpPr>
          <p:cNvPr id="43" name="组合 42"/>
          <p:cNvGrpSpPr/>
          <p:nvPr/>
        </p:nvGrpSpPr>
        <p:grpSpPr>
          <a:xfrm>
            <a:off x="5985702" y="3305262"/>
            <a:ext cx="2106367" cy="1164513"/>
            <a:chOff x="5959198" y="3224281"/>
            <a:chExt cx="2106367" cy="1164513"/>
          </a:xfrm>
        </p:grpSpPr>
        <p:sp>
          <p:nvSpPr>
            <p:cNvPr id="44" name="任意多边形 43"/>
            <p:cNvSpPr/>
            <p:nvPr/>
          </p:nvSpPr>
          <p:spPr>
            <a:xfrm>
              <a:off x="6516216" y="3224281"/>
              <a:ext cx="0" cy="412229"/>
            </a:xfrm>
            <a:custGeom>
              <a:avLst/>
              <a:gdLst>
                <a:gd name="connsiteX0" fmla="*/ 0 w 0"/>
                <a:gd name="connsiteY0" fmla="*/ 0 h 412229"/>
                <a:gd name="connsiteX1" fmla="*/ 0 w 0"/>
                <a:gd name="connsiteY1" fmla="*/ 412229 h 412229"/>
              </a:gdLst>
              <a:ahLst/>
              <a:cxnLst>
                <a:cxn ang="0">
                  <a:pos x="connsiteX0" y="connsiteY0"/>
                </a:cxn>
                <a:cxn ang="0">
                  <a:pos x="connsiteX1" y="connsiteY1"/>
                </a:cxn>
              </a:cxnLst>
              <a:rect l="l" t="t" r="r" b="b"/>
              <a:pathLst>
                <a:path h="412229">
                  <a:moveTo>
                    <a:pt x="0" y="0"/>
                  </a:moveTo>
                  <a:lnTo>
                    <a:pt x="0" y="412229"/>
                  </a:lnTo>
                </a:path>
              </a:pathLst>
            </a:custGeom>
            <a:noFill/>
            <a:ln>
              <a:solidFill>
                <a:srgbClr val="26C89E"/>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7"/>
            <p:cNvSpPr txBox="1"/>
            <p:nvPr/>
          </p:nvSpPr>
          <p:spPr>
            <a:xfrm>
              <a:off x="5959198" y="3904046"/>
              <a:ext cx="2106367" cy="484748"/>
            </a:xfrm>
            <a:prstGeom prst="rect">
              <a:avLst/>
            </a:prstGeom>
            <a:noFill/>
          </p:spPr>
          <p:txBody>
            <a:bodyPr wrap="square" lIns="0" tIns="0" rIns="0" bIns="0" rtlCol="0">
              <a:spAutoFit/>
            </a:bodyPr>
            <a:lstStyle/>
            <a:p>
              <a:pPr>
                <a:lnSpc>
                  <a:spcPct val="150000"/>
                </a:lnSpc>
              </a:pPr>
              <a:r>
                <a:rPr lang="zh-CN" altLang="en-US" sz="105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a:t>
              </a:r>
            </a:p>
          </p:txBody>
        </p:sp>
        <p:sp>
          <p:nvSpPr>
            <p:cNvPr id="46" name="Rectangle 48"/>
            <p:cNvSpPr/>
            <p:nvPr/>
          </p:nvSpPr>
          <p:spPr>
            <a:xfrm>
              <a:off x="5975124" y="3681779"/>
              <a:ext cx="1077218" cy="215444"/>
            </a:xfrm>
            <a:prstGeom prst="rect">
              <a:avLst/>
            </a:prstGeom>
          </p:spPr>
          <p:txBody>
            <a:bodyPr wrap="none" lIns="0" tIns="0" rIns="0" bIns="0">
              <a:spAutoFit/>
            </a:bodyPr>
            <a:lstStyle/>
            <a:p>
              <a:pPr algn="ct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grpSp>
      <p:pic>
        <p:nvPicPr>
          <p:cNvPr id="47" name="图片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48" name="矩形 47"/>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73992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5500"/>
                            </p:stCondLst>
                            <p:childTnLst>
                              <p:par>
                                <p:cTn id="79" presetID="47" presetClass="entr" presetSubtype="0"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000"/>
                                        <p:tgtEl>
                                          <p:spTgt spid="27"/>
                                        </p:tgtEl>
                                      </p:cBhvr>
                                    </p:animEffect>
                                    <p:anim calcmode="lin" valueType="num">
                                      <p:cBhvr>
                                        <p:cTn id="82" dur="1000" fill="hold"/>
                                        <p:tgtEl>
                                          <p:spTgt spid="27"/>
                                        </p:tgtEl>
                                        <p:attrNameLst>
                                          <p:attrName>ppt_x</p:attrName>
                                        </p:attrNameLst>
                                      </p:cBhvr>
                                      <p:tavLst>
                                        <p:tav tm="0">
                                          <p:val>
                                            <p:strVal val="#ppt_x"/>
                                          </p:val>
                                        </p:tav>
                                        <p:tav tm="100000">
                                          <p:val>
                                            <p:strVal val="#ppt_x"/>
                                          </p:val>
                                        </p:tav>
                                      </p:tavLst>
                                    </p:anim>
                                    <p:anim calcmode="lin" valueType="num">
                                      <p:cBhvr>
                                        <p:cTn id="83" dur="1000" fill="hold"/>
                                        <p:tgtEl>
                                          <p:spTgt spid="27"/>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1000"/>
                                        <p:tgtEl>
                                          <p:spTgt spid="39"/>
                                        </p:tgtEl>
                                      </p:cBhvr>
                                    </p:animEffect>
                                    <p:anim calcmode="lin" valueType="num">
                                      <p:cBhvr>
                                        <p:cTn id="97" dur="1000" fill="hold"/>
                                        <p:tgtEl>
                                          <p:spTgt spid="39"/>
                                        </p:tgtEl>
                                        <p:attrNameLst>
                                          <p:attrName>ppt_x</p:attrName>
                                        </p:attrNameLst>
                                      </p:cBhvr>
                                      <p:tavLst>
                                        <p:tav tm="0">
                                          <p:val>
                                            <p:strVal val="#ppt_x"/>
                                          </p:val>
                                        </p:tav>
                                        <p:tav tm="100000">
                                          <p:val>
                                            <p:strVal val="#ppt_x"/>
                                          </p:val>
                                        </p:tav>
                                      </p:tavLst>
                                    </p:anim>
                                    <p:anim calcmode="lin" valueType="num">
                                      <p:cBhvr>
                                        <p:cTn id="98" dur="1000" fill="hold"/>
                                        <p:tgtEl>
                                          <p:spTgt spid="39"/>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1000"/>
                                        <p:tgtEl>
                                          <p:spTgt spid="43"/>
                                        </p:tgtEl>
                                      </p:cBhvr>
                                    </p:animEffect>
                                    <p:anim calcmode="lin" valueType="num">
                                      <p:cBhvr>
                                        <p:cTn id="102" dur="1000" fill="hold"/>
                                        <p:tgtEl>
                                          <p:spTgt spid="43"/>
                                        </p:tgtEl>
                                        <p:attrNameLst>
                                          <p:attrName>ppt_x</p:attrName>
                                        </p:attrNameLst>
                                      </p:cBhvr>
                                      <p:tavLst>
                                        <p:tav tm="0">
                                          <p:val>
                                            <p:strVal val="#ppt_x"/>
                                          </p:val>
                                        </p:tav>
                                        <p:tav tm="100000">
                                          <p:val>
                                            <p:strVal val="#ppt_x"/>
                                          </p:val>
                                        </p:tav>
                                      </p:tavLst>
                                    </p:anim>
                                    <p:anim calcmode="lin" valueType="num">
                                      <p:cBhvr>
                                        <p:cTn id="10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组合 5"/>
          <p:cNvGrpSpPr/>
          <p:nvPr/>
        </p:nvGrpSpPr>
        <p:grpSpPr>
          <a:xfrm>
            <a:off x="3031570" y="1283111"/>
            <a:ext cx="2688873" cy="2676446"/>
            <a:chOff x="3341770" y="1438624"/>
            <a:chExt cx="2688873" cy="2676446"/>
          </a:xfrm>
        </p:grpSpPr>
        <p:grpSp>
          <p:nvGrpSpPr>
            <p:cNvPr id="7" name="组合 6"/>
            <p:cNvGrpSpPr/>
            <p:nvPr/>
          </p:nvGrpSpPr>
          <p:grpSpPr>
            <a:xfrm>
              <a:off x="3341770" y="1438624"/>
              <a:ext cx="2688873" cy="2676446"/>
              <a:chOff x="3341770" y="1438624"/>
              <a:chExt cx="2688873" cy="2676446"/>
            </a:xfrm>
          </p:grpSpPr>
          <p:sp>
            <p:nvSpPr>
              <p:cNvPr id="9" name="任意多边形 8"/>
              <p:cNvSpPr/>
              <p:nvPr/>
            </p:nvSpPr>
            <p:spPr>
              <a:xfrm rot="2648586">
                <a:off x="4553901" y="1795577"/>
                <a:ext cx="1476742" cy="753351"/>
              </a:xfrm>
              <a:custGeom>
                <a:avLst/>
                <a:gdLst>
                  <a:gd name="connsiteX0" fmla="*/ 0 w 1479858"/>
                  <a:gd name="connsiteY0" fmla="*/ 449231 h 753351"/>
                  <a:gd name="connsiteX1" fmla="*/ 703772 w 1479858"/>
                  <a:gd name="connsiteY1" fmla="*/ 163986 h 753351"/>
                  <a:gd name="connsiteX2" fmla="*/ 706828 w 1479858"/>
                  <a:gd name="connsiteY2" fmla="*/ 164022 h 753351"/>
                  <a:gd name="connsiteX3" fmla="*/ 795497 w 1479858"/>
                  <a:gd name="connsiteY3" fmla="*/ 0 h 753351"/>
                  <a:gd name="connsiteX4" fmla="*/ 889682 w 1479858"/>
                  <a:gd name="connsiteY4" fmla="*/ 174227 h 753351"/>
                  <a:gd name="connsiteX5" fmla="*/ 910458 w 1479858"/>
                  <a:gd name="connsiteY5" fmla="*/ 176493 h 753351"/>
                  <a:gd name="connsiteX6" fmla="*/ 1479858 w 1479858"/>
                  <a:gd name="connsiteY6" fmla="*/ 486580 h 753351"/>
                  <a:gd name="connsiteX7" fmla="*/ 1206255 w 1479858"/>
                  <a:gd name="connsiteY7" fmla="*/ 753351 h 753351"/>
                  <a:gd name="connsiteX8" fmla="*/ 1205741 w 1479858"/>
                  <a:gd name="connsiteY8" fmla="*/ 752702 h 753351"/>
                  <a:gd name="connsiteX9" fmla="*/ 280878 w 1479858"/>
                  <a:gd name="connsiteY9" fmla="*/ 738869 h 753351"/>
                  <a:gd name="connsiteX10" fmla="*/ 278984 w 1479858"/>
                  <a:gd name="connsiteY10" fmla="*/ 741117 h 753351"/>
                  <a:gd name="connsiteX0-1" fmla="*/ 0 w 1471617"/>
                  <a:gd name="connsiteY0-2" fmla="*/ 461143 h 753351"/>
                  <a:gd name="connsiteX1-3" fmla="*/ 695531 w 1471617"/>
                  <a:gd name="connsiteY1-4" fmla="*/ 163986 h 753351"/>
                  <a:gd name="connsiteX2-5" fmla="*/ 698587 w 1471617"/>
                  <a:gd name="connsiteY2-6" fmla="*/ 164022 h 753351"/>
                  <a:gd name="connsiteX3-7" fmla="*/ 787256 w 1471617"/>
                  <a:gd name="connsiteY3-8" fmla="*/ 0 h 753351"/>
                  <a:gd name="connsiteX4-9" fmla="*/ 881441 w 1471617"/>
                  <a:gd name="connsiteY4-10" fmla="*/ 174227 h 753351"/>
                  <a:gd name="connsiteX5-11" fmla="*/ 902217 w 1471617"/>
                  <a:gd name="connsiteY5-12" fmla="*/ 176493 h 753351"/>
                  <a:gd name="connsiteX6-13" fmla="*/ 1471617 w 1471617"/>
                  <a:gd name="connsiteY6-14" fmla="*/ 486580 h 753351"/>
                  <a:gd name="connsiteX7-15" fmla="*/ 1198014 w 1471617"/>
                  <a:gd name="connsiteY7-16" fmla="*/ 753351 h 753351"/>
                  <a:gd name="connsiteX8-17" fmla="*/ 1197500 w 1471617"/>
                  <a:gd name="connsiteY8-18" fmla="*/ 752702 h 753351"/>
                  <a:gd name="connsiteX9-19" fmla="*/ 272637 w 1471617"/>
                  <a:gd name="connsiteY9-20" fmla="*/ 738869 h 753351"/>
                  <a:gd name="connsiteX10-21" fmla="*/ 270743 w 1471617"/>
                  <a:gd name="connsiteY10-22" fmla="*/ 741117 h 753351"/>
                  <a:gd name="connsiteX11" fmla="*/ 0 w 1471617"/>
                  <a:gd name="connsiteY11" fmla="*/ 461143 h 753351"/>
                  <a:gd name="connsiteX0-23" fmla="*/ 0 w 1476742"/>
                  <a:gd name="connsiteY0-24" fmla="*/ 461143 h 753351"/>
                  <a:gd name="connsiteX1-25" fmla="*/ 695531 w 1476742"/>
                  <a:gd name="connsiteY1-26" fmla="*/ 163986 h 753351"/>
                  <a:gd name="connsiteX2-27" fmla="*/ 698587 w 1476742"/>
                  <a:gd name="connsiteY2-28" fmla="*/ 164022 h 753351"/>
                  <a:gd name="connsiteX3-29" fmla="*/ 787256 w 1476742"/>
                  <a:gd name="connsiteY3-30" fmla="*/ 0 h 753351"/>
                  <a:gd name="connsiteX4-31" fmla="*/ 881441 w 1476742"/>
                  <a:gd name="connsiteY4-32" fmla="*/ 174227 h 753351"/>
                  <a:gd name="connsiteX5-33" fmla="*/ 902217 w 1476742"/>
                  <a:gd name="connsiteY5-34" fmla="*/ 176493 h 753351"/>
                  <a:gd name="connsiteX6-35" fmla="*/ 1476742 w 1476742"/>
                  <a:gd name="connsiteY6-36" fmla="*/ 481605 h 753351"/>
                  <a:gd name="connsiteX7-37" fmla="*/ 1198014 w 1476742"/>
                  <a:gd name="connsiteY7-38" fmla="*/ 753351 h 753351"/>
                  <a:gd name="connsiteX8-39" fmla="*/ 1197500 w 1476742"/>
                  <a:gd name="connsiteY8-40" fmla="*/ 752702 h 753351"/>
                  <a:gd name="connsiteX9-41" fmla="*/ 272637 w 1476742"/>
                  <a:gd name="connsiteY9-42" fmla="*/ 738869 h 753351"/>
                  <a:gd name="connsiteX10-43" fmla="*/ 270743 w 1476742"/>
                  <a:gd name="connsiteY10-44" fmla="*/ 741117 h 753351"/>
                  <a:gd name="connsiteX11-45" fmla="*/ 0 w 1476742"/>
                  <a:gd name="connsiteY11-46" fmla="*/ 461143 h 7533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45" y="connsiteY11-46"/>
                  </a:cxn>
                </a:cxnLst>
                <a:rect l="l" t="t" r="r" b="b"/>
                <a:pathLst>
                  <a:path w="1476742" h="753351">
                    <a:moveTo>
                      <a:pt x="0" y="461143"/>
                    </a:moveTo>
                    <a:cubicBezTo>
                      <a:pt x="167232" y="296488"/>
                      <a:pt x="421235" y="173628"/>
                      <a:pt x="695531" y="163986"/>
                    </a:cubicBezTo>
                    <a:lnTo>
                      <a:pt x="698587" y="164022"/>
                    </a:lnTo>
                    <a:lnTo>
                      <a:pt x="787256" y="0"/>
                    </a:lnTo>
                    <a:lnTo>
                      <a:pt x="881441" y="174227"/>
                    </a:lnTo>
                    <a:lnTo>
                      <a:pt x="902217" y="176493"/>
                    </a:lnTo>
                    <a:cubicBezTo>
                      <a:pt x="1108570" y="209483"/>
                      <a:pt x="1315161" y="301176"/>
                      <a:pt x="1476742" y="481605"/>
                    </a:cubicBezTo>
                    <a:lnTo>
                      <a:pt x="1198014" y="753351"/>
                    </a:lnTo>
                    <a:lnTo>
                      <a:pt x="1197500" y="752702"/>
                    </a:lnTo>
                    <a:cubicBezTo>
                      <a:pt x="945925" y="493489"/>
                      <a:pt x="531850" y="487295"/>
                      <a:pt x="272637" y="738869"/>
                    </a:cubicBezTo>
                    <a:lnTo>
                      <a:pt x="270743" y="741117"/>
                    </a:lnTo>
                    <a:cubicBezTo>
                      <a:pt x="177748" y="643822"/>
                      <a:pt x="92995" y="558438"/>
                      <a:pt x="0" y="461143"/>
                    </a:cubicBez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8032818">
                <a:off x="4565125" y="3003384"/>
                <a:ext cx="1470021" cy="753351"/>
              </a:xfrm>
              <a:custGeom>
                <a:avLst/>
                <a:gdLst>
                  <a:gd name="connsiteX0" fmla="*/ 0 w 1479858"/>
                  <a:gd name="connsiteY0" fmla="*/ 449231 h 753351"/>
                  <a:gd name="connsiteX1" fmla="*/ 703772 w 1479858"/>
                  <a:gd name="connsiteY1" fmla="*/ 163986 h 753351"/>
                  <a:gd name="connsiteX2" fmla="*/ 706828 w 1479858"/>
                  <a:gd name="connsiteY2" fmla="*/ 164022 h 753351"/>
                  <a:gd name="connsiteX3" fmla="*/ 795497 w 1479858"/>
                  <a:gd name="connsiteY3" fmla="*/ 0 h 753351"/>
                  <a:gd name="connsiteX4" fmla="*/ 889682 w 1479858"/>
                  <a:gd name="connsiteY4" fmla="*/ 174227 h 753351"/>
                  <a:gd name="connsiteX5" fmla="*/ 910458 w 1479858"/>
                  <a:gd name="connsiteY5" fmla="*/ 176493 h 753351"/>
                  <a:gd name="connsiteX6" fmla="*/ 1479858 w 1479858"/>
                  <a:gd name="connsiteY6" fmla="*/ 486580 h 753351"/>
                  <a:gd name="connsiteX7" fmla="*/ 1206255 w 1479858"/>
                  <a:gd name="connsiteY7" fmla="*/ 753351 h 753351"/>
                  <a:gd name="connsiteX8" fmla="*/ 1205741 w 1479858"/>
                  <a:gd name="connsiteY8" fmla="*/ 752702 h 753351"/>
                  <a:gd name="connsiteX9" fmla="*/ 280878 w 1479858"/>
                  <a:gd name="connsiteY9" fmla="*/ 738869 h 753351"/>
                  <a:gd name="connsiteX10" fmla="*/ 278984 w 1479858"/>
                  <a:gd name="connsiteY10" fmla="*/ 741117 h 753351"/>
                  <a:gd name="connsiteX0-1" fmla="*/ 0 w 1470021"/>
                  <a:gd name="connsiteY0-2" fmla="*/ 462896 h 753351"/>
                  <a:gd name="connsiteX1-3" fmla="*/ 693935 w 1470021"/>
                  <a:gd name="connsiteY1-4" fmla="*/ 163986 h 753351"/>
                  <a:gd name="connsiteX2-5" fmla="*/ 696991 w 1470021"/>
                  <a:gd name="connsiteY2-6" fmla="*/ 164022 h 753351"/>
                  <a:gd name="connsiteX3-7" fmla="*/ 785660 w 1470021"/>
                  <a:gd name="connsiteY3-8" fmla="*/ 0 h 753351"/>
                  <a:gd name="connsiteX4-9" fmla="*/ 879845 w 1470021"/>
                  <a:gd name="connsiteY4-10" fmla="*/ 174227 h 753351"/>
                  <a:gd name="connsiteX5-11" fmla="*/ 900621 w 1470021"/>
                  <a:gd name="connsiteY5-12" fmla="*/ 176493 h 753351"/>
                  <a:gd name="connsiteX6-13" fmla="*/ 1470021 w 1470021"/>
                  <a:gd name="connsiteY6-14" fmla="*/ 486580 h 753351"/>
                  <a:gd name="connsiteX7-15" fmla="*/ 1196418 w 1470021"/>
                  <a:gd name="connsiteY7-16" fmla="*/ 753351 h 753351"/>
                  <a:gd name="connsiteX8-17" fmla="*/ 1195904 w 1470021"/>
                  <a:gd name="connsiteY8-18" fmla="*/ 752702 h 753351"/>
                  <a:gd name="connsiteX9-19" fmla="*/ 271041 w 1470021"/>
                  <a:gd name="connsiteY9-20" fmla="*/ 738869 h 753351"/>
                  <a:gd name="connsiteX10-21" fmla="*/ 269147 w 1470021"/>
                  <a:gd name="connsiteY10-22" fmla="*/ 741117 h 753351"/>
                  <a:gd name="connsiteX11" fmla="*/ 0 w 1470021"/>
                  <a:gd name="connsiteY11" fmla="*/ 462896 h 7533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 y="connsiteY11"/>
                  </a:cxn>
                </a:cxnLst>
                <a:rect l="l" t="t" r="r" b="b"/>
                <a:pathLst>
                  <a:path w="1470021" h="753351">
                    <a:moveTo>
                      <a:pt x="0" y="462896"/>
                    </a:moveTo>
                    <a:cubicBezTo>
                      <a:pt x="167232" y="298241"/>
                      <a:pt x="419639" y="173628"/>
                      <a:pt x="693935" y="163986"/>
                    </a:cubicBezTo>
                    <a:lnTo>
                      <a:pt x="696991" y="164022"/>
                    </a:lnTo>
                    <a:lnTo>
                      <a:pt x="785660" y="0"/>
                    </a:lnTo>
                    <a:lnTo>
                      <a:pt x="879845" y="174227"/>
                    </a:lnTo>
                    <a:lnTo>
                      <a:pt x="900621" y="176493"/>
                    </a:lnTo>
                    <a:cubicBezTo>
                      <a:pt x="1106974" y="209483"/>
                      <a:pt x="1308440" y="306151"/>
                      <a:pt x="1470021" y="486580"/>
                    </a:cubicBezTo>
                    <a:lnTo>
                      <a:pt x="1196418" y="753351"/>
                    </a:lnTo>
                    <a:lnTo>
                      <a:pt x="1195904" y="752702"/>
                    </a:lnTo>
                    <a:cubicBezTo>
                      <a:pt x="944329" y="493489"/>
                      <a:pt x="530254" y="487295"/>
                      <a:pt x="271041" y="738869"/>
                    </a:cubicBezTo>
                    <a:lnTo>
                      <a:pt x="269147" y="741117"/>
                    </a:lnTo>
                    <a:cubicBezTo>
                      <a:pt x="176152" y="643822"/>
                      <a:pt x="92995" y="560191"/>
                      <a:pt x="0" y="462896"/>
                    </a:cubicBez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3448586">
                <a:off x="3341770" y="3007801"/>
                <a:ext cx="1488452" cy="753351"/>
              </a:xfrm>
              <a:custGeom>
                <a:avLst/>
                <a:gdLst>
                  <a:gd name="connsiteX0" fmla="*/ 0 w 1479858"/>
                  <a:gd name="connsiteY0" fmla="*/ 449231 h 753351"/>
                  <a:gd name="connsiteX1" fmla="*/ 703772 w 1479858"/>
                  <a:gd name="connsiteY1" fmla="*/ 163986 h 753351"/>
                  <a:gd name="connsiteX2" fmla="*/ 706828 w 1479858"/>
                  <a:gd name="connsiteY2" fmla="*/ 164022 h 753351"/>
                  <a:gd name="connsiteX3" fmla="*/ 795497 w 1479858"/>
                  <a:gd name="connsiteY3" fmla="*/ 0 h 753351"/>
                  <a:gd name="connsiteX4" fmla="*/ 889682 w 1479858"/>
                  <a:gd name="connsiteY4" fmla="*/ 174227 h 753351"/>
                  <a:gd name="connsiteX5" fmla="*/ 910458 w 1479858"/>
                  <a:gd name="connsiteY5" fmla="*/ 176493 h 753351"/>
                  <a:gd name="connsiteX6" fmla="*/ 1479858 w 1479858"/>
                  <a:gd name="connsiteY6" fmla="*/ 486580 h 753351"/>
                  <a:gd name="connsiteX7" fmla="*/ 1206255 w 1479858"/>
                  <a:gd name="connsiteY7" fmla="*/ 753351 h 753351"/>
                  <a:gd name="connsiteX8" fmla="*/ 1205741 w 1479858"/>
                  <a:gd name="connsiteY8" fmla="*/ 752702 h 753351"/>
                  <a:gd name="connsiteX9" fmla="*/ 280878 w 1479858"/>
                  <a:gd name="connsiteY9" fmla="*/ 738869 h 753351"/>
                  <a:gd name="connsiteX10" fmla="*/ 278984 w 1479858"/>
                  <a:gd name="connsiteY10" fmla="*/ 741117 h 753351"/>
                  <a:gd name="connsiteX0-1" fmla="*/ 0 w 1488452"/>
                  <a:gd name="connsiteY0-2" fmla="*/ 449231 h 753351"/>
                  <a:gd name="connsiteX1-3" fmla="*/ 703772 w 1488452"/>
                  <a:gd name="connsiteY1-4" fmla="*/ 163986 h 753351"/>
                  <a:gd name="connsiteX2-5" fmla="*/ 706828 w 1488452"/>
                  <a:gd name="connsiteY2-6" fmla="*/ 164022 h 753351"/>
                  <a:gd name="connsiteX3-7" fmla="*/ 795497 w 1488452"/>
                  <a:gd name="connsiteY3-8" fmla="*/ 0 h 753351"/>
                  <a:gd name="connsiteX4-9" fmla="*/ 889682 w 1488452"/>
                  <a:gd name="connsiteY4-10" fmla="*/ 174227 h 753351"/>
                  <a:gd name="connsiteX5-11" fmla="*/ 910458 w 1488452"/>
                  <a:gd name="connsiteY5-12" fmla="*/ 176493 h 753351"/>
                  <a:gd name="connsiteX6-13" fmla="*/ 1488452 w 1488452"/>
                  <a:gd name="connsiteY6-14" fmla="*/ 474921 h 753351"/>
                  <a:gd name="connsiteX7-15" fmla="*/ 1206255 w 1488452"/>
                  <a:gd name="connsiteY7-16" fmla="*/ 753351 h 753351"/>
                  <a:gd name="connsiteX8-17" fmla="*/ 1205741 w 1488452"/>
                  <a:gd name="connsiteY8-18" fmla="*/ 752702 h 753351"/>
                  <a:gd name="connsiteX9-19" fmla="*/ 280878 w 1488452"/>
                  <a:gd name="connsiteY9-20" fmla="*/ 738869 h 753351"/>
                  <a:gd name="connsiteX10-21" fmla="*/ 278984 w 1488452"/>
                  <a:gd name="connsiteY10-22" fmla="*/ 741117 h 753351"/>
                  <a:gd name="connsiteX11" fmla="*/ 0 w 1488452"/>
                  <a:gd name="connsiteY11" fmla="*/ 449231 h 7533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 y="connsiteY11"/>
                  </a:cxn>
                </a:cxnLst>
                <a:rect l="l" t="t" r="r" b="b"/>
                <a:pathLst>
                  <a:path w="1488452" h="753351">
                    <a:moveTo>
                      <a:pt x="0" y="449231"/>
                    </a:moveTo>
                    <a:cubicBezTo>
                      <a:pt x="167232" y="284576"/>
                      <a:pt x="429476" y="173628"/>
                      <a:pt x="703772" y="163986"/>
                    </a:cubicBezTo>
                    <a:lnTo>
                      <a:pt x="706828" y="164022"/>
                    </a:lnTo>
                    <a:lnTo>
                      <a:pt x="795497" y="0"/>
                    </a:lnTo>
                    <a:lnTo>
                      <a:pt x="889682" y="174227"/>
                    </a:lnTo>
                    <a:lnTo>
                      <a:pt x="910458" y="176493"/>
                    </a:lnTo>
                    <a:cubicBezTo>
                      <a:pt x="1116811" y="209483"/>
                      <a:pt x="1326871" y="294492"/>
                      <a:pt x="1488452" y="474921"/>
                    </a:cubicBezTo>
                    <a:lnTo>
                      <a:pt x="1206255" y="753351"/>
                    </a:lnTo>
                    <a:lnTo>
                      <a:pt x="1205741" y="752702"/>
                    </a:lnTo>
                    <a:cubicBezTo>
                      <a:pt x="954166" y="493489"/>
                      <a:pt x="540091" y="487295"/>
                      <a:pt x="280878" y="738869"/>
                    </a:cubicBezTo>
                    <a:lnTo>
                      <a:pt x="278984" y="741117"/>
                    </a:lnTo>
                    <a:lnTo>
                      <a:pt x="0" y="449231"/>
                    </a:lnTo>
                    <a:close/>
                  </a:path>
                </a:pathLst>
              </a:cu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18832818">
                <a:off x="3333082" y="1801877"/>
                <a:ext cx="1479858" cy="753351"/>
              </a:xfrm>
              <a:custGeom>
                <a:avLst/>
                <a:gdLst>
                  <a:gd name="connsiteX0" fmla="*/ 0 w 1479858"/>
                  <a:gd name="connsiteY0" fmla="*/ 449231 h 753351"/>
                  <a:gd name="connsiteX1" fmla="*/ 703772 w 1479858"/>
                  <a:gd name="connsiteY1" fmla="*/ 163986 h 753351"/>
                  <a:gd name="connsiteX2" fmla="*/ 706828 w 1479858"/>
                  <a:gd name="connsiteY2" fmla="*/ 164022 h 753351"/>
                  <a:gd name="connsiteX3" fmla="*/ 795497 w 1479858"/>
                  <a:gd name="connsiteY3" fmla="*/ 0 h 753351"/>
                  <a:gd name="connsiteX4" fmla="*/ 889682 w 1479858"/>
                  <a:gd name="connsiteY4" fmla="*/ 174227 h 753351"/>
                  <a:gd name="connsiteX5" fmla="*/ 910458 w 1479858"/>
                  <a:gd name="connsiteY5" fmla="*/ 176493 h 753351"/>
                  <a:gd name="connsiteX6" fmla="*/ 1479858 w 1479858"/>
                  <a:gd name="connsiteY6" fmla="*/ 486580 h 753351"/>
                  <a:gd name="connsiteX7" fmla="*/ 1206255 w 1479858"/>
                  <a:gd name="connsiteY7" fmla="*/ 753351 h 753351"/>
                  <a:gd name="connsiteX8" fmla="*/ 1205741 w 1479858"/>
                  <a:gd name="connsiteY8" fmla="*/ 752702 h 753351"/>
                  <a:gd name="connsiteX9" fmla="*/ 280878 w 1479858"/>
                  <a:gd name="connsiteY9" fmla="*/ 738869 h 753351"/>
                  <a:gd name="connsiteX10" fmla="*/ 278984 w 1479858"/>
                  <a:gd name="connsiteY10" fmla="*/ 741117 h 75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9858" h="753351">
                    <a:moveTo>
                      <a:pt x="0" y="449231"/>
                    </a:moveTo>
                    <a:cubicBezTo>
                      <a:pt x="167232" y="284576"/>
                      <a:pt x="429476" y="173628"/>
                      <a:pt x="703772" y="163986"/>
                    </a:cubicBezTo>
                    <a:lnTo>
                      <a:pt x="706828" y="164022"/>
                    </a:lnTo>
                    <a:lnTo>
                      <a:pt x="795497" y="0"/>
                    </a:lnTo>
                    <a:lnTo>
                      <a:pt x="889682" y="174227"/>
                    </a:lnTo>
                    <a:lnTo>
                      <a:pt x="910458" y="176493"/>
                    </a:lnTo>
                    <a:cubicBezTo>
                      <a:pt x="1116811" y="209483"/>
                      <a:pt x="1318277" y="306151"/>
                      <a:pt x="1479858" y="486580"/>
                    </a:cubicBezTo>
                    <a:lnTo>
                      <a:pt x="1206255" y="753351"/>
                    </a:lnTo>
                    <a:lnTo>
                      <a:pt x="1205741" y="752702"/>
                    </a:lnTo>
                    <a:cubicBezTo>
                      <a:pt x="954166" y="493489"/>
                      <a:pt x="540091" y="487295"/>
                      <a:pt x="280878" y="738869"/>
                    </a:cubicBezTo>
                    <a:lnTo>
                      <a:pt x="278984" y="741117"/>
                    </a:lnTo>
                    <a:close/>
                  </a:path>
                </a:pathLst>
              </a:cu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895719" y="1999986"/>
                <a:ext cx="399468" cy="30008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092538" y="1999986"/>
                <a:ext cx="399468" cy="30008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100401" y="3230018"/>
                <a:ext cx="399468" cy="30008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03</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3810950" y="3204469"/>
              <a:ext cx="399468" cy="30008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04</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20" name="文本框 75"/>
          <p:cNvSpPr txBox="1"/>
          <p:nvPr/>
        </p:nvSpPr>
        <p:spPr>
          <a:xfrm>
            <a:off x="901148" y="1815290"/>
            <a:ext cx="2328540" cy="784830"/>
          </a:xfrm>
          <a:prstGeom prst="rect">
            <a:avLst/>
          </a:prstGeom>
          <a:noFill/>
        </p:spPr>
        <p:txBody>
          <a:bodyPr wrap="square" anchor="ctr">
            <a:spAutoFit/>
          </a:body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21" name="TextBox 19"/>
          <p:cNvSpPr txBox="1">
            <a:spLocks noChangeArrowheads="1"/>
          </p:cNvSpPr>
          <p:nvPr/>
        </p:nvSpPr>
        <p:spPr bwMode="auto">
          <a:xfrm>
            <a:off x="1824162" y="1532877"/>
            <a:ext cx="1453821"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22" name="文本框 75"/>
          <p:cNvSpPr txBox="1"/>
          <p:nvPr/>
        </p:nvSpPr>
        <p:spPr>
          <a:xfrm>
            <a:off x="834105" y="3262079"/>
            <a:ext cx="2554364" cy="784830"/>
          </a:xfrm>
          <a:prstGeom prst="rect">
            <a:avLst/>
          </a:prstGeom>
          <a:noFill/>
        </p:spPr>
        <p:txBody>
          <a:bodyPr wrap="square" anchor="ctr">
            <a:spAutoFit/>
          </a:bodyPr>
          <a:lstStyle/>
          <a:p>
            <a:pPr algn="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23" name="TextBox 19"/>
          <p:cNvSpPr txBox="1">
            <a:spLocks noChangeArrowheads="1"/>
          </p:cNvSpPr>
          <p:nvPr/>
        </p:nvSpPr>
        <p:spPr bwMode="auto">
          <a:xfrm>
            <a:off x="1964748" y="2996987"/>
            <a:ext cx="1505193"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24" name="文本框 75"/>
          <p:cNvSpPr txBox="1"/>
          <p:nvPr/>
        </p:nvSpPr>
        <p:spPr>
          <a:xfrm>
            <a:off x="5469574" y="1821905"/>
            <a:ext cx="2494982" cy="784830"/>
          </a:xfrm>
          <a:prstGeom prst="rect">
            <a:avLst/>
          </a:prstGeom>
          <a:noFill/>
        </p:spPr>
        <p:txBody>
          <a:bodyPr wrap="square" anchor="ctr">
            <a:spAutoFit/>
          </a:bodyPr>
          <a:lstStyle/>
          <a:p>
            <a:pPr>
              <a:lnSpc>
                <a:spcPct val="150000"/>
              </a:lnSpc>
            </a:pP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精简请在这里输入你的文字说明并且文本尽量</a:t>
            </a: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精简</a:t>
            </a:r>
            <a:endParaRPr lang="en-GB" altLang="zh-CN" sz="10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25" name="TextBox 19"/>
          <p:cNvSpPr txBox="1">
            <a:spLocks noChangeArrowheads="1"/>
          </p:cNvSpPr>
          <p:nvPr/>
        </p:nvSpPr>
        <p:spPr bwMode="auto">
          <a:xfrm>
            <a:off x="5459095" y="1492732"/>
            <a:ext cx="1741589"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26" name="文本框 75"/>
          <p:cNvSpPr txBox="1"/>
          <p:nvPr/>
        </p:nvSpPr>
        <p:spPr>
          <a:xfrm>
            <a:off x="5433324" y="3344114"/>
            <a:ext cx="2464971" cy="784830"/>
          </a:xfrm>
          <a:prstGeom prst="rect">
            <a:avLst/>
          </a:prstGeom>
          <a:noFill/>
        </p:spPr>
        <p:txBody>
          <a:bodyPr wrap="square" anchor="ct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a:t>
            </a: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rPr>
              <a:t>精简</a:t>
            </a:r>
            <a:endParaRPr lang="en-US" altLang="zh-CN" sz="10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19"/>
          <p:cNvSpPr txBox="1">
            <a:spLocks noChangeArrowheads="1"/>
          </p:cNvSpPr>
          <p:nvPr/>
        </p:nvSpPr>
        <p:spPr bwMode="auto">
          <a:xfrm>
            <a:off x="5448616" y="3032751"/>
            <a:ext cx="1741589" cy="34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28" name="矩形 27"/>
          <p:cNvSpPr/>
          <p:nvPr/>
        </p:nvSpPr>
        <p:spPr>
          <a:xfrm>
            <a:off x="3931027" y="2214320"/>
            <a:ext cx="902811" cy="954107"/>
          </a:xfrm>
          <a:prstGeom prst="rect">
            <a:avLst/>
          </a:prstGeom>
        </p:spPr>
        <p:txBody>
          <a:bodyPr wrap="none">
            <a:spAutoFit/>
          </a:bodyPr>
          <a:lstStyle/>
          <a:p>
            <a:r>
              <a:rPr lang="zh-CN" altLang="en-US" sz="2800" b="1" dirty="0" smtClean="0">
                <a:solidFill>
                  <a:srgbClr val="1F222B"/>
                </a:solidFill>
                <a:latin typeface="微软雅黑" panose="020B0503020204020204" pitchFamily="34" charset="-122"/>
                <a:ea typeface="微软雅黑" panose="020B0503020204020204" pitchFamily="34" charset="-122"/>
              </a:rPr>
              <a:t>添加</a:t>
            </a:r>
            <a:endParaRPr lang="en-US" altLang="zh-CN" sz="2800" b="1" dirty="0" smtClean="0">
              <a:solidFill>
                <a:srgbClr val="1F222B"/>
              </a:solidFill>
              <a:latin typeface="微软雅黑" panose="020B0503020204020204" pitchFamily="34" charset="-122"/>
              <a:ea typeface="微软雅黑" panose="020B0503020204020204" pitchFamily="34" charset="-122"/>
            </a:endParaRPr>
          </a:p>
          <a:p>
            <a:r>
              <a:rPr lang="zh-CN" altLang="en-US" sz="2800" b="1" dirty="0" smtClean="0">
                <a:solidFill>
                  <a:srgbClr val="1F222B"/>
                </a:solidFill>
                <a:latin typeface="微软雅黑" panose="020B0503020204020204" pitchFamily="34" charset="-122"/>
                <a:ea typeface="微软雅黑" panose="020B0503020204020204" pitchFamily="34" charset="-122"/>
              </a:rPr>
              <a:t>标题</a:t>
            </a:r>
            <a:endParaRPr lang="zh-CN" altLang="en-US" sz="2800" b="1" dirty="0">
              <a:solidFill>
                <a:srgbClr val="1F222B"/>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0" name="矩形 29"/>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4529312"/>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par>
                          <p:cTn id="17" fill="hold">
                            <p:stCondLst>
                              <p:cond delay="1500"/>
                            </p:stCondLst>
                            <p:childTnLst>
                              <p:par>
                                <p:cTn id="18" presetID="12" presetClass="entr" presetSubtype="2"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p:tgtEl>
                                          <p:spTgt spid="21"/>
                                        </p:tgtEl>
                                        <p:attrNameLst>
                                          <p:attrName>ppt_x</p:attrName>
                                        </p:attrNameLst>
                                      </p:cBhvr>
                                      <p:tavLst>
                                        <p:tav tm="0">
                                          <p:val>
                                            <p:strVal val="#ppt_x+#ppt_w*1.125000"/>
                                          </p:val>
                                        </p:tav>
                                        <p:tav tm="100000">
                                          <p:val>
                                            <p:strVal val="#ppt_x"/>
                                          </p:val>
                                        </p:tav>
                                      </p:tavLst>
                                    </p:anim>
                                    <p:animEffect transition="in" filter="wipe(left)">
                                      <p:cBhvr>
                                        <p:cTn id="21" dur="500"/>
                                        <p:tgtEl>
                                          <p:spTgt spid="21"/>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left)">
                                      <p:cBhvr>
                                        <p:cTn id="25" dur="500"/>
                                        <p:tgtEl>
                                          <p:spTgt spid="20"/>
                                        </p:tgtEl>
                                      </p:cBhvr>
                                    </p:animEffect>
                                  </p:childTnLst>
                                </p:cTn>
                              </p:par>
                            </p:childTnLst>
                          </p:cTn>
                        </p:par>
                        <p:par>
                          <p:cTn id="26" fill="hold">
                            <p:stCondLst>
                              <p:cond delay="2000"/>
                            </p:stCondLst>
                            <p:childTnLst>
                              <p:par>
                                <p:cTn id="27" presetID="1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ppt_x</p:attrName>
                                        </p:attrNameLst>
                                      </p:cBhvr>
                                      <p:tavLst>
                                        <p:tav tm="0">
                                          <p:val>
                                            <p:strVal val="#ppt_x+#ppt_w*1.125000"/>
                                          </p:val>
                                        </p:tav>
                                        <p:tav tm="100000">
                                          <p:val>
                                            <p:strVal val="#ppt_x"/>
                                          </p:val>
                                        </p:tav>
                                      </p:tavLst>
                                    </p:anim>
                                    <p:animEffect transition="in" filter="wipe(left)">
                                      <p:cBhvr>
                                        <p:cTn id="30" dur="500"/>
                                        <p:tgtEl>
                                          <p:spTgt spid="23"/>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ppt_x</p:attrName>
                                        </p:attrNameLst>
                                      </p:cBhvr>
                                      <p:tavLst>
                                        <p:tav tm="0">
                                          <p:val>
                                            <p:strVal val="#ppt_x+#ppt_w*1.125000"/>
                                          </p:val>
                                        </p:tav>
                                        <p:tav tm="100000">
                                          <p:val>
                                            <p:strVal val="#ppt_x"/>
                                          </p:val>
                                        </p:tav>
                                      </p:tavLst>
                                    </p:anim>
                                    <p:animEffect transition="in" filter="wipe(left)">
                                      <p:cBhvr>
                                        <p:cTn id="34" dur="500"/>
                                        <p:tgtEl>
                                          <p:spTgt spid="22"/>
                                        </p:tgtEl>
                                      </p:cBhvr>
                                    </p:animEffect>
                                  </p:childTnLst>
                                </p:cTn>
                              </p:par>
                            </p:childTnLst>
                          </p:cTn>
                        </p:par>
                        <p:par>
                          <p:cTn id="35" fill="hold">
                            <p:stCondLst>
                              <p:cond delay="2500"/>
                            </p:stCondLst>
                            <p:childTnLst>
                              <p:par>
                                <p:cTn id="36" presetID="12" presetClass="entr" presetSubtype="8"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right)">
                                      <p:cBhvr>
                                        <p:cTn id="39" dur="500"/>
                                        <p:tgtEl>
                                          <p:spTgt spid="25"/>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right)">
                                      <p:cBhvr>
                                        <p:cTn id="43" dur="500"/>
                                        <p:tgtEl>
                                          <p:spTgt spid="24"/>
                                        </p:tgtEl>
                                      </p:cBhvr>
                                    </p:animEffect>
                                  </p:childTnLst>
                                </p:cTn>
                              </p:par>
                            </p:childTnLst>
                          </p:cTn>
                        </p:par>
                        <p:par>
                          <p:cTn id="44" fill="hold">
                            <p:stCondLst>
                              <p:cond delay="3000"/>
                            </p:stCondLst>
                            <p:childTnLst>
                              <p:par>
                                <p:cTn id="45" presetID="1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p:tgtEl>
                                          <p:spTgt spid="27"/>
                                        </p:tgtEl>
                                        <p:attrNameLst>
                                          <p:attrName>ppt_x</p:attrName>
                                        </p:attrNameLst>
                                      </p:cBhvr>
                                      <p:tavLst>
                                        <p:tav tm="0">
                                          <p:val>
                                            <p:strVal val="#ppt_x-#ppt_w*1.125000"/>
                                          </p:val>
                                        </p:tav>
                                        <p:tav tm="100000">
                                          <p:val>
                                            <p:strVal val="#ppt_x"/>
                                          </p:val>
                                        </p:tav>
                                      </p:tavLst>
                                    </p:anim>
                                    <p:animEffect transition="in" filter="wipe(right)">
                                      <p:cBhvr>
                                        <p:cTn id="48" dur="500"/>
                                        <p:tgtEl>
                                          <p:spTgt spid="27"/>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p:tgtEl>
                                          <p:spTgt spid="26"/>
                                        </p:tgtEl>
                                        <p:attrNameLst>
                                          <p:attrName>ppt_x</p:attrName>
                                        </p:attrNameLst>
                                      </p:cBhvr>
                                      <p:tavLst>
                                        <p:tav tm="0">
                                          <p:val>
                                            <p:strVal val="#ppt_x-#ppt_w*1.125000"/>
                                          </p:val>
                                        </p:tav>
                                        <p:tav tm="100000">
                                          <p:val>
                                            <p:strVal val="#ppt_x"/>
                                          </p:val>
                                        </p:tav>
                                      </p:tavLst>
                                    </p:anim>
                                    <p:animEffect transition="in" filter="wipe(righ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Group 66"/>
          <p:cNvGrpSpPr/>
          <p:nvPr/>
        </p:nvGrpSpPr>
        <p:grpSpPr bwMode="auto">
          <a:xfrm>
            <a:off x="523252" y="1044114"/>
            <a:ext cx="4032448" cy="3390581"/>
            <a:chOff x="720" y="839"/>
            <a:chExt cx="3740" cy="3146"/>
          </a:xfrm>
          <a:solidFill>
            <a:srgbClr val="14274F"/>
          </a:solidFill>
        </p:grpSpPr>
        <p:sp>
          <p:nvSpPr>
            <p:cNvPr id="7"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8"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9"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0"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1"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7"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8"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19"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0"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1"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2"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3"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4"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5"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6"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F2A19B"/>
            </a:solid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7"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8"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29"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0"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1"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2"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F2A19B"/>
            </a:solid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7"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8"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39"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0"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1"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2"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3"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4"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F2A19B"/>
            </a:solid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5"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6"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7"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8"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solidFill>
              <a:srgbClr val="F2A19B"/>
            </a:solid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49"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0"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1"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2"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3"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4"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5"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6"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7"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8"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59"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0"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1"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2"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3"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4"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5"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6"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7"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8"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69"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70"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71"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sp>
          <p:nvSpPr>
            <p:cNvPr id="72"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5035" algn="l" defTabSz="914400" rtl="0" eaLnBrk="1" latinLnBrk="0" hangingPunct="1">
                <a:defRPr sz="1800" kern="1200">
                  <a:solidFill>
                    <a:schemeClr val="tx1"/>
                  </a:solidFill>
                  <a:latin typeface="+mn-lt"/>
                  <a:ea typeface="+mn-ea"/>
                  <a:cs typeface="+mn-cs"/>
                </a:defRPr>
              </a:lvl3pPr>
              <a:lvl4pPr marL="1372235"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870" algn="l" defTabSz="914400" rtl="0" eaLnBrk="1" latinLnBrk="0" hangingPunct="1">
                <a:defRPr sz="1800" kern="1200">
                  <a:solidFill>
                    <a:schemeClr val="tx1"/>
                  </a:solidFill>
                  <a:latin typeface="+mn-lt"/>
                  <a:ea typeface="+mn-ea"/>
                  <a:cs typeface="+mn-cs"/>
                </a:defRPr>
              </a:lvl9pPr>
            </a:lstStyle>
            <a:p>
              <a:endParaRPr lang="zh-CN" altLang="en-US" sz="1800"/>
            </a:p>
          </p:txBody>
        </p:sp>
      </p:grpSp>
      <p:sp>
        <p:nvSpPr>
          <p:cNvPr id="73" name="TextBox 19"/>
          <p:cNvSpPr txBox="1">
            <a:spLocks noChangeArrowheads="1"/>
          </p:cNvSpPr>
          <p:nvPr/>
        </p:nvSpPr>
        <p:spPr bwMode="auto">
          <a:xfrm>
            <a:off x="4713886" y="2004843"/>
            <a:ext cx="1281974" cy="30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74" name="TextBox 19"/>
          <p:cNvSpPr txBox="1">
            <a:spLocks noChangeArrowheads="1"/>
          </p:cNvSpPr>
          <p:nvPr/>
        </p:nvSpPr>
        <p:spPr bwMode="auto">
          <a:xfrm>
            <a:off x="4701065" y="2424957"/>
            <a:ext cx="1281974" cy="30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75" name="TextBox 19"/>
          <p:cNvSpPr txBox="1">
            <a:spLocks noChangeArrowheads="1"/>
          </p:cNvSpPr>
          <p:nvPr/>
        </p:nvSpPr>
        <p:spPr bwMode="auto">
          <a:xfrm>
            <a:off x="4701065" y="2948733"/>
            <a:ext cx="1281974" cy="30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76" name="TextBox 19"/>
          <p:cNvSpPr txBox="1">
            <a:spLocks noChangeArrowheads="1"/>
          </p:cNvSpPr>
          <p:nvPr/>
        </p:nvSpPr>
        <p:spPr bwMode="auto">
          <a:xfrm>
            <a:off x="4701065" y="3449748"/>
            <a:ext cx="1281974" cy="30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77" name="矩形 76"/>
          <p:cNvSpPr/>
          <p:nvPr/>
        </p:nvSpPr>
        <p:spPr>
          <a:xfrm>
            <a:off x="6144958" y="1367617"/>
            <a:ext cx="2160240" cy="25907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a:off x="4191674" y="1626746"/>
            <a:ext cx="452438" cy="538162"/>
          </a:xfrm>
          <a:custGeom>
            <a:avLst/>
            <a:gdLst>
              <a:gd name="connsiteX0" fmla="*/ 0 w 452438"/>
              <a:gd name="connsiteY0" fmla="*/ 0 h 538162"/>
              <a:gd name="connsiteX1" fmla="*/ 452438 w 452438"/>
              <a:gd name="connsiteY1" fmla="*/ 0 h 538162"/>
              <a:gd name="connsiteX2" fmla="*/ 452438 w 452438"/>
              <a:gd name="connsiteY2" fmla="*/ 538162 h 538162"/>
            </a:gdLst>
            <a:ahLst/>
            <a:cxnLst>
              <a:cxn ang="0">
                <a:pos x="connsiteX0" y="connsiteY0"/>
              </a:cxn>
              <a:cxn ang="0">
                <a:pos x="connsiteX1" y="connsiteY1"/>
              </a:cxn>
              <a:cxn ang="0">
                <a:pos x="connsiteX2" y="connsiteY2"/>
              </a:cxn>
            </a:cxnLst>
            <a:rect l="l" t="t" r="r" b="b"/>
            <a:pathLst>
              <a:path w="452438" h="538162">
                <a:moveTo>
                  <a:pt x="0" y="0"/>
                </a:moveTo>
                <a:lnTo>
                  <a:pt x="452438" y="0"/>
                </a:lnTo>
                <a:lnTo>
                  <a:pt x="452438" y="538162"/>
                </a:lnTo>
              </a:path>
            </a:pathLst>
          </a:custGeom>
          <a:noFill/>
          <a:ln>
            <a:solidFill>
              <a:srgbClr val="E87E6D"/>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4016716" y="2245858"/>
            <a:ext cx="685800" cy="343739"/>
          </a:xfrm>
          <a:custGeom>
            <a:avLst/>
            <a:gdLst>
              <a:gd name="connsiteX0" fmla="*/ 0 w 685800"/>
              <a:gd name="connsiteY0" fmla="*/ 0 h 190500"/>
              <a:gd name="connsiteX1" fmla="*/ 0 w 685800"/>
              <a:gd name="connsiteY1" fmla="*/ 190500 h 190500"/>
              <a:gd name="connsiteX2" fmla="*/ 685800 w 685800"/>
              <a:gd name="connsiteY2" fmla="*/ 190500 h 190500"/>
            </a:gdLst>
            <a:ahLst/>
            <a:cxnLst>
              <a:cxn ang="0">
                <a:pos x="connsiteX0" y="connsiteY0"/>
              </a:cxn>
              <a:cxn ang="0">
                <a:pos x="connsiteX1" y="connsiteY1"/>
              </a:cxn>
              <a:cxn ang="0">
                <a:pos x="connsiteX2" y="connsiteY2"/>
              </a:cxn>
            </a:cxnLst>
            <a:rect l="l" t="t" r="r" b="b"/>
            <a:pathLst>
              <a:path w="685800" h="190500">
                <a:moveTo>
                  <a:pt x="0" y="0"/>
                </a:moveTo>
                <a:lnTo>
                  <a:pt x="0" y="190500"/>
                </a:lnTo>
                <a:lnTo>
                  <a:pt x="685800" y="190500"/>
                </a:lnTo>
              </a:path>
            </a:pathLst>
          </a:custGeom>
          <a:noFill/>
          <a:ln>
            <a:solidFill>
              <a:srgbClr val="E87E6D"/>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a:off x="3711916" y="2717346"/>
            <a:ext cx="1014413" cy="419100"/>
          </a:xfrm>
          <a:custGeom>
            <a:avLst/>
            <a:gdLst>
              <a:gd name="connsiteX0" fmla="*/ 0 w 1014413"/>
              <a:gd name="connsiteY0" fmla="*/ 0 h 419100"/>
              <a:gd name="connsiteX1" fmla="*/ 719138 w 1014413"/>
              <a:gd name="connsiteY1" fmla="*/ 0 h 419100"/>
              <a:gd name="connsiteX2" fmla="*/ 719138 w 1014413"/>
              <a:gd name="connsiteY2" fmla="*/ 419100 h 419100"/>
              <a:gd name="connsiteX3" fmla="*/ 1014413 w 1014413"/>
              <a:gd name="connsiteY3" fmla="*/ 419100 h 419100"/>
            </a:gdLst>
            <a:ahLst/>
            <a:cxnLst>
              <a:cxn ang="0">
                <a:pos x="connsiteX0" y="connsiteY0"/>
              </a:cxn>
              <a:cxn ang="0">
                <a:pos x="connsiteX1" y="connsiteY1"/>
              </a:cxn>
              <a:cxn ang="0">
                <a:pos x="connsiteX2" y="connsiteY2"/>
              </a:cxn>
              <a:cxn ang="0">
                <a:pos x="connsiteX3" y="connsiteY3"/>
              </a:cxn>
            </a:cxnLst>
            <a:rect l="l" t="t" r="r" b="b"/>
            <a:pathLst>
              <a:path w="1014413" h="419100">
                <a:moveTo>
                  <a:pt x="0" y="0"/>
                </a:moveTo>
                <a:lnTo>
                  <a:pt x="719138" y="0"/>
                </a:lnTo>
                <a:lnTo>
                  <a:pt x="719138" y="419100"/>
                </a:lnTo>
                <a:lnTo>
                  <a:pt x="1014413" y="419100"/>
                </a:lnTo>
              </a:path>
            </a:pathLst>
          </a:custGeom>
          <a:noFill/>
          <a:ln>
            <a:solidFill>
              <a:srgbClr val="E87E6D"/>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4007191" y="3322184"/>
            <a:ext cx="695325" cy="342900"/>
          </a:xfrm>
          <a:custGeom>
            <a:avLst/>
            <a:gdLst>
              <a:gd name="connsiteX0" fmla="*/ 0 w 695325"/>
              <a:gd name="connsiteY0" fmla="*/ 0 h 342900"/>
              <a:gd name="connsiteX1" fmla="*/ 0 w 695325"/>
              <a:gd name="connsiteY1" fmla="*/ 342900 h 342900"/>
              <a:gd name="connsiteX2" fmla="*/ 695325 w 695325"/>
              <a:gd name="connsiteY2" fmla="*/ 342900 h 342900"/>
            </a:gdLst>
            <a:ahLst/>
            <a:cxnLst>
              <a:cxn ang="0">
                <a:pos x="connsiteX0" y="connsiteY0"/>
              </a:cxn>
              <a:cxn ang="0">
                <a:pos x="connsiteX1" y="connsiteY1"/>
              </a:cxn>
              <a:cxn ang="0">
                <a:pos x="connsiteX2" y="connsiteY2"/>
              </a:cxn>
            </a:cxnLst>
            <a:rect l="l" t="t" r="r" b="b"/>
            <a:pathLst>
              <a:path w="695325" h="342900">
                <a:moveTo>
                  <a:pt x="0" y="0"/>
                </a:moveTo>
                <a:lnTo>
                  <a:pt x="0" y="342900"/>
                </a:lnTo>
                <a:lnTo>
                  <a:pt x="695325" y="342900"/>
                </a:lnTo>
              </a:path>
            </a:pathLst>
          </a:custGeom>
          <a:noFill/>
          <a:ln>
            <a:solidFill>
              <a:srgbClr val="E87E6D"/>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75"/>
          <p:cNvSpPr txBox="1"/>
          <p:nvPr/>
        </p:nvSpPr>
        <p:spPr>
          <a:xfrm>
            <a:off x="6240419" y="1536643"/>
            <a:ext cx="2015110" cy="2142381"/>
          </a:xfrm>
          <a:prstGeom prst="rect">
            <a:avLst/>
          </a:prstGeom>
          <a:noFill/>
        </p:spPr>
        <p:txBody>
          <a:bodyPr wrap="square" anchor="ctr">
            <a:spAutoFit/>
          </a:bodyPr>
          <a:lstStyle/>
          <a:p>
            <a:pP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请在这里输入你的文字说明并且文本尽量</a:t>
            </a:r>
            <a:r>
              <a:rPr lang="zh-CN" altLang="en-US" sz="1000" dirty="0">
                <a:solidFill>
                  <a:schemeClr val="bg1"/>
                </a:solidFill>
                <a:latin typeface="微软雅黑" panose="020B0503020204020204" pitchFamily="34" charset="-122"/>
                <a:ea typeface="微软雅黑" panose="020B0503020204020204" pitchFamily="34" charset="-122"/>
              </a:rPr>
              <a:t>精简请在这里输入你的文字说明并且文本尽量精简请在这里输入你的文字说明并且文本尽量精简请在这里输入你的</a:t>
            </a:r>
            <a:r>
              <a:rPr lang="zh-CN" altLang="en-US" sz="1000" dirty="0" smtClean="0">
                <a:solidFill>
                  <a:schemeClr val="bg1"/>
                </a:solidFill>
                <a:latin typeface="微软雅黑" panose="020B0503020204020204" pitchFamily="34" charset="-122"/>
                <a:ea typeface="微软雅黑" panose="020B0503020204020204" pitchFamily="34" charset="-122"/>
              </a:rPr>
              <a:t>文字请在这里输入你的文字说明并且文本尽量精简请在这里输入你的文字说明并且文本尽量精简请在这里输入你的文字说明并且文本</a:t>
            </a:r>
            <a:endParaRPr lang="en-GB" altLang="zh-CN" sz="1000" dirty="0">
              <a:solidFill>
                <a:schemeClr val="bg1"/>
              </a:solidFill>
              <a:latin typeface="Arial" panose="02080604020202020204" pitchFamily="34" charset="0"/>
              <a:ea typeface="微软雅黑" panose="020B0503020204020204" pitchFamily="34" charset="-122"/>
              <a:cs typeface="+mn-ea"/>
              <a:sym typeface="+mn-lt"/>
            </a:endParaRPr>
          </a:p>
        </p:txBody>
      </p:sp>
      <p:pic>
        <p:nvPicPr>
          <p:cNvPr id="84" name="图片 8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85" name="矩形 84"/>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9800795"/>
      </p:ext>
    </p:extLst>
  </p:cSld>
  <p:clrMapOvr>
    <a:masterClrMapping/>
  </p:clrMapOvr>
  <mc:AlternateContent xmlns:mc="http://schemas.openxmlformats.org/markup-compatibility/2006">
    <mc:Choice xmlns:p14="http://schemas.microsoft.com/office/powerpoint/2010/main" Requires="p14">
      <p:transition spd="slow" p14:dur="275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6"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strips(downRight)">
                                      <p:cBhvr>
                                        <p:cTn id="13" dur="500"/>
                                        <p:tgtEl>
                                          <p:spTgt spid="78"/>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randombar(horizontal)">
                                      <p:cBhvr>
                                        <p:cTn id="17" dur="500"/>
                                        <p:tgtEl>
                                          <p:spTgt spid="73"/>
                                        </p:tgtEl>
                                      </p:cBhvr>
                                    </p:animEffect>
                                  </p:childTnLst>
                                </p:cTn>
                              </p:par>
                            </p:childTnLst>
                          </p:cTn>
                        </p:par>
                        <p:par>
                          <p:cTn id="18" fill="hold">
                            <p:stCondLst>
                              <p:cond delay="2000"/>
                            </p:stCondLst>
                            <p:childTnLst>
                              <p:par>
                                <p:cTn id="19" presetID="18" presetClass="entr" presetSubtype="6"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strips(downRight)">
                                      <p:cBhvr>
                                        <p:cTn id="21" dur="500"/>
                                        <p:tgtEl>
                                          <p:spTgt spid="79"/>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randombar(horizontal)">
                                      <p:cBhvr>
                                        <p:cTn id="25" dur="500"/>
                                        <p:tgtEl>
                                          <p:spTgt spid="74"/>
                                        </p:tgtEl>
                                      </p:cBhvr>
                                    </p:animEffect>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strips(downRight)">
                                      <p:cBhvr>
                                        <p:cTn id="29" dur="500"/>
                                        <p:tgtEl>
                                          <p:spTgt spid="80"/>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randombar(horizontal)">
                                      <p:cBhvr>
                                        <p:cTn id="33" dur="500"/>
                                        <p:tgtEl>
                                          <p:spTgt spid="75"/>
                                        </p:tgtEl>
                                      </p:cBhvr>
                                    </p:animEffect>
                                  </p:childTnLst>
                                </p:cTn>
                              </p:par>
                            </p:childTnLst>
                          </p:cTn>
                        </p:par>
                        <p:par>
                          <p:cTn id="34" fill="hold">
                            <p:stCondLst>
                              <p:cond delay="4000"/>
                            </p:stCondLst>
                            <p:childTnLst>
                              <p:par>
                                <p:cTn id="35" presetID="18" presetClass="entr" presetSubtype="6" fill="hold" grpId="0"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strips(downRight)">
                                      <p:cBhvr>
                                        <p:cTn id="37" dur="500"/>
                                        <p:tgtEl>
                                          <p:spTgt spid="81"/>
                                        </p:tgtEl>
                                      </p:cBhvr>
                                    </p:animEffect>
                                  </p:childTnLst>
                                </p:cTn>
                              </p:par>
                            </p:childTnLst>
                          </p:cTn>
                        </p:par>
                        <p:par>
                          <p:cTn id="38" fill="hold">
                            <p:stCondLst>
                              <p:cond delay="4500"/>
                            </p:stCondLst>
                            <p:childTnLst>
                              <p:par>
                                <p:cTn id="39" presetID="14" presetClass="entr" presetSubtype="10"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randombar(horizontal)">
                                      <p:cBhvr>
                                        <p:cTn id="41" dur="500"/>
                                        <p:tgtEl>
                                          <p:spTgt spid="76"/>
                                        </p:tgtEl>
                                      </p:cBhvr>
                                    </p:animEffect>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1000"/>
                                        <p:tgtEl>
                                          <p:spTgt spid="77"/>
                                        </p:tgtEl>
                                      </p:cBhvr>
                                    </p:animEffect>
                                    <p:anim calcmode="lin" valueType="num">
                                      <p:cBhvr>
                                        <p:cTn id="46" dur="1000" fill="hold"/>
                                        <p:tgtEl>
                                          <p:spTgt spid="77"/>
                                        </p:tgtEl>
                                        <p:attrNameLst>
                                          <p:attrName>ppt_x</p:attrName>
                                        </p:attrNameLst>
                                      </p:cBhvr>
                                      <p:tavLst>
                                        <p:tav tm="0">
                                          <p:val>
                                            <p:strVal val="#ppt_x"/>
                                          </p:val>
                                        </p:tav>
                                        <p:tav tm="100000">
                                          <p:val>
                                            <p:strVal val="#ppt_x"/>
                                          </p:val>
                                        </p:tav>
                                      </p:tavLst>
                                    </p:anim>
                                    <p:anim calcmode="lin" valueType="num">
                                      <p:cBhvr>
                                        <p:cTn id="47" dur="1000" fill="hold"/>
                                        <p:tgtEl>
                                          <p:spTgt spid="77"/>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77" grpId="0" animBg="1"/>
      <p:bldP spid="78" grpId="0" animBg="1"/>
      <p:bldP spid="79" grpId="0" animBg="1"/>
      <p:bldP spid="80" grpId="0" animBg="1"/>
      <p:bldP spid="81" grpId="0" animBg="1"/>
      <p:bldP spid="8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组合 5"/>
          <p:cNvGrpSpPr/>
          <p:nvPr/>
        </p:nvGrpSpPr>
        <p:grpSpPr>
          <a:xfrm>
            <a:off x="4572000" y="-812029"/>
            <a:ext cx="4104456" cy="5173459"/>
            <a:chOff x="4716016" y="-504055"/>
            <a:chExt cx="3723878" cy="445235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504055"/>
              <a:ext cx="3723878" cy="4452350"/>
            </a:xfrm>
            <a:prstGeom prst="rect">
              <a:avLst/>
            </a:prstGeom>
          </p:spPr>
        </p:pic>
        <p:sp>
          <p:nvSpPr>
            <p:cNvPr id="8" name="矩形 7"/>
            <p:cNvSpPr/>
            <p:nvPr/>
          </p:nvSpPr>
          <p:spPr>
            <a:xfrm>
              <a:off x="5281811" y="86327"/>
              <a:ext cx="2592288" cy="327158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任意多边形 8"/>
          <p:cNvSpPr/>
          <p:nvPr/>
        </p:nvSpPr>
        <p:spPr>
          <a:xfrm>
            <a:off x="1115616" y="1409700"/>
            <a:ext cx="3000375" cy="0"/>
          </a:xfrm>
          <a:custGeom>
            <a:avLst/>
            <a:gdLst>
              <a:gd name="connsiteX0" fmla="*/ 0 w 3000375"/>
              <a:gd name="connsiteY0" fmla="*/ 0 h 0"/>
              <a:gd name="connsiteX1" fmla="*/ 3000375 w 3000375"/>
              <a:gd name="connsiteY1" fmla="*/ 0 h 0"/>
            </a:gdLst>
            <a:ahLst/>
            <a:cxnLst>
              <a:cxn ang="0">
                <a:pos x="connsiteX0" y="connsiteY0"/>
              </a:cxn>
              <a:cxn ang="0">
                <a:pos x="connsiteX1" y="connsiteY1"/>
              </a:cxn>
            </a:cxnLst>
            <a:rect l="l" t="t" r="r" b="b"/>
            <a:pathLst>
              <a:path w="3000375">
                <a:moveTo>
                  <a:pt x="0" y="0"/>
                </a:moveTo>
                <a:lnTo>
                  <a:pt x="3000375" y="0"/>
                </a:lnTo>
              </a:path>
            </a:pathLst>
          </a:custGeom>
          <a:noFill/>
          <a:ln>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115616" y="2139702"/>
            <a:ext cx="3000375" cy="0"/>
          </a:xfrm>
          <a:custGeom>
            <a:avLst/>
            <a:gdLst>
              <a:gd name="connsiteX0" fmla="*/ 0 w 3000375"/>
              <a:gd name="connsiteY0" fmla="*/ 0 h 0"/>
              <a:gd name="connsiteX1" fmla="*/ 3000375 w 3000375"/>
              <a:gd name="connsiteY1" fmla="*/ 0 h 0"/>
            </a:gdLst>
            <a:ahLst/>
            <a:cxnLst>
              <a:cxn ang="0">
                <a:pos x="connsiteX0" y="connsiteY0"/>
              </a:cxn>
              <a:cxn ang="0">
                <a:pos x="connsiteX1" y="connsiteY1"/>
              </a:cxn>
            </a:cxnLst>
            <a:rect l="l" t="t" r="r" b="b"/>
            <a:pathLst>
              <a:path w="3000375">
                <a:moveTo>
                  <a:pt x="0" y="0"/>
                </a:moveTo>
                <a:lnTo>
                  <a:pt x="3000375" y="0"/>
                </a:lnTo>
              </a:path>
            </a:pathLst>
          </a:custGeom>
          <a:noFill/>
          <a:ln>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9"/>
          <p:cNvSpPr txBox="1">
            <a:spLocks noChangeArrowheads="1"/>
          </p:cNvSpPr>
          <p:nvPr/>
        </p:nvSpPr>
        <p:spPr bwMode="auto">
          <a:xfrm>
            <a:off x="1599554" y="1542947"/>
            <a:ext cx="2032498" cy="46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12" name="文本框 75"/>
          <p:cNvSpPr txBox="1"/>
          <p:nvPr/>
        </p:nvSpPr>
        <p:spPr>
          <a:xfrm>
            <a:off x="1080195" y="2256471"/>
            <a:ext cx="3035796" cy="2031325"/>
          </a:xfrm>
          <a:prstGeom prst="rect">
            <a:avLst/>
          </a:prstGeom>
          <a:noFill/>
        </p:spPr>
        <p:txBody>
          <a:bodyPr wrap="square" anchor="ctr">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精简请在这里输入你的文字说明并且文本尽量精简请在这里输入你的文字说明并且文本尽量精简请在这里输入你的文字说明并且文本尽量</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精简</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说明</a:t>
            </a:r>
            <a:endParaRPr lang="en-GB" altLang="zh-CN" sz="12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826827885"/>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16" presetClass="entr" presetSubtype="2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par>
                          <p:cTn id="16" fill="hold">
                            <p:stCondLst>
                              <p:cond delay="1750"/>
                            </p:stCondLst>
                            <p:childTnLst>
                              <p:par>
                                <p:cTn id="17" presetID="3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2750"/>
                            </p:stCondLst>
                            <p:childTnLst>
                              <p:par>
                                <p:cTn id="24" presetID="22" presetClass="entr" presetSubtype="8"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Freeform 35"/>
          <p:cNvSpPr>
            <a:spLocks/>
          </p:cNvSpPr>
          <p:nvPr/>
        </p:nvSpPr>
        <p:spPr bwMode="auto">
          <a:xfrm flipV="1">
            <a:off x="2548000" y="1912090"/>
            <a:ext cx="369941" cy="34752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7" name="Freeform 27"/>
          <p:cNvSpPr>
            <a:spLocks/>
          </p:cNvSpPr>
          <p:nvPr/>
        </p:nvSpPr>
        <p:spPr bwMode="auto">
          <a:xfrm flipV="1">
            <a:off x="2665595" y="2085850"/>
            <a:ext cx="1708455" cy="1014535"/>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87E6D"/>
          </a:solidFill>
          <a:ln>
            <a:noFill/>
          </a:ln>
          <a:effectLst/>
          <a:scene3d>
            <a:camera prst="orthographicFront">
              <a:rot lat="0" lon="0" rev="0"/>
            </a:camera>
            <a:lightRig rig="contrasting" dir="t">
              <a:rot lat="0" lon="0" rev="1500000"/>
            </a:lightRig>
          </a:scene3d>
          <a:sp3d prstMaterial="metal"/>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8" name="Freeform 27"/>
          <p:cNvSpPr>
            <a:spLocks/>
          </p:cNvSpPr>
          <p:nvPr/>
        </p:nvSpPr>
        <p:spPr bwMode="auto">
          <a:xfrm flipH="1">
            <a:off x="4549489" y="2117499"/>
            <a:ext cx="1658703" cy="984991"/>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87E6D"/>
          </a:solidFill>
          <a:ln>
            <a:noFill/>
          </a:ln>
          <a:effectLst/>
          <a:scene3d>
            <a:camera prst="orthographicFront">
              <a:rot lat="0" lon="0" rev="0"/>
            </a:camera>
            <a:lightRig rig="contrasting" dir="t">
              <a:rot lat="0" lon="0" rev="1500000"/>
            </a:lightRig>
          </a:scene3d>
          <a:sp3d prstMaterial="metal"/>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9" name="Freeform 35"/>
          <p:cNvSpPr>
            <a:spLocks/>
          </p:cNvSpPr>
          <p:nvPr/>
        </p:nvSpPr>
        <p:spPr bwMode="auto">
          <a:xfrm flipH="1">
            <a:off x="5971734" y="2954568"/>
            <a:ext cx="359168" cy="33740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10" name="Freeform 35"/>
          <p:cNvSpPr>
            <a:spLocks/>
          </p:cNvSpPr>
          <p:nvPr/>
        </p:nvSpPr>
        <p:spPr bwMode="auto">
          <a:xfrm rot="16200000" flipH="1">
            <a:off x="4787624" y="713932"/>
            <a:ext cx="357109" cy="335466"/>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58" tIns="34279" rIns="68558" bIns="34279" numCol="1" anchor="t" anchorCtr="0" compatLnSpc="1">
            <a:prstTxWarp prst="textNoShape">
              <a:avLst/>
            </a:prstTxWarp>
          </a:bodyPr>
          <a:lstStyle/>
          <a:p>
            <a:endParaRPr lang="zh-CN" altLang="en-US" sz="1280">
              <a:solidFill>
                <a:schemeClr val="bg1"/>
              </a:solidFill>
              <a:latin typeface="Arial" panose="020B0604020202020204" pitchFamily="34" charset="0"/>
              <a:ea typeface="微软雅黑" panose="020B0503020204020204" pitchFamily="34" charset="-122"/>
            </a:endParaRPr>
          </a:p>
        </p:txBody>
      </p:sp>
      <p:sp>
        <p:nvSpPr>
          <p:cNvPr id="11" name="Freeform 27"/>
          <p:cNvSpPr>
            <a:spLocks/>
          </p:cNvSpPr>
          <p:nvPr/>
        </p:nvSpPr>
        <p:spPr bwMode="auto">
          <a:xfrm rot="16200000" flipH="1">
            <a:off x="3664272" y="1121289"/>
            <a:ext cx="1649191" cy="979342"/>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4274F"/>
          </a:solidFill>
          <a:ln>
            <a:noFill/>
          </a:ln>
          <a:effectLst/>
          <a:scene3d>
            <a:camera prst="orthographicFront">
              <a:rot lat="0" lon="0" rev="0"/>
            </a:camera>
            <a:lightRig rig="contrasting" dir="t">
              <a:rot lat="0" lon="0" rev="1500000"/>
            </a:lightRig>
          </a:scene3d>
          <a:sp3d prstMaterial="metal"/>
        </p:spPr>
        <p:txBody>
          <a:bodyPr vert="horz" wrap="square" lIns="68558" tIns="34279" rIns="68558" bIns="34279" numCol="1" anchor="t" anchorCtr="0" compatLnSpc="1">
            <a:prstTxWarp prst="textNoShape">
              <a:avLst/>
            </a:prstTxWarp>
          </a:bodyPr>
          <a:lstStyle/>
          <a:p>
            <a:endParaRPr lang="zh-CN" altLang="en-US" sz="1280">
              <a:solidFill>
                <a:schemeClr val="bg1"/>
              </a:solidFill>
              <a:latin typeface="Arial" panose="020B0604020202020204" pitchFamily="34" charset="0"/>
              <a:ea typeface="微软雅黑" panose="020B0503020204020204" pitchFamily="34" charset="-122"/>
            </a:endParaRPr>
          </a:p>
        </p:txBody>
      </p:sp>
      <p:sp>
        <p:nvSpPr>
          <p:cNvPr id="12" name="Freeform 35"/>
          <p:cNvSpPr>
            <a:spLocks/>
          </p:cNvSpPr>
          <p:nvPr/>
        </p:nvSpPr>
        <p:spPr bwMode="auto">
          <a:xfrm rot="5400000" flipH="1">
            <a:off x="3803691" y="4234990"/>
            <a:ext cx="363409" cy="34138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17" name="Freeform 27"/>
          <p:cNvSpPr>
            <a:spLocks/>
          </p:cNvSpPr>
          <p:nvPr/>
        </p:nvSpPr>
        <p:spPr bwMode="auto">
          <a:xfrm rot="5400000" flipH="1">
            <a:off x="3644564" y="3132872"/>
            <a:ext cx="1678286" cy="99662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4274F"/>
          </a:solidFill>
          <a:ln>
            <a:noFill/>
          </a:ln>
          <a:effectLst/>
          <a:scene3d>
            <a:camera prst="orthographicFront">
              <a:rot lat="0" lon="0" rev="0"/>
            </a:camera>
            <a:lightRig rig="contrasting" dir="t">
              <a:rot lat="0" lon="0" rev="1500000"/>
            </a:lightRig>
          </a:scene3d>
          <a:sp3d prstMaterial="metal"/>
        </p:spPr>
        <p:txBody>
          <a:bodyPr vert="horz" wrap="square" lIns="68558" tIns="34279" rIns="68558" bIns="34279" numCol="1" anchor="t" anchorCtr="0" compatLnSpc="1">
            <a:prstTxWarp prst="textNoShape">
              <a:avLst/>
            </a:prstTxWarp>
          </a:bodyPr>
          <a:lstStyle/>
          <a:p>
            <a:endParaRPr lang="zh-CN" altLang="en-US" sz="1280">
              <a:latin typeface="Arial" panose="020B0604020202020204" pitchFamily="34" charset="0"/>
              <a:ea typeface="微软雅黑" panose="020B0503020204020204" pitchFamily="34" charset="-122"/>
            </a:endParaRPr>
          </a:p>
        </p:txBody>
      </p:sp>
      <p:sp>
        <p:nvSpPr>
          <p:cNvPr id="18" name="文本框 60"/>
          <p:cNvSpPr txBox="1"/>
          <p:nvPr/>
        </p:nvSpPr>
        <p:spPr>
          <a:xfrm>
            <a:off x="4213660" y="1717756"/>
            <a:ext cx="569387" cy="507703"/>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699" b="1" dirty="0">
                <a:effectLst/>
                <a:latin typeface="Arial" panose="020B0604020202020204" pitchFamily="34" charset="0"/>
                <a:ea typeface="微软雅黑" pitchFamily="34" charset="-122"/>
              </a:rPr>
              <a:t>01</a:t>
            </a:r>
            <a:endParaRPr lang="zh-CN" altLang="en-US" sz="2699" b="1" dirty="0">
              <a:effectLst/>
              <a:latin typeface="Arial" panose="020B0604020202020204" pitchFamily="34" charset="0"/>
              <a:ea typeface="微软雅黑" pitchFamily="34" charset="-122"/>
            </a:endParaRPr>
          </a:p>
        </p:txBody>
      </p:sp>
      <p:sp>
        <p:nvSpPr>
          <p:cNvPr id="19" name="文本框 61"/>
          <p:cNvSpPr txBox="1"/>
          <p:nvPr/>
        </p:nvSpPr>
        <p:spPr>
          <a:xfrm>
            <a:off x="4232401" y="3163609"/>
            <a:ext cx="569387" cy="507703"/>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699" b="1" dirty="0">
                <a:effectLst/>
                <a:latin typeface="Arial" panose="020B0604020202020204" pitchFamily="34" charset="0"/>
                <a:ea typeface="微软雅黑" pitchFamily="34" charset="-122"/>
              </a:rPr>
              <a:t>03</a:t>
            </a:r>
            <a:endParaRPr lang="zh-CN" altLang="en-US" sz="2699" b="1" dirty="0">
              <a:effectLst/>
              <a:latin typeface="Arial" panose="020B0604020202020204" pitchFamily="34" charset="0"/>
              <a:ea typeface="微软雅黑" pitchFamily="34" charset="-122"/>
            </a:endParaRPr>
          </a:p>
        </p:txBody>
      </p:sp>
      <p:sp>
        <p:nvSpPr>
          <p:cNvPr id="20" name="文本框 62"/>
          <p:cNvSpPr txBox="1"/>
          <p:nvPr/>
        </p:nvSpPr>
        <p:spPr>
          <a:xfrm>
            <a:off x="3457824" y="2372947"/>
            <a:ext cx="569387" cy="507703"/>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699" b="1" dirty="0">
                <a:effectLst/>
                <a:latin typeface="Arial" panose="020B0604020202020204" pitchFamily="34" charset="0"/>
                <a:ea typeface="微软雅黑" pitchFamily="34" charset="-122"/>
              </a:rPr>
              <a:t>04</a:t>
            </a:r>
            <a:endParaRPr lang="zh-CN" altLang="en-US" sz="2699" b="1" dirty="0">
              <a:effectLst/>
              <a:latin typeface="Arial" panose="020B0604020202020204" pitchFamily="34" charset="0"/>
              <a:ea typeface="微软雅黑" pitchFamily="34" charset="-122"/>
            </a:endParaRPr>
          </a:p>
        </p:txBody>
      </p:sp>
      <p:sp>
        <p:nvSpPr>
          <p:cNvPr id="21" name="文本框 63"/>
          <p:cNvSpPr txBox="1"/>
          <p:nvPr/>
        </p:nvSpPr>
        <p:spPr>
          <a:xfrm>
            <a:off x="4754137" y="2372947"/>
            <a:ext cx="569387" cy="507703"/>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699" b="1" dirty="0">
                <a:effectLst/>
                <a:latin typeface="Arial" panose="020B0604020202020204" pitchFamily="34" charset="0"/>
                <a:ea typeface="微软雅黑" pitchFamily="34" charset="-122"/>
              </a:rPr>
              <a:t>02</a:t>
            </a:r>
            <a:endParaRPr lang="zh-CN" altLang="en-US" sz="2699" b="1" dirty="0">
              <a:effectLst/>
              <a:latin typeface="Arial" panose="020B0604020202020204" pitchFamily="34" charset="0"/>
              <a:ea typeface="微软雅黑" pitchFamily="34" charset="-122"/>
            </a:endParaRPr>
          </a:p>
        </p:txBody>
      </p:sp>
      <p:sp>
        <p:nvSpPr>
          <p:cNvPr id="22" name="文本框 49"/>
          <p:cNvSpPr txBox="1"/>
          <p:nvPr/>
        </p:nvSpPr>
        <p:spPr>
          <a:xfrm>
            <a:off x="4997512" y="1071597"/>
            <a:ext cx="1499170"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4997511" y="1327543"/>
            <a:ext cx="2773514"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4" name="文本框 49"/>
          <p:cNvSpPr txBox="1"/>
          <p:nvPr/>
        </p:nvSpPr>
        <p:spPr>
          <a:xfrm>
            <a:off x="5180409" y="3096621"/>
            <a:ext cx="1499170"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158321" y="3350271"/>
            <a:ext cx="2759988"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6" name="文本框 49"/>
          <p:cNvSpPr txBox="1"/>
          <p:nvPr/>
        </p:nvSpPr>
        <p:spPr>
          <a:xfrm>
            <a:off x="2595275" y="3379150"/>
            <a:ext cx="1499170"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165860" y="3671312"/>
            <a:ext cx="2858831"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8" name="文本框 49"/>
          <p:cNvSpPr txBox="1"/>
          <p:nvPr/>
        </p:nvSpPr>
        <p:spPr>
          <a:xfrm>
            <a:off x="2276819" y="1335681"/>
            <a:ext cx="1499170"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841644" y="1633388"/>
            <a:ext cx="2829907" cy="7848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a:p>
            <a:pPr algn="r">
              <a:lnSpc>
                <a:spcPct val="150000"/>
              </a:lnSpc>
            </a:pP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1" name="矩形 30"/>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5020393"/>
      </p:ext>
    </p:extLst>
  </p:cSld>
  <p:clrMapOvr>
    <a:masterClrMapping/>
  </p:clrMapOvr>
  <mc:AlternateContent xmlns:mc="http://schemas.openxmlformats.org/markup-compatibility/2006">
    <mc:Choice xmlns:p14="http://schemas.microsoft.com/office/powerpoint/2010/main" Requires="p14">
      <p:transition spd="slow" p14:dur="275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par>
                          <p:cTn id="11" fill="hold">
                            <p:stCondLst>
                              <p:cond delay="800"/>
                            </p:stCondLst>
                            <p:childTnLst>
                              <p:par>
                                <p:cTn id="12" presetID="23" presetClass="entr" presetSubtype="36"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strVal val="(6*min(max(#ppt_w*#ppt_h,.3),1)-7.4)/-.7*#ppt_w"/>
                                          </p:val>
                                        </p:tav>
                                        <p:tav tm="100000">
                                          <p:val>
                                            <p:strVal val="#ppt_w"/>
                                          </p:val>
                                        </p:tav>
                                      </p:tavLst>
                                    </p:anim>
                                    <p:anim calcmode="lin" valueType="num">
                                      <p:cBhvr>
                                        <p:cTn id="15" dur="500" fill="hold"/>
                                        <p:tgtEl>
                                          <p:spTgt spid="18"/>
                                        </p:tgtEl>
                                        <p:attrNameLst>
                                          <p:attrName>ppt_h</p:attrName>
                                        </p:attrNameLst>
                                      </p:cBhvr>
                                      <p:tavLst>
                                        <p:tav tm="0">
                                          <p:val>
                                            <p:strVal val="(6*min(max(#ppt_w*#ppt_h,.3),1)-7.4)/-.7*#ppt_h"/>
                                          </p:val>
                                        </p:tav>
                                        <p:tav tm="100000">
                                          <p:val>
                                            <p:strVal val="#ppt_h"/>
                                          </p:val>
                                        </p:tav>
                                      </p:tavLst>
                                    </p:anim>
                                    <p:anim calcmode="lin" valueType="num">
                                      <p:cBhvr>
                                        <p:cTn id="16" dur="500" fill="hold"/>
                                        <p:tgtEl>
                                          <p:spTgt spid="18"/>
                                        </p:tgtEl>
                                        <p:attrNameLst>
                                          <p:attrName>ppt_x</p:attrName>
                                        </p:attrNameLst>
                                      </p:cBhvr>
                                      <p:tavLst>
                                        <p:tav tm="0">
                                          <p:val>
                                            <p:fltVal val="0.5"/>
                                          </p:val>
                                        </p:tav>
                                        <p:tav tm="100000">
                                          <p:val>
                                            <p:strVal val="#ppt_x"/>
                                          </p:val>
                                        </p:tav>
                                      </p:tavLst>
                                    </p:anim>
                                    <p:anim calcmode="lin" valueType="num">
                                      <p:cBhvr>
                                        <p:cTn id="17"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3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2" fill="hold" grpId="0" nodeType="withEffect">
                                  <p:stCondLst>
                                    <p:cond delay="30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par>
                          <p:cTn id="25" fill="hold">
                            <p:stCondLst>
                              <p:cond delay="2100"/>
                            </p:stCondLst>
                            <p:childTnLst>
                              <p:par>
                                <p:cTn id="26" presetID="23" presetClass="entr" presetSubtype="36"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strVal val="(6*min(max(#ppt_w*#ppt_h,.3),1)-7.4)/-.7*#ppt_w"/>
                                          </p:val>
                                        </p:tav>
                                        <p:tav tm="100000">
                                          <p:val>
                                            <p:strVal val="#ppt_w"/>
                                          </p:val>
                                        </p:tav>
                                      </p:tavLst>
                                    </p:anim>
                                    <p:anim calcmode="lin" valueType="num">
                                      <p:cBhvr>
                                        <p:cTn id="29" dur="500" fill="hold"/>
                                        <p:tgtEl>
                                          <p:spTgt spid="21"/>
                                        </p:tgtEl>
                                        <p:attrNameLst>
                                          <p:attrName>ppt_h</p:attrName>
                                        </p:attrNameLst>
                                      </p:cBhvr>
                                      <p:tavLst>
                                        <p:tav tm="0">
                                          <p:val>
                                            <p:strVal val="(6*min(max(#ppt_w*#ppt_h,.3),1)-7.4)/-.7*#ppt_h"/>
                                          </p:val>
                                        </p:tav>
                                        <p:tav tm="100000">
                                          <p:val>
                                            <p:strVal val="#ppt_h"/>
                                          </p:val>
                                        </p:tav>
                                      </p:tavLst>
                                    </p:anim>
                                    <p:anim calcmode="lin" valueType="num">
                                      <p:cBhvr>
                                        <p:cTn id="30" dur="500" fill="hold"/>
                                        <p:tgtEl>
                                          <p:spTgt spid="21"/>
                                        </p:tgtEl>
                                        <p:attrNameLst>
                                          <p:attrName>ppt_x</p:attrName>
                                        </p:attrNameLst>
                                      </p:cBhvr>
                                      <p:tavLst>
                                        <p:tav tm="0">
                                          <p:val>
                                            <p:fltVal val="0.5"/>
                                          </p:val>
                                        </p:tav>
                                        <p:tav tm="100000">
                                          <p:val>
                                            <p:strVal val="#ppt_x"/>
                                          </p:val>
                                        </p:tav>
                                      </p:tavLst>
                                    </p:anim>
                                    <p:anim calcmode="lin" valueType="num">
                                      <p:cBhvr>
                                        <p:cTn id="31"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6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4" fill="hold" grpId="0" nodeType="withEffect">
                                  <p:stCondLst>
                                    <p:cond delay="30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childTnLst>
                          </p:cTn>
                        </p:par>
                        <p:par>
                          <p:cTn id="39" fill="hold">
                            <p:stCondLst>
                              <p:cond delay="3400"/>
                            </p:stCondLst>
                            <p:childTnLst>
                              <p:par>
                                <p:cTn id="40" presetID="23" presetClass="entr" presetSubtype="36"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strVal val="(6*min(max(#ppt_w*#ppt_h,.3),1)-7.4)/-.7*#ppt_w"/>
                                          </p:val>
                                        </p:tav>
                                        <p:tav tm="100000">
                                          <p:val>
                                            <p:strVal val="#ppt_w"/>
                                          </p:val>
                                        </p:tav>
                                      </p:tavLst>
                                    </p:anim>
                                    <p:anim calcmode="lin" valueType="num">
                                      <p:cBhvr>
                                        <p:cTn id="43" dur="500" fill="hold"/>
                                        <p:tgtEl>
                                          <p:spTgt spid="19"/>
                                        </p:tgtEl>
                                        <p:attrNameLst>
                                          <p:attrName>ppt_h</p:attrName>
                                        </p:attrNameLst>
                                      </p:cBhvr>
                                      <p:tavLst>
                                        <p:tav tm="0">
                                          <p:val>
                                            <p:strVal val="(6*min(max(#ppt_w*#ppt_h,.3),1)-7.4)/-.7*#ppt_h"/>
                                          </p:val>
                                        </p:tav>
                                        <p:tav tm="100000">
                                          <p:val>
                                            <p:strVal val="#ppt_h"/>
                                          </p:val>
                                        </p:tav>
                                      </p:tavLst>
                                    </p:anim>
                                    <p:anim calcmode="lin" valueType="num">
                                      <p:cBhvr>
                                        <p:cTn id="44" dur="500" fill="hold"/>
                                        <p:tgtEl>
                                          <p:spTgt spid="19"/>
                                        </p:tgtEl>
                                        <p:attrNameLst>
                                          <p:attrName>ppt_x</p:attrName>
                                        </p:attrNameLst>
                                      </p:cBhvr>
                                      <p:tavLst>
                                        <p:tav tm="0">
                                          <p:val>
                                            <p:fltVal val="0.5"/>
                                          </p:val>
                                        </p:tav>
                                        <p:tav tm="100000">
                                          <p:val>
                                            <p:strVal val="#ppt_x"/>
                                          </p:val>
                                        </p:tav>
                                      </p:tavLst>
                                    </p:anim>
                                    <p:anim calcmode="lin" valueType="num">
                                      <p:cBhvr>
                                        <p:cTn id="45"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3900"/>
                            </p:stCondLst>
                            <p:childTnLst>
                              <p:par>
                                <p:cTn id="47" presetID="22" presetClass="entr" presetSubtype="2"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right)">
                                      <p:cBhvr>
                                        <p:cTn id="49" dur="500"/>
                                        <p:tgtEl>
                                          <p:spTgt spid="6"/>
                                        </p:tgtEl>
                                      </p:cBhvr>
                                    </p:animEffect>
                                  </p:childTnLst>
                                </p:cTn>
                              </p:par>
                            </p:childTnLst>
                          </p:cTn>
                        </p:par>
                        <p:par>
                          <p:cTn id="50" fill="hold">
                            <p:stCondLst>
                              <p:cond delay="44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par>
                          <p:cTn id="54" fill="hold">
                            <p:stCondLst>
                              <p:cond delay="4900"/>
                            </p:stCondLst>
                            <p:childTnLst>
                              <p:par>
                                <p:cTn id="55" presetID="23" presetClass="entr" presetSubtype="3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strVal val="(6*min(max(#ppt_w*#ppt_h,.3),1)-7.4)/-.7*#ppt_w"/>
                                          </p:val>
                                        </p:tav>
                                        <p:tav tm="100000">
                                          <p:val>
                                            <p:strVal val="#ppt_w"/>
                                          </p:val>
                                        </p:tav>
                                      </p:tavLst>
                                    </p:anim>
                                    <p:anim calcmode="lin" valueType="num">
                                      <p:cBhvr>
                                        <p:cTn id="58" dur="500" fill="hold"/>
                                        <p:tgtEl>
                                          <p:spTgt spid="20"/>
                                        </p:tgtEl>
                                        <p:attrNameLst>
                                          <p:attrName>ppt_h</p:attrName>
                                        </p:attrNameLst>
                                      </p:cBhvr>
                                      <p:tavLst>
                                        <p:tav tm="0">
                                          <p:val>
                                            <p:strVal val="(6*min(max(#ppt_w*#ppt_h,.3),1)-7.4)/-.7*#ppt_h"/>
                                          </p:val>
                                        </p:tav>
                                        <p:tav tm="100000">
                                          <p:val>
                                            <p:strVal val="#ppt_h"/>
                                          </p:val>
                                        </p:tav>
                                      </p:tavLst>
                                    </p:anim>
                                    <p:anim calcmode="lin" valueType="num">
                                      <p:cBhvr>
                                        <p:cTn id="59" dur="500" fill="hold"/>
                                        <p:tgtEl>
                                          <p:spTgt spid="20"/>
                                        </p:tgtEl>
                                        <p:attrNameLst>
                                          <p:attrName>ppt_x</p:attrName>
                                        </p:attrNameLst>
                                      </p:cBhvr>
                                      <p:tavLst>
                                        <p:tav tm="0">
                                          <p:val>
                                            <p:fltVal val="0.5"/>
                                          </p:val>
                                        </p:tav>
                                        <p:tav tm="100000">
                                          <p:val>
                                            <p:strVal val="#ppt_x"/>
                                          </p:val>
                                        </p:tav>
                                      </p:tavLst>
                                    </p:anim>
                                    <p:anim calcmode="lin" valueType="num">
                                      <p:cBhvr>
                                        <p:cTn id="60" dur="50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5400"/>
                            </p:stCondLst>
                            <p:childTnLst>
                              <p:par>
                                <p:cTn id="62" presetID="16" presetClass="entr" presetSubtype="21"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par>
                          <p:cTn id="65" fill="hold">
                            <p:stCondLst>
                              <p:cond delay="5900"/>
                            </p:stCondLst>
                            <p:childTnLst>
                              <p:par>
                                <p:cTn id="66" presetID="16" presetClass="entr" presetSubtype="2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par>
                          <p:cTn id="69" fill="hold">
                            <p:stCondLst>
                              <p:cond delay="6400"/>
                            </p:stCondLst>
                            <p:childTnLst>
                              <p:par>
                                <p:cTn id="70" presetID="16" presetClass="entr" presetSubtype="21"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arn(inVertical)">
                                      <p:cBhvr>
                                        <p:cTn id="72" dur="500"/>
                                        <p:tgtEl>
                                          <p:spTgt spid="24"/>
                                        </p:tgtEl>
                                      </p:cBhvr>
                                    </p:animEffect>
                                  </p:childTnLst>
                                </p:cTn>
                              </p:par>
                            </p:childTnLst>
                          </p:cTn>
                        </p:par>
                        <p:par>
                          <p:cTn id="73" fill="hold">
                            <p:stCondLst>
                              <p:cond delay="6900"/>
                            </p:stCondLst>
                            <p:childTnLst>
                              <p:par>
                                <p:cTn id="74" presetID="16" presetClass="entr" presetSubtype="21"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childTnLst>
                          </p:cTn>
                        </p:par>
                        <p:par>
                          <p:cTn id="77" fill="hold">
                            <p:stCondLst>
                              <p:cond delay="7400"/>
                            </p:stCondLst>
                            <p:childTnLst>
                              <p:par>
                                <p:cTn id="78" presetID="16" presetClass="entr" presetSubtype="21"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barn(inVertical)">
                                      <p:cBhvr>
                                        <p:cTn id="80" dur="500"/>
                                        <p:tgtEl>
                                          <p:spTgt spid="26"/>
                                        </p:tgtEl>
                                      </p:cBhvr>
                                    </p:animEffect>
                                  </p:childTnLst>
                                </p:cTn>
                              </p:par>
                            </p:childTnLst>
                          </p:cTn>
                        </p:par>
                        <p:par>
                          <p:cTn id="81" fill="hold">
                            <p:stCondLst>
                              <p:cond delay="7900"/>
                            </p:stCondLst>
                            <p:childTnLst>
                              <p:par>
                                <p:cTn id="82" presetID="16" presetClass="entr" presetSubtype="21"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barn(inVertical)">
                                      <p:cBhvr>
                                        <p:cTn id="84" dur="500"/>
                                        <p:tgtEl>
                                          <p:spTgt spid="27"/>
                                        </p:tgtEl>
                                      </p:cBhvr>
                                    </p:animEffect>
                                  </p:childTnLst>
                                </p:cTn>
                              </p:par>
                            </p:childTnLst>
                          </p:cTn>
                        </p:par>
                        <p:par>
                          <p:cTn id="85" fill="hold">
                            <p:stCondLst>
                              <p:cond delay="8400"/>
                            </p:stCondLst>
                            <p:childTnLst>
                              <p:par>
                                <p:cTn id="86" presetID="16" presetClass="entr" presetSubtype="21"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barn(inVertical)">
                                      <p:cBhvr>
                                        <p:cTn id="88" dur="500"/>
                                        <p:tgtEl>
                                          <p:spTgt spid="28"/>
                                        </p:tgtEl>
                                      </p:cBhvr>
                                    </p:animEffect>
                                  </p:childTnLst>
                                </p:cTn>
                              </p:par>
                            </p:childTnLst>
                          </p:cTn>
                        </p:par>
                        <p:par>
                          <p:cTn id="89" fill="hold">
                            <p:stCondLst>
                              <p:cond delay="8900"/>
                            </p:stCondLst>
                            <p:childTnLst>
                              <p:par>
                                <p:cTn id="90" presetID="16" presetClass="entr" presetSubtype="21"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barn(inVertic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圆角矩形 5"/>
          <p:cNvSpPr/>
          <p:nvPr/>
        </p:nvSpPr>
        <p:spPr>
          <a:xfrm>
            <a:off x="2294613" y="1919621"/>
            <a:ext cx="5482867" cy="1351471"/>
          </a:xfrm>
          <a:prstGeom prst="roundRect">
            <a:avLst>
              <a:gd name="adj" fmla="val 8652"/>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943149" y="2093897"/>
            <a:ext cx="1017590" cy="944942"/>
          </a:xfrm>
          <a:prstGeom prst="roundRect">
            <a:avLst>
              <a:gd name="adj" fmla="val 2027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rgbClr val="14274F"/>
                </a:solidFill>
                <a:latin typeface="迷你简蝶语" panose="02010604000101010101" pitchFamily="2" charset="-122"/>
                <a:ea typeface="迷你简蝶语" panose="02010604000101010101" pitchFamily="2" charset="-122"/>
              </a:rPr>
              <a:t>05</a:t>
            </a:r>
            <a:endParaRPr lang="zh-CN" altLang="en-US" sz="5400" dirty="0">
              <a:solidFill>
                <a:srgbClr val="14274F"/>
              </a:solidFill>
              <a:latin typeface="迷你简蝶语" panose="02010604000101010101" pitchFamily="2" charset="-122"/>
              <a:ea typeface="迷你简蝶语" panose="02010604000101010101"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8505" y="1441055"/>
            <a:ext cx="609287" cy="974859"/>
          </a:xfrm>
          <a:prstGeom prst="rect">
            <a:avLst/>
          </a:prstGeom>
        </p:spPr>
      </p:pic>
      <p:sp>
        <p:nvSpPr>
          <p:cNvPr id="4" name="矩形 3"/>
          <p:cNvSpPr/>
          <p:nvPr/>
        </p:nvSpPr>
        <p:spPr>
          <a:xfrm>
            <a:off x="3257224" y="1942481"/>
            <a:ext cx="4301177" cy="707886"/>
          </a:xfrm>
          <a:prstGeom prst="rect">
            <a:avLst/>
          </a:prstGeom>
        </p:spPr>
        <p:txBody>
          <a:bodyPr wrap="none">
            <a:spAutoFit/>
          </a:bodyPr>
          <a:lstStyle/>
          <a:p>
            <a:pPr algn="ctr"/>
            <a:r>
              <a:rPr lang="zh-CN" altLang="en-US" sz="4000" b="1" dirty="0" smtClean="0">
                <a:solidFill>
                  <a:schemeClr val="bg1"/>
                </a:solidFill>
                <a:latin typeface="迷你简楷体" panose="02010609030101010101" pitchFamily="49" charset="-122"/>
                <a:ea typeface="迷你简楷体" panose="02010609030101010101" pitchFamily="49" charset="-122"/>
              </a:rPr>
              <a:t>单击添加标题内容</a:t>
            </a:r>
            <a:endParaRPr lang="zh-CN" altLang="en-US" sz="4000" b="1" dirty="0">
              <a:solidFill>
                <a:schemeClr val="bg1"/>
              </a:solidFill>
              <a:latin typeface="迷你简楷体" panose="02010609030101010101" pitchFamily="49" charset="-122"/>
              <a:ea typeface="迷你简楷体" panose="02010609030101010101" pitchFamily="49" charset="-122"/>
            </a:endParaRPr>
          </a:p>
        </p:txBody>
      </p:sp>
      <p:sp>
        <p:nvSpPr>
          <p:cNvPr id="35" name="TextBox 47"/>
          <p:cNvSpPr txBox="1"/>
          <p:nvPr/>
        </p:nvSpPr>
        <p:spPr>
          <a:xfrm>
            <a:off x="3376365" y="2673227"/>
            <a:ext cx="4175547" cy="391004"/>
          </a:xfrm>
          <a:prstGeom prst="rect">
            <a:avLst/>
          </a:prstGeom>
          <a:noFill/>
        </p:spPr>
        <p:txBody>
          <a:bodyPr wrap="square" lIns="0" tIns="0" rIns="0" bIns="0" rtlCol="0">
            <a:spAutoFit/>
          </a:bodyPr>
          <a:lstStyle/>
          <a:p>
            <a:pPr algn="ctr">
              <a:lnSpc>
                <a:spcPct val="150000"/>
              </a:lnSpc>
            </a:pPr>
            <a:r>
              <a:rPr lang="zh-CN" altLang="en-US" sz="900" dirty="0" smtClean="0">
                <a:solidFill>
                  <a:schemeClr val="bg1"/>
                </a:solidFill>
                <a:latin typeface="微软雅黑" panose="020B0503020204020204" charset="-122"/>
                <a:ea typeface="微软雅黑" panose="020B0503020204020204" charset="-122"/>
                <a:sym typeface="+mn-ea"/>
              </a:rPr>
              <a:t>请在这里输入你的文字说明并且文本尽量精简可根据需求拉伸</a:t>
            </a:r>
            <a:r>
              <a:rPr lang="zh-CN" altLang="en-US" sz="900" dirty="0">
                <a:solidFill>
                  <a:schemeClr val="bg1"/>
                </a:solidFill>
                <a:latin typeface="微软雅黑" panose="020B0503020204020204" charset="-122"/>
                <a:ea typeface="微软雅黑" panose="020B0503020204020204" charset="-122"/>
                <a:sym typeface="+mn-ea"/>
              </a:rPr>
              <a:t>文本框请在这里输入你的文字说明并且文本尽量精简可根据需求拉伸</a:t>
            </a:r>
            <a:r>
              <a:rPr lang="zh-CN" altLang="en-US" sz="900" dirty="0" smtClean="0">
                <a:solidFill>
                  <a:schemeClr val="bg1"/>
                </a:solidFill>
                <a:latin typeface="微软雅黑" panose="020B0503020204020204" charset="-122"/>
                <a:ea typeface="微软雅黑" panose="020B0503020204020204" charset="-122"/>
                <a:sym typeface="+mn-ea"/>
              </a:rPr>
              <a:t>文本框</a:t>
            </a:r>
            <a:endParaRPr lang="zh-CN" altLang="en-US" sz="900"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spTree>
    <p:extLst>
      <p:ext uri="{BB962C8B-B14F-4D97-AF65-F5344CB8AC3E}">
        <p14:creationId xmlns:p14="http://schemas.microsoft.com/office/powerpoint/2010/main" val="33476888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360"/>
                                          </p:val>
                                        </p:tav>
                                        <p:tav tm="100000">
                                          <p:val>
                                            <p:fltVal val="0"/>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4"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矩形 5"/>
          <p:cNvSpPr/>
          <p:nvPr/>
        </p:nvSpPr>
        <p:spPr>
          <a:xfrm>
            <a:off x="4729733" y="797403"/>
            <a:ext cx="3661792" cy="361261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697285" y="797403"/>
            <a:ext cx="3816424" cy="3612614"/>
          </a:xfrm>
          <a:custGeom>
            <a:avLst/>
            <a:gdLst>
              <a:gd name="connsiteX0" fmla="*/ 274134 w 3816424"/>
              <a:gd name="connsiteY0" fmla="*/ 0 h 4176464"/>
              <a:gd name="connsiteX1" fmla="*/ 3542290 w 3816424"/>
              <a:gd name="connsiteY1" fmla="*/ 0 h 4176464"/>
              <a:gd name="connsiteX2" fmla="*/ 3816424 w 3816424"/>
              <a:gd name="connsiteY2" fmla="*/ 274134 h 4176464"/>
              <a:gd name="connsiteX3" fmla="*/ 3816424 w 3816424"/>
              <a:gd name="connsiteY3" fmla="*/ 3672408 h 4176464"/>
              <a:gd name="connsiteX4" fmla="*/ 3816424 w 3816424"/>
              <a:gd name="connsiteY4" fmla="*/ 3902330 h 4176464"/>
              <a:gd name="connsiteX5" fmla="*/ 3816424 w 3816424"/>
              <a:gd name="connsiteY5" fmla="*/ 4176464 h 4176464"/>
              <a:gd name="connsiteX6" fmla="*/ 3542290 w 3816424"/>
              <a:gd name="connsiteY6" fmla="*/ 4176464 h 4176464"/>
              <a:gd name="connsiteX7" fmla="*/ 274134 w 3816424"/>
              <a:gd name="connsiteY7" fmla="*/ 4176464 h 4176464"/>
              <a:gd name="connsiteX8" fmla="*/ 0 w 3816424"/>
              <a:gd name="connsiteY8" fmla="*/ 4176464 h 4176464"/>
              <a:gd name="connsiteX9" fmla="*/ 0 w 3816424"/>
              <a:gd name="connsiteY9" fmla="*/ 3902330 h 4176464"/>
              <a:gd name="connsiteX10" fmla="*/ 0 w 3816424"/>
              <a:gd name="connsiteY10" fmla="*/ 3672408 h 4176464"/>
              <a:gd name="connsiteX11" fmla="*/ 0 w 3816424"/>
              <a:gd name="connsiteY11" fmla="*/ 274134 h 4176464"/>
              <a:gd name="connsiteX12" fmla="*/ 274134 w 3816424"/>
              <a:gd name="connsiteY12" fmla="*/ 0 h 41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6424" h="4176464">
                <a:moveTo>
                  <a:pt x="274134" y="0"/>
                </a:moveTo>
                <a:lnTo>
                  <a:pt x="3542290" y="0"/>
                </a:lnTo>
                <a:cubicBezTo>
                  <a:pt x="3693690" y="0"/>
                  <a:pt x="3816424" y="122734"/>
                  <a:pt x="3816424" y="274134"/>
                </a:cubicBezTo>
                <a:lnTo>
                  <a:pt x="3816424" y="3672408"/>
                </a:lnTo>
                <a:lnTo>
                  <a:pt x="3816424" y="3902330"/>
                </a:lnTo>
                <a:lnTo>
                  <a:pt x="3816424" y="4176464"/>
                </a:lnTo>
                <a:lnTo>
                  <a:pt x="3542290" y="4176464"/>
                </a:lnTo>
                <a:lnTo>
                  <a:pt x="274134" y="4176464"/>
                </a:lnTo>
                <a:lnTo>
                  <a:pt x="0" y="4176464"/>
                </a:lnTo>
                <a:lnTo>
                  <a:pt x="0" y="3902330"/>
                </a:lnTo>
                <a:lnTo>
                  <a:pt x="0" y="3672408"/>
                </a:lnTo>
                <a:lnTo>
                  <a:pt x="0" y="274134"/>
                </a:lnTo>
                <a:cubicBezTo>
                  <a:pt x="0" y="122734"/>
                  <a:pt x="122734" y="0"/>
                  <a:pt x="274134"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7284" y="4121985"/>
            <a:ext cx="3816424" cy="288032"/>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9"/>
          <p:cNvSpPr txBox="1">
            <a:spLocks noChangeArrowheads="1"/>
          </p:cNvSpPr>
          <p:nvPr/>
        </p:nvSpPr>
        <p:spPr bwMode="auto">
          <a:xfrm>
            <a:off x="1589247" y="1327010"/>
            <a:ext cx="2032498" cy="46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10" name="文本框 75"/>
          <p:cNvSpPr txBox="1"/>
          <p:nvPr/>
        </p:nvSpPr>
        <p:spPr>
          <a:xfrm>
            <a:off x="830399" y="1872138"/>
            <a:ext cx="3563193" cy="923330"/>
          </a:xfrm>
          <a:prstGeom prst="rect">
            <a:avLst/>
          </a:prstGeom>
          <a:noFill/>
        </p:spPr>
        <p:txBody>
          <a:bodyPr wrap="square" anchor="ctr">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精简请在这里输入你的文字说明并且文本尽量精简请在这里输入你的文字说明并且文本尽量精简请在</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a:t>
            </a:r>
            <a:endParaRPr lang="en-GB" altLang="zh-CN" sz="12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11" name="文本框 75"/>
          <p:cNvSpPr txBox="1"/>
          <p:nvPr/>
        </p:nvSpPr>
        <p:spPr>
          <a:xfrm>
            <a:off x="823900" y="3029651"/>
            <a:ext cx="3563193" cy="923330"/>
          </a:xfrm>
          <a:prstGeom prst="rect">
            <a:avLst/>
          </a:prstGeom>
          <a:noFill/>
        </p:spPr>
        <p:txBody>
          <a:bodyPr wrap="square" anchor="ctr">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精简请在这里输入你的文字说明并且文本尽量精简请在这里输入你的文字说明并且文本尽量精简请在</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a:t>
            </a:r>
            <a:endParaRPr lang="en-GB" altLang="zh-CN" sz="12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12" name="等腰三角形 11"/>
          <p:cNvSpPr/>
          <p:nvPr/>
        </p:nvSpPr>
        <p:spPr>
          <a:xfrm rot="10800000">
            <a:off x="2569493" y="797403"/>
            <a:ext cx="432048" cy="341881"/>
          </a:xfrm>
          <a:prstGeom prst="triangle">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18" name="矩形 17"/>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5059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Horizontal)">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66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组合 5"/>
          <p:cNvGrpSpPr/>
          <p:nvPr/>
        </p:nvGrpSpPr>
        <p:grpSpPr>
          <a:xfrm>
            <a:off x="1121967" y="1192980"/>
            <a:ext cx="7162800" cy="2491738"/>
            <a:chOff x="647887" y="1188720"/>
            <a:chExt cx="8191500" cy="2491738"/>
          </a:xfrm>
        </p:grpSpPr>
        <p:sp>
          <p:nvSpPr>
            <p:cNvPr id="7" name="任意多边形 6"/>
            <p:cNvSpPr/>
            <p:nvPr/>
          </p:nvSpPr>
          <p:spPr>
            <a:xfrm>
              <a:off x="647887" y="1188720"/>
              <a:ext cx="8191500" cy="0"/>
            </a:xfrm>
            <a:custGeom>
              <a:avLst/>
              <a:gdLst>
                <a:gd name="connsiteX0" fmla="*/ 0 w 8191500"/>
                <a:gd name="connsiteY0" fmla="*/ 0 h 0"/>
                <a:gd name="connsiteX1" fmla="*/ 8191500 w 8191500"/>
                <a:gd name="connsiteY1" fmla="*/ 0 h 0"/>
              </a:gdLst>
              <a:ahLst/>
              <a:cxnLst>
                <a:cxn ang="0">
                  <a:pos x="connsiteX0" y="connsiteY0"/>
                </a:cxn>
                <a:cxn ang="0">
                  <a:pos x="connsiteX1" y="connsiteY1"/>
                </a:cxn>
              </a:cxnLst>
              <a:rect l="l" t="t" r="r" b="b"/>
              <a:pathLst>
                <a:path w="8191500">
                  <a:moveTo>
                    <a:pt x="0" y="0"/>
                  </a:moveTo>
                  <a:lnTo>
                    <a:pt x="8191500" y="0"/>
                  </a:lnTo>
                </a:path>
              </a:pathLst>
            </a:custGeom>
            <a:noFill/>
            <a:ln>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47887" y="1889760"/>
              <a:ext cx="8191500" cy="0"/>
            </a:xfrm>
            <a:custGeom>
              <a:avLst/>
              <a:gdLst>
                <a:gd name="connsiteX0" fmla="*/ 0 w 8191500"/>
                <a:gd name="connsiteY0" fmla="*/ 0 h 0"/>
                <a:gd name="connsiteX1" fmla="*/ 8191500 w 8191500"/>
                <a:gd name="connsiteY1" fmla="*/ 0 h 0"/>
              </a:gdLst>
              <a:ahLst/>
              <a:cxnLst>
                <a:cxn ang="0">
                  <a:pos x="connsiteX0" y="connsiteY0"/>
                </a:cxn>
                <a:cxn ang="0">
                  <a:pos x="connsiteX1" y="connsiteY1"/>
                </a:cxn>
              </a:cxnLst>
              <a:rect l="l" t="t" r="r" b="b"/>
              <a:pathLst>
                <a:path w="8191500">
                  <a:moveTo>
                    <a:pt x="0" y="0"/>
                  </a:moveTo>
                  <a:lnTo>
                    <a:pt x="8191500" y="0"/>
                  </a:lnTo>
                </a:path>
              </a:pathLst>
            </a:custGeom>
            <a:noFill/>
            <a:ln>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647887" y="2407920"/>
              <a:ext cx="8191500" cy="0"/>
            </a:xfrm>
            <a:custGeom>
              <a:avLst/>
              <a:gdLst>
                <a:gd name="connsiteX0" fmla="*/ 0 w 8191500"/>
                <a:gd name="connsiteY0" fmla="*/ 0 h 0"/>
                <a:gd name="connsiteX1" fmla="*/ 8191500 w 8191500"/>
                <a:gd name="connsiteY1" fmla="*/ 0 h 0"/>
              </a:gdLst>
              <a:ahLst/>
              <a:cxnLst>
                <a:cxn ang="0">
                  <a:pos x="connsiteX0" y="connsiteY0"/>
                </a:cxn>
                <a:cxn ang="0">
                  <a:pos x="connsiteX1" y="connsiteY1"/>
                </a:cxn>
              </a:cxnLst>
              <a:rect l="l" t="t" r="r" b="b"/>
              <a:pathLst>
                <a:path w="8191500">
                  <a:moveTo>
                    <a:pt x="0" y="0"/>
                  </a:moveTo>
                  <a:lnTo>
                    <a:pt x="8191500" y="0"/>
                  </a:lnTo>
                </a:path>
              </a:pathLst>
            </a:custGeom>
            <a:noFill/>
            <a:ln>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647887" y="3006368"/>
              <a:ext cx="8191500" cy="0"/>
            </a:xfrm>
            <a:custGeom>
              <a:avLst/>
              <a:gdLst>
                <a:gd name="connsiteX0" fmla="*/ 0 w 8191500"/>
                <a:gd name="connsiteY0" fmla="*/ 0 h 0"/>
                <a:gd name="connsiteX1" fmla="*/ 8191500 w 8191500"/>
                <a:gd name="connsiteY1" fmla="*/ 0 h 0"/>
              </a:gdLst>
              <a:ahLst/>
              <a:cxnLst>
                <a:cxn ang="0">
                  <a:pos x="connsiteX0" y="connsiteY0"/>
                </a:cxn>
                <a:cxn ang="0">
                  <a:pos x="connsiteX1" y="connsiteY1"/>
                </a:cxn>
              </a:cxnLst>
              <a:rect l="l" t="t" r="r" b="b"/>
              <a:pathLst>
                <a:path w="8191500">
                  <a:moveTo>
                    <a:pt x="0" y="0"/>
                  </a:moveTo>
                  <a:lnTo>
                    <a:pt x="8191500" y="0"/>
                  </a:lnTo>
                </a:path>
              </a:pathLst>
            </a:custGeom>
            <a:noFill/>
            <a:ln>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647887" y="3680458"/>
              <a:ext cx="8191500" cy="0"/>
            </a:xfrm>
            <a:custGeom>
              <a:avLst/>
              <a:gdLst>
                <a:gd name="connsiteX0" fmla="*/ 0 w 8191500"/>
                <a:gd name="connsiteY0" fmla="*/ 0 h 0"/>
                <a:gd name="connsiteX1" fmla="*/ 8191500 w 8191500"/>
                <a:gd name="connsiteY1" fmla="*/ 0 h 0"/>
              </a:gdLst>
              <a:ahLst/>
              <a:cxnLst>
                <a:cxn ang="0">
                  <a:pos x="connsiteX0" y="connsiteY0"/>
                </a:cxn>
                <a:cxn ang="0">
                  <a:pos x="connsiteX1" y="connsiteY1"/>
                </a:cxn>
              </a:cxnLst>
              <a:rect l="l" t="t" r="r" b="b"/>
              <a:pathLst>
                <a:path w="8191500">
                  <a:moveTo>
                    <a:pt x="0" y="0"/>
                  </a:moveTo>
                  <a:lnTo>
                    <a:pt x="8191500" y="0"/>
                  </a:lnTo>
                </a:path>
              </a:pathLst>
            </a:custGeom>
            <a:noFill/>
            <a:ln>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1394939"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1394939" y="2241937"/>
            <a:ext cx="475785" cy="1442781"/>
          </a:xfrm>
          <a:prstGeom prst="round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52%</a:t>
            </a:r>
            <a:endParaRPr lang="zh-CN" altLang="en-US" sz="1050" dirty="0"/>
          </a:p>
        </p:txBody>
      </p:sp>
      <p:sp>
        <p:nvSpPr>
          <p:cNvPr id="18" name="圆角矩形 17"/>
          <p:cNvSpPr/>
          <p:nvPr/>
        </p:nvSpPr>
        <p:spPr>
          <a:xfrm>
            <a:off x="2190392"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2190392" y="1654641"/>
            <a:ext cx="475785" cy="2030078"/>
          </a:xfrm>
          <a:prstGeom prst="round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82%</a:t>
            </a:r>
            <a:endParaRPr lang="zh-CN" altLang="en-US" sz="1050" dirty="0" smtClean="0"/>
          </a:p>
          <a:p>
            <a:pPr algn="ctr"/>
            <a:endParaRPr lang="zh-CN" altLang="en-US" sz="1050" dirty="0"/>
          </a:p>
        </p:txBody>
      </p:sp>
      <p:sp>
        <p:nvSpPr>
          <p:cNvPr id="20" name="圆角矩形 19"/>
          <p:cNvSpPr/>
          <p:nvPr/>
        </p:nvSpPr>
        <p:spPr>
          <a:xfrm>
            <a:off x="2985845"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2985845" y="2762328"/>
            <a:ext cx="475785" cy="922390"/>
          </a:xfrm>
          <a:prstGeom prst="round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t>30%</a:t>
            </a:r>
            <a:endParaRPr lang="zh-CN" altLang="en-US" sz="1000" b="1" dirty="0" smtClean="0"/>
          </a:p>
          <a:p>
            <a:pPr algn="ctr"/>
            <a:endParaRPr lang="zh-CN" altLang="en-US" sz="1000" b="1" dirty="0"/>
          </a:p>
        </p:txBody>
      </p:sp>
      <p:sp>
        <p:nvSpPr>
          <p:cNvPr id="22" name="圆角矩形 21"/>
          <p:cNvSpPr/>
          <p:nvPr/>
        </p:nvSpPr>
        <p:spPr>
          <a:xfrm>
            <a:off x="3781298"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3781298" y="2115559"/>
            <a:ext cx="475785" cy="1569160"/>
          </a:xfrm>
          <a:prstGeom prst="round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65%</a:t>
            </a:r>
            <a:endParaRPr lang="zh-CN" altLang="en-US" sz="1050" dirty="0" smtClean="0"/>
          </a:p>
          <a:p>
            <a:pPr algn="ctr"/>
            <a:endParaRPr lang="zh-CN" altLang="en-US" sz="1050" dirty="0"/>
          </a:p>
        </p:txBody>
      </p:sp>
      <p:sp>
        <p:nvSpPr>
          <p:cNvPr id="24" name="圆角矩形 23"/>
          <p:cNvSpPr/>
          <p:nvPr/>
        </p:nvSpPr>
        <p:spPr>
          <a:xfrm>
            <a:off x="4579849"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579849" y="1966875"/>
            <a:ext cx="475785" cy="1717843"/>
          </a:xfrm>
          <a:prstGeom prst="round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smtClean="0"/>
              <a:t>70%</a:t>
            </a:r>
            <a:endParaRPr lang="zh-CN" altLang="en-US" sz="1000" b="1" dirty="0" smtClean="0"/>
          </a:p>
          <a:p>
            <a:pPr algn="ctr"/>
            <a:endParaRPr lang="zh-CN" altLang="en-US" sz="1000" b="1" dirty="0"/>
          </a:p>
        </p:txBody>
      </p:sp>
      <p:sp>
        <p:nvSpPr>
          <p:cNvPr id="26" name="圆角矩形 25"/>
          <p:cNvSpPr/>
          <p:nvPr/>
        </p:nvSpPr>
        <p:spPr>
          <a:xfrm>
            <a:off x="5308396"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08396" y="2970484"/>
            <a:ext cx="475785" cy="714234"/>
          </a:xfrm>
          <a:prstGeom prst="round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25%</a:t>
            </a:r>
            <a:endParaRPr lang="zh-CN" altLang="en-US" sz="1050" dirty="0" smtClean="0"/>
          </a:p>
          <a:p>
            <a:pPr algn="ctr"/>
            <a:endParaRPr lang="zh-CN" altLang="en-US" sz="1050" dirty="0"/>
          </a:p>
        </p:txBody>
      </p:sp>
      <p:sp>
        <p:nvSpPr>
          <p:cNvPr id="28" name="圆角矩形 27"/>
          <p:cNvSpPr/>
          <p:nvPr/>
        </p:nvSpPr>
        <p:spPr>
          <a:xfrm>
            <a:off x="6036943"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6036943" y="2241937"/>
            <a:ext cx="475785" cy="1442781"/>
          </a:xfrm>
          <a:prstGeom prst="round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59%</a:t>
            </a:r>
            <a:endParaRPr lang="zh-CN" altLang="en-US" sz="1050" dirty="0" smtClean="0"/>
          </a:p>
          <a:p>
            <a:pPr algn="ctr"/>
            <a:endParaRPr lang="zh-CN" altLang="en-US" sz="1050" dirty="0"/>
          </a:p>
        </p:txBody>
      </p:sp>
      <p:sp>
        <p:nvSpPr>
          <p:cNvPr id="30" name="圆角矩形 29"/>
          <p:cNvSpPr/>
          <p:nvPr/>
        </p:nvSpPr>
        <p:spPr>
          <a:xfrm>
            <a:off x="6862133"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862133" y="1572865"/>
            <a:ext cx="475785" cy="2111853"/>
          </a:xfrm>
          <a:prstGeom prst="round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89%</a:t>
            </a:r>
            <a:endParaRPr lang="zh-CN" altLang="en-US" sz="1050" dirty="0" smtClean="0"/>
          </a:p>
          <a:p>
            <a:pPr algn="ctr"/>
            <a:endParaRPr lang="zh-CN" altLang="en-US" sz="1050" dirty="0"/>
          </a:p>
        </p:txBody>
      </p:sp>
      <p:sp>
        <p:nvSpPr>
          <p:cNvPr id="32" name="圆角矩形 31"/>
          <p:cNvSpPr/>
          <p:nvPr/>
        </p:nvSpPr>
        <p:spPr>
          <a:xfrm>
            <a:off x="7560570" y="1186288"/>
            <a:ext cx="475785" cy="2498431"/>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7560570" y="2487265"/>
            <a:ext cx="475785" cy="1197453"/>
          </a:xfrm>
          <a:prstGeom prst="roundRect">
            <a:avLst/>
          </a:prstGeom>
          <a:solidFill>
            <a:srgbClr val="E87E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45%</a:t>
            </a:r>
            <a:endParaRPr lang="zh-CN" altLang="en-US" sz="1050" dirty="0" smtClean="0"/>
          </a:p>
          <a:p>
            <a:pPr algn="ctr"/>
            <a:endParaRPr lang="zh-CN" altLang="en-US" sz="1050" dirty="0"/>
          </a:p>
        </p:txBody>
      </p:sp>
      <p:sp>
        <p:nvSpPr>
          <p:cNvPr id="34" name="文本框 33"/>
          <p:cNvSpPr txBox="1"/>
          <p:nvPr/>
        </p:nvSpPr>
        <p:spPr>
          <a:xfrm>
            <a:off x="662214" y="2860587"/>
            <a:ext cx="540533"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25%</a:t>
            </a: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659008" y="2271971"/>
            <a:ext cx="540533"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50%</a:t>
            </a:r>
            <a:endParaRPr lang="zh-CN" altLang="en-US"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662214" y="1726702"/>
            <a:ext cx="540533"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75%</a:t>
            </a: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585270" y="1049670"/>
            <a:ext cx="641522"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100%</a:t>
            </a:r>
            <a:endParaRPr lang="zh-CN" altLang="en-US" dirty="0">
              <a:latin typeface="微软雅黑" panose="020B0503020204020204" pitchFamily="34" charset="-122"/>
              <a:ea typeface="微软雅黑" panose="020B0503020204020204" pitchFamily="34" charset="-122"/>
            </a:endParaRPr>
          </a:p>
        </p:txBody>
      </p:sp>
      <p:sp>
        <p:nvSpPr>
          <p:cNvPr id="38" name="文本框 37"/>
          <p:cNvSpPr txBox="1"/>
          <p:nvPr/>
        </p:nvSpPr>
        <p:spPr>
          <a:xfrm>
            <a:off x="755188" y="3533991"/>
            <a:ext cx="439544"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0%</a:t>
            </a: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51957"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2010</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0" name="文本框 39"/>
          <p:cNvSpPr txBox="1"/>
          <p:nvPr/>
        </p:nvSpPr>
        <p:spPr>
          <a:xfrm>
            <a:off x="2013704"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2012</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2775451"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2014</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3581944"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2015</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4388437"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2016</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5144454"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2017</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5907733"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2018</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6" name="文本框 45"/>
          <p:cNvSpPr txBox="1"/>
          <p:nvPr/>
        </p:nvSpPr>
        <p:spPr>
          <a:xfrm>
            <a:off x="6662218"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2019</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7" name="文本框 46"/>
          <p:cNvSpPr txBox="1"/>
          <p:nvPr/>
        </p:nvSpPr>
        <p:spPr>
          <a:xfrm>
            <a:off x="7416703" y="3715009"/>
            <a:ext cx="761747" cy="30008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2020</a:t>
            </a:r>
            <a:r>
              <a:rPr lang="zh-CN" altLang="en-US" dirty="0" smtClean="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48" name="文本框 47"/>
          <p:cNvSpPr txBox="1"/>
          <p:nvPr/>
        </p:nvSpPr>
        <p:spPr>
          <a:xfrm>
            <a:off x="1031803" y="4175121"/>
            <a:ext cx="1569660" cy="369332"/>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单击添加标题</a:t>
            </a:r>
            <a:endParaRPr lang="zh-CN" altLang="en-US" sz="1800" b="1" dirty="0">
              <a:latin typeface="微软雅黑" panose="020B0503020204020204" pitchFamily="34" charset="-122"/>
              <a:ea typeface="微软雅黑" panose="020B0503020204020204" pitchFamily="34" charset="-122"/>
            </a:endParaRPr>
          </a:p>
        </p:txBody>
      </p:sp>
      <p:sp>
        <p:nvSpPr>
          <p:cNvPr id="49" name="矩形 48"/>
          <p:cNvSpPr/>
          <p:nvPr/>
        </p:nvSpPr>
        <p:spPr>
          <a:xfrm>
            <a:off x="2666177" y="4064602"/>
            <a:ext cx="5775364" cy="600164"/>
          </a:xfrm>
          <a:prstGeom prst="rect">
            <a:avLst/>
          </a:prstGeom>
        </p:spPr>
        <p:txBody>
          <a:bodyPr wrap="square">
            <a:spAutoFit/>
          </a:bodyPr>
          <a:lstStyle/>
          <a:p>
            <a:pPr>
              <a:lnSpc>
                <a:spcPct val="150000"/>
              </a:lnSpc>
              <a:spcBef>
                <a:spcPct val="20000"/>
              </a:spcBef>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请在这里输入你的文字说明并且文本尽量精简请在这里输入你的文字说明并且文本尽量精简请在这里输入你的文字说明并且文本尽量精简请在这里输入你的文字说明并且文本尽量精简</a:t>
            </a:r>
          </a:p>
        </p:txBody>
      </p:sp>
      <p:pic>
        <p:nvPicPr>
          <p:cNvPr id="50" name="图片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51" name="矩形 50"/>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7496846"/>
      </p:ext>
    </p:extLst>
  </p:cSld>
  <p:clrMapOvr>
    <a:masterClrMapping/>
  </p:clrMapOvr>
  <mc:AlternateContent xmlns:mc="http://schemas.openxmlformats.org/markup-compatibility/2006">
    <mc:Choice xmlns:p14="http://schemas.microsoft.com/office/powerpoint/2010/main" Requires="p14">
      <p:transition spd="slow" p14:dur="275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fill="hold"/>
                                        <p:tgtEl>
                                          <p:spTgt spid="38"/>
                                        </p:tgtEl>
                                        <p:attrNameLst>
                                          <p:attrName>ppt_x</p:attrName>
                                        </p:attrNameLst>
                                      </p:cBhvr>
                                      <p:tavLst>
                                        <p:tav tm="0">
                                          <p:val>
                                            <p:strVal val="0-#ppt_w/2"/>
                                          </p:val>
                                        </p:tav>
                                        <p:tav tm="100000">
                                          <p:val>
                                            <p:strVal val="#ppt_x"/>
                                          </p:val>
                                        </p:tav>
                                      </p:tavLst>
                                    </p:anim>
                                    <p:anim calcmode="lin" valueType="num">
                                      <p:cBhvr additive="base">
                                        <p:cTn id="12" dur="25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250" fill="hold"/>
                                        <p:tgtEl>
                                          <p:spTgt spid="34"/>
                                        </p:tgtEl>
                                        <p:attrNameLst>
                                          <p:attrName>ppt_x</p:attrName>
                                        </p:attrNameLst>
                                      </p:cBhvr>
                                      <p:tavLst>
                                        <p:tav tm="0">
                                          <p:val>
                                            <p:strVal val="0-#ppt_w/2"/>
                                          </p:val>
                                        </p:tav>
                                        <p:tav tm="100000">
                                          <p:val>
                                            <p:strVal val="#ppt_x"/>
                                          </p:val>
                                        </p:tav>
                                      </p:tavLst>
                                    </p:anim>
                                    <p:anim calcmode="lin" valueType="num">
                                      <p:cBhvr additive="base">
                                        <p:cTn id="17" dur="25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250" fill="hold"/>
                                        <p:tgtEl>
                                          <p:spTgt spid="35"/>
                                        </p:tgtEl>
                                        <p:attrNameLst>
                                          <p:attrName>ppt_x</p:attrName>
                                        </p:attrNameLst>
                                      </p:cBhvr>
                                      <p:tavLst>
                                        <p:tav tm="0">
                                          <p:val>
                                            <p:strVal val="0-#ppt_w/2"/>
                                          </p:val>
                                        </p:tav>
                                        <p:tav tm="100000">
                                          <p:val>
                                            <p:strVal val="#ppt_x"/>
                                          </p:val>
                                        </p:tav>
                                      </p:tavLst>
                                    </p:anim>
                                    <p:anim calcmode="lin" valueType="num">
                                      <p:cBhvr additive="base">
                                        <p:cTn id="22" dur="250" fill="hold"/>
                                        <p:tgtEl>
                                          <p:spTgt spid="35"/>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250" fill="hold"/>
                                        <p:tgtEl>
                                          <p:spTgt spid="36"/>
                                        </p:tgtEl>
                                        <p:attrNameLst>
                                          <p:attrName>ppt_x</p:attrName>
                                        </p:attrNameLst>
                                      </p:cBhvr>
                                      <p:tavLst>
                                        <p:tav tm="0">
                                          <p:val>
                                            <p:strVal val="0-#ppt_w/2"/>
                                          </p:val>
                                        </p:tav>
                                        <p:tav tm="100000">
                                          <p:val>
                                            <p:strVal val="#ppt_x"/>
                                          </p:val>
                                        </p:tav>
                                      </p:tavLst>
                                    </p:anim>
                                    <p:anim calcmode="lin" valueType="num">
                                      <p:cBhvr additive="base">
                                        <p:cTn id="27" dur="250" fill="hold"/>
                                        <p:tgtEl>
                                          <p:spTgt spid="3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250" fill="hold"/>
                                        <p:tgtEl>
                                          <p:spTgt spid="37"/>
                                        </p:tgtEl>
                                        <p:attrNameLst>
                                          <p:attrName>ppt_x</p:attrName>
                                        </p:attrNameLst>
                                      </p:cBhvr>
                                      <p:tavLst>
                                        <p:tav tm="0">
                                          <p:val>
                                            <p:strVal val="0-#ppt_w/2"/>
                                          </p:val>
                                        </p:tav>
                                        <p:tav tm="100000">
                                          <p:val>
                                            <p:strVal val="#ppt_x"/>
                                          </p:val>
                                        </p:tav>
                                      </p:tavLst>
                                    </p:anim>
                                    <p:anim calcmode="lin" valueType="num">
                                      <p:cBhvr additive="base">
                                        <p:cTn id="32" dur="250" fill="hold"/>
                                        <p:tgtEl>
                                          <p:spTgt spid="37"/>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par>
                          <p:cTn id="61" fill="hold">
                            <p:stCondLst>
                              <p:cond delay="2250"/>
                            </p:stCondLst>
                            <p:childTnLst>
                              <p:par>
                                <p:cTn id="62" presetID="42"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1000"/>
                                        <p:tgtEl>
                                          <p:spTgt spid="41"/>
                                        </p:tgtEl>
                                      </p:cBhvr>
                                    </p:animEffect>
                                    <p:anim calcmode="lin" valueType="num">
                                      <p:cBhvr>
                                        <p:cTn id="75" dur="1000" fill="hold"/>
                                        <p:tgtEl>
                                          <p:spTgt spid="41"/>
                                        </p:tgtEl>
                                        <p:attrNameLst>
                                          <p:attrName>ppt_x</p:attrName>
                                        </p:attrNameLst>
                                      </p:cBhvr>
                                      <p:tavLst>
                                        <p:tav tm="0">
                                          <p:val>
                                            <p:strVal val="#ppt_x"/>
                                          </p:val>
                                        </p:tav>
                                        <p:tav tm="100000">
                                          <p:val>
                                            <p:strVal val="#ppt_x"/>
                                          </p:val>
                                        </p:tav>
                                      </p:tavLst>
                                    </p:anim>
                                    <p:anim calcmode="lin" valueType="num">
                                      <p:cBhvr>
                                        <p:cTn id="76" dur="1000" fill="hold"/>
                                        <p:tgtEl>
                                          <p:spTgt spid="4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1000"/>
                                        <p:tgtEl>
                                          <p:spTgt spid="42"/>
                                        </p:tgtEl>
                                      </p:cBhvr>
                                    </p:animEffect>
                                    <p:anim calcmode="lin" valueType="num">
                                      <p:cBhvr>
                                        <p:cTn id="80" dur="1000" fill="hold"/>
                                        <p:tgtEl>
                                          <p:spTgt spid="42"/>
                                        </p:tgtEl>
                                        <p:attrNameLst>
                                          <p:attrName>ppt_x</p:attrName>
                                        </p:attrNameLst>
                                      </p:cBhvr>
                                      <p:tavLst>
                                        <p:tav tm="0">
                                          <p:val>
                                            <p:strVal val="#ppt_x"/>
                                          </p:val>
                                        </p:tav>
                                        <p:tav tm="100000">
                                          <p:val>
                                            <p:strVal val="#ppt_x"/>
                                          </p:val>
                                        </p:tav>
                                      </p:tavLst>
                                    </p:anim>
                                    <p:anim calcmode="lin" valueType="num">
                                      <p:cBhvr>
                                        <p:cTn id="81" dur="1000" fill="hold"/>
                                        <p:tgtEl>
                                          <p:spTgt spid="4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anim calcmode="lin" valueType="num">
                                      <p:cBhvr>
                                        <p:cTn id="85" dur="1000" fill="hold"/>
                                        <p:tgtEl>
                                          <p:spTgt spid="43"/>
                                        </p:tgtEl>
                                        <p:attrNameLst>
                                          <p:attrName>ppt_x</p:attrName>
                                        </p:attrNameLst>
                                      </p:cBhvr>
                                      <p:tavLst>
                                        <p:tav tm="0">
                                          <p:val>
                                            <p:strVal val="#ppt_x"/>
                                          </p:val>
                                        </p:tav>
                                        <p:tav tm="100000">
                                          <p:val>
                                            <p:strVal val="#ppt_x"/>
                                          </p:val>
                                        </p:tav>
                                      </p:tavLst>
                                    </p:anim>
                                    <p:anim calcmode="lin" valueType="num">
                                      <p:cBhvr>
                                        <p:cTn id="86" dur="1000" fill="hold"/>
                                        <p:tgtEl>
                                          <p:spTgt spid="4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1000"/>
                                        <p:tgtEl>
                                          <p:spTgt spid="44"/>
                                        </p:tgtEl>
                                      </p:cBhvr>
                                    </p:animEffect>
                                    <p:anim calcmode="lin" valueType="num">
                                      <p:cBhvr>
                                        <p:cTn id="90" dur="1000" fill="hold"/>
                                        <p:tgtEl>
                                          <p:spTgt spid="44"/>
                                        </p:tgtEl>
                                        <p:attrNameLst>
                                          <p:attrName>ppt_x</p:attrName>
                                        </p:attrNameLst>
                                      </p:cBhvr>
                                      <p:tavLst>
                                        <p:tav tm="0">
                                          <p:val>
                                            <p:strVal val="#ppt_x"/>
                                          </p:val>
                                        </p:tav>
                                        <p:tav tm="100000">
                                          <p:val>
                                            <p:strVal val="#ppt_x"/>
                                          </p:val>
                                        </p:tav>
                                      </p:tavLst>
                                    </p:anim>
                                    <p:anim calcmode="lin" valueType="num">
                                      <p:cBhvr>
                                        <p:cTn id="91" dur="1000" fill="hold"/>
                                        <p:tgtEl>
                                          <p:spTgt spid="4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1000"/>
                                        <p:tgtEl>
                                          <p:spTgt spid="45"/>
                                        </p:tgtEl>
                                      </p:cBhvr>
                                    </p:animEffect>
                                    <p:anim calcmode="lin" valueType="num">
                                      <p:cBhvr>
                                        <p:cTn id="95" dur="1000" fill="hold"/>
                                        <p:tgtEl>
                                          <p:spTgt spid="45"/>
                                        </p:tgtEl>
                                        <p:attrNameLst>
                                          <p:attrName>ppt_x</p:attrName>
                                        </p:attrNameLst>
                                      </p:cBhvr>
                                      <p:tavLst>
                                        <p:tav tm="0">
                                          <p:val>
                                            <p:strVal val="#ppt_x"/>
                                          </p:val>
                                        </p:tav>
                                        <p:tav tm="100000">
                                          <p:val>
                                            <p:strVal val="#ppt_x"/>
                                          </p:val>
                                        </p:tav>
                                      </p:tavLst>
                                    </p:anim>
                                    <p:anim calcmode="lin" valueType="num">
                                      <p:cBhvr>
                                        <p:cTn id="96" dur="1000" fill="hold"/>
                                        <p:tgtEl>
                                          <p:spTgt spid="4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fade">
                                      <p:cBhvr>
                                        <p:cTn id="99" dur="1000"/>
                                        <p:tgtEl>
                                          <p:spTgt spid="46"/>
                                        </p:tgtEl>
                                      </p:cBhvr>
                                    </p:animEffect>
                                    <p:anim calcmode="lin" valueType="num">
                                      <p:cBhvr>
                                        <p:cTn id="100" dur="1000" fill="hold"/>
                                        <p:tgtEl>
                                          <p:spTgt spid="46"/>
                                        </p:tgtEl>
                                        <p:attrNameLst>
                                          <p:attrName>ppt_x</p:attrName>
                                        </p:attrNameLst>
                                      </p:cBhvr>
                                      <p:tavLst>
                                        <p:tav tm="0">
                                          <p:val>
                                            <p:strVal val="#ppt_x"/>
                                          </p:val>
                                        </p:tav>
                                        <p:tav tm="100000">
                                          <p:val>
                                            <p:strVal val="#ppt_x"/>
                                          </p:val>
                                        </p:tav>
                                      </p:tavLst>
                                    </p:anim>
                                    <p:anim calcmode="lin" valueType="num">
                                      <p:cBhvr>
                                        <p:cTn id="101" dur="1000" fill="hold"/>
                                        <p:tgtEl>
                                          <p:spTgt spid="4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1000"/>
                                        <p:tgtEl>
                                          <p:spTgt spid="47"/>
                                        </p:tgtEl>
                                      </p:cBhvr>
                                    </p:animEffect>
                                    <p:anim calcmode="lin" valueType="num">
                                      <p:cBhvr>
                                        <p:cTn id="105" dur="1000" fill="hold"/>
                                        <p:tgtEl>
                                          <p:spTgt spid="47"/>
                                        </p:tgtEl>
                                        <p:attrNameLst>
                                          <p:attrName>ppt_x</p:attrName>
                                        </p:attrNameLst>
                                      </p:cBhvr>
                                      <p:tavLst>
                                        <p:tav tm="0">
                                          <p:val>
                                            <p:strVal val="#ppt_x"/>
                                          </p:val>
                                        </p:tav>
                                        <p:tav tm="100000">
                                          <p:val>
                                            <p:strVal val="#ppt_x"/>
                                          </p:val>
                                        </p:tav>
                                      </p:tavLst>
                                    </p:anim>
                                    <p:anim calcmode="lin" valueType="num">
                                      <p:cBhvr>
                                        <p:cTn id="106" dur="1000" fill="hold"/>
                                        <p:tgtEl>
                                          <p:spTgt spid="47"/>
                                        </p:tgtEl>
                                        <p:attrNameLst>
                                          <p:attrName>ppt_y</p:attrName>
                                        </p:attrNameLst>
                                      </p:cBhvr>
                                      <p:tavLst>
                                        <p:tav tm="0">
                                          <p:val>
                                            <p:strVal val="#ppt_y+.1"/>
                                          </p:val>
                                        </p:tav>
                                        <p:tav tm="100000">
                                          <p:val>
                                            <p:strVal val="#ppt_y"/>
                                          </p:val>
                                        </p:tav>
                                      </p:tavLst>
                                    </p:anim>
                                  </p:childTnLst>
                                </p:cTn>
                              </p:par>
                            </p:childTnLst>
                          </p:cTn>
                        </p:par>
                        <p:par>
                          <p:cTn id="107" fill="hold">
                            <p:stCondLst>
                              <p:cond delay="3250"/>
                            </p:stCondLst>
                            <p:childTnLst>
                              <p:par>
                                <p:cTn id="108" presetID="2" presetClass="entr" presetSubtype="2" fill="hold" grpId="0" nodeType="afterEffect">
                                  <p:stCondLst>
                                    <p:cond delay="0"/>
                                  </p:stCondLst>
                                  <p:childTnLst>
                                    <p:set>
                                      <p:cBhvr>
                                        <p:cTn id="109" dur="1" fill="hold">
                                          <p:stCondLst>
                                            <p:cond delay="0"/>
                                          </p:stCondLst>
                                        </p:cTn>
                                        <p:tgtEl>
                                          <p:spTgt spid="17"/>
                                        </p:tgtEl>
                                        <p:attrNameLst>
                                          <p:attrName>style.visibility</p:attrName>
                                        </p:attrNameLst>
                                      </p:cBhvr>
                                      <p:to>
                                        <p:strVal val="visible"/>
                                      </p:to>
                                    </p:set>
                                    <p:anim calcmode="lin" valueType="num">
                                      <p:cBhvr additive="base">
                                        <p:cTn id="110" dur="200" fill="hold"/>
                                        <p:tgtEl>
                                          <p:spTgt spid="17"/>
                                        </p:tgtEl>
                                        <p:attrNameLst>
                                          <p:attrName>ppt_x</p:attrName>
                                        </p:attrNameLst>
                                      </p:cBhvr>
                                      <p:tavLst>
                                        <p:tav tm="0">
                                          <p:val>
                                            <p:strVal val="1+#ppt_w/2"/>
                                          </p:val>
                                        </p:tav>
                                        <p:tav tm="100000">
                                          <p:val>
                                            <p:strVal val="#ppt_x"/>
                                          </p:val>
                                        </p:tav>
                                      </p:tavLst>
                                    </p:anim>
                                    <p:anim calcmode="lin" valueType="num">
                                      <p:cBhvr additive="base">
                                        <p:cTn id="111" dur="200" fill="hold"/>
                                        <p:tgtEl>
                                          <p:spTgt spid="17"/>
                                        </p:tgtEl>
                                        <p:attrNameLst>
                                          <p:attrName>ppt_y</p:attrName>
                                        </p:attrNameLst>
                                      </p:cBhvr>
                                      <p:tavLst>
                                        <p:tav tm="0">
                                          <p:val>
                                            <p:strVal val="#ppt_y"/>
                                          </p:val>
                                        </p:tav>
                                        <p:tav tm="100000">
                                          <p:val>
                                            <p:strVal val="#ppt_y"/>
                                          </p:val>
                                        </p:tav>
                                      </p:tavLst>
                                    </p:anim>
                                  </p:childTnLst>
                                </p:cTn>
                              </p:par>
                            </p:childTnLst>
                          </p:cTn>
                        </p:par>
                        <p:par>
                          <p:cTn id="112" fill="hold">
                            <p:stCondLst>
                              <p:cond delay="3450"/>
                            </p:stCondLst>
                            <p:childTnLst>
                              <p:par>
                                <p:cTn id="113" presetID="22" presetClass="entr" presetSubtype="4" fill="hold" grpId="1" nodeType="afterEffect">
                                  <p:stCondLst>
                                    <p:cond delay="0"/>
                                  </p:stCondLst>
                                  <p:childTnLst>
                                    <p:set>
                                      <p:cBhvr>
                                        <p:cTn id="114" dur="1" fill="hold">
                                          <p:stCondLst>
                                            <p:cond delay="0"/>
                                          </p:stCondLst>
                                        </p:cTn>
                                        <p:tgtEl>
                                          <p:spTgt spid="17"/>
                                        </p:tgtEl>
                                        <p:attrNameLst>
                                          <p:attrName>style.visibility</p:attrName>
                                        </p:attrNameLst>
                                      </p:cBhvr>
                                      <p:to>
                                        <p:strVal val="visible"/>
                                      </p:to>
                                    </p:set>
                                    <p:animEffect transition="in" filter="wipe(down)">
                                      <p:cBhvr>
                                        <p:cTn id="115" dur="500"/>
                                        <p:tgtEl>
                                          <p:spTgt spid="17"/>
                                        </p:tgtEl>
                                      </p:cBhvr>
                                    </p:animEffect>
                                  </p:childTnLst>
                                </p:cTn>
                              </p:par>
                            </p:childTnLst>
                          </p:cTn>
                        </p:par>
                        <p:par>
                          <p:cTn id="116" fill="hold">
                            <p:stCondLst>
                              <p:cond delay="3950"/>
                            </p:stCondLst>
                            <p:childTnLst>
                              <p:par>
                                <p:cTn id="117" presetID="2" presetClass="entr" presetSubtype="2" fill="hold" grpId="0" nodeType="afterEffect">
                                  <p:stCondLst>
                                    <p:cond delay="0"/>
                                  </p:stCondLst>
                                  <p:childTnLst>
                                    <p:set>
                                      <p:cBhvr>
                                        <p:cTn id="118" dur="1" fill="hold">
                                          <p:stCondLst>
                                            <p:cond delay="0"/>
                                          </p:stCondLst>
                                        </p:cTn>
                                        <p:tgtEl>
                                          <p:spTgt spid="19"/>
                                        </p:tgtEl>
                                        <p:attrNameLst>
                                          <p:attrName>style.visibility</p:attrName>
                                        </p:attrNameLst>
                                      </p:cBhvr>
                                      <p:to>
                                        <p:strVal val="visible"/>
                                      </p:to>
                                    </p:set>
                                    <p:anim calcmode="lin" valueType="num">
                                      <p:cBhvr additive="base">
                                        <p:cTn id="119" dur="200" fill="hold"/>
                                        <p:tgtEl>
                                          <p:spTgt spid="19"/>
                                        </p:tgtEl>
                                        <p:attrNameLst>
                                          <p:attrName>ppt_x</p:attrName>
                                        </p:attrNameLst>
                                      </p:cBhvr>
                                      <p:tavLst>
                                        <p:tav tm="0">
                                          <p:val>
                                            <p:strVal val="1+#ppt_w/2"/>
                                          </p:val>
                                        </p:tav>
                                        <p:tav tm="100000">
                                          <p:val>
                                            <p:strVal val="#ppt_x"/>
                                          </p:val>
                                        </p:tav>
                                      </p:tavLst>
                                    </p:anim>
                                    <p:anim calcmode="lin" valueType="num">
                                      <p:cBhvr additive="base">
                                        <p:cTn id="120" dur="200" fill="hold"/>
                                        <p:tgtEl>
                                          <p:spTgt spid="19"/>
                                        </p:tgtEl>
                                        <p:attrNameLst>
                                          <p:attrName>ppt_y</p:attrName>
                                        </p:attrNameLst>
                                      </p:cBhvr>
                                      <p:tavLst>
                                        <p:tav tm="0">
                                          <p:val>
                                            <p:strVal val="#ppt_y"/>
                                          </p:val>
                                        </p:tav>
                                        <p:tav tm="100000">
                                          <p:val>
                                            <p:strVal val="#ppt_y"/>
                                          </p:val>
                                        </p:tav>
                                      </p:tavLst>
                                    </p:anim>
                                  </p:childTnLst>
                                </p:cTn>
                              </p:par>
                            </p:childTnLst>
                          </p:cTn>
                        </p:par>
                        <p:par>
                          <p:cTn id="121" fill="hold">
                            <p:stCondLst>
                              <p:cond delay="4150"/>
                            </p:stCondLst>
                            <p:childTnLst>
                              <p:par>
                                <p:cTn id="122" presetID="22" presetClass="entr" presetSubtype="4" fill="hold" grpId="1" nodeType="afterEffect">
                                  <p:stCondLst>
                                    <p:cond delay="0"/>
                                  </p:stCondLst>
                                  <p:childTnLst>
                                    <p:set>
                                      <p:cBhvr>
                                        <p:cTn id="123" dur="1" fill="hold">
                                          <p:stCondLst>
                                            <p:cond delay="0"/>
                                          </p:stCondLst>
                                        </p:cTn>
                                        <p:tgtEl>
                                          <p:spTgt spid="19"/>
                                        </p:tgtEl>
                                        <p:attrNameLst>
                                          <p:attrName>style.visibility</p:attrName>
                                        </p:attrNameLst>
                                      </p:cBhvr>
                                      <p:to>
                                        <p:strVal val="visible"/>
                                      </p:to>
                                    </p:set>
                                    <p:animEffect transition="in" filter="wipe(down)">
                                      <p:cBhvr>
                                        <p:cTn id="124" dur="500"/>
                                        <p:tgtEl>
                                          <p:spTgt spid="19"/>
                                        </p:tgtEl>
                                      </p:cBhvr>
                                    </p:animEffect>
                                  </p:childTnLst>
                                </p:cTn>
                              </p:par>
                            </p:childTnLst>
                          </p:cTn>
                        </p:par>
                        <p:par>
                          <p:cTn id="125" fill="hold">
                            <p:stCondLst>
                              <p:cond delay="4650"/>
                            </p:stCondLst>
                            <p:childTnLst>
                              <p:par>
                                <p:cTn id="126" presetID="2" presetClass="entr" presetSubtype="2" fill="hold" grpId="0" nodeType="afterEffect">
                                  <p:stCondLst>
                                    <p:cond delay="0"/>
                                  </p:stCondLst>
                                  <p:childTnLst>
                                    <p:set>
                                      <p:cBhvr>
                                        <p:cTn id="127" dur="1" fill="hold">
                                          <p:stCondLst>
                                            <p:cond delay="0"/>
                                          </p:stCondLst>
                                        </p:cTn>
                                        <p:tgtEl>
                                          <p:spTgt spid="21"/>
                                        </p:tgtEl>
                                        <p:attrNameLst>
                                          <p:attrName>style.visibility</p:attrName>
                                        </p:attrNameLst>
                                      </p:cBhvr>
                                      <p:to>
                                        <p:strVal val="visible"/>
                                      </p:to>
                                    </p:set>
                                    <p:anim calcmode="lin" valueType="num">
                                      <p:cBhvr additive="base">
                                        <p:cTn id="128" dur="200" fill="hold"/>
                                        <p:tgtEl>
                                          <p:spTgt spid="21"/>
                                        </p:tgtEl>
                                        <p:attrNameLst>
                                          <p:attrName>ppt_x</p:attrName>
                                        </p:attrNameLst>
                                      </p:cBhvr>
                                      <p:tavLst>
                                        <p:tav tm="0">
                                          <p:val>
                                            <p:strVal val="1+#ppt_w/2"/>
                                          </p:val>
                                        </p:tav>
                                        <p:tav tm="100000">
                                          <p:val>
                                            <p:strVal val="#ppt_x"/>
                                          </p:val>
                                        </p:tav>
                                      </p:tavLst>
                                    </p:anim>
                                    <p:anim calcmode="lin" valueType="num">
                                      <p:cBhvr additive="base">
                                        <p:cTn id="129" dur="200" fill="hold"/>
                                        <p:tgtEl>
                                          <p:spTgt spid="21"/>
                                        </p:tgtEl>
                                        <p:attrNameLst>
                                          <p:attrName>ppt_y</p:attrName>
                                        </p:attrNameLst>
                                      </p:cBhvr>
                                      <p:tavLst>
                                        <p:tav tm="0">
                                          <p:val>
                                            <p:strVal val="#ppt_y"/>
                                          </p:val>
                                        </p:tav>
                                        <p:tav tm="100000">
                                          <p:val>
                                            <p:strVal val="#ppt_y"/>
                                          </p:val>
                                        </p:tav>
                                      </p:tavLst>
                                    </p:anim>
                                  </p:childTnLst>
                                </p:cTn>
                              </p:par>
                            </p:childTnLst>
                          </p:cTn>
                        </p:par>
                        <p:par>
                          <p:cTn id="130" fill="hold">
                            <p:stCondLst>
                              <p:cond delay="4850"/>
                            </p:stCondLst>
                            <p:childTnLst>
                              <p:par>
                                <p:cTn id="131" presetID="22" presetClass="entr" presetSubtype="4" fill="hold" grpId="1" nodeType="afterEffect">
                                  <p:stCondLst>
                                    <p:cond delay="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childTnLst>
                          </p:cTn>
                        </p:par>
                        <p:par>
                          <p:cTn id="134" fill="hold">
                            <p:stCondLst>
                              <p:cond delay="5350"/>
                            </p:stCondLst>
                            <p:childTnLst>
                              <p:par>
                                <p:cTn id="135" presetID="2" presetClass="entr" presetSubtype="2" fill="hold" grpId="0" nodeType="afterEffect">
                                  <p:stCondLst>
                                    <p:cond delay="0"/>
                                  </p:stCondLst>
                                  <p:childTnLst>
                                    <p:set>
                                      <p:cBhvr>
                                        <p:cTn id="136" dur="1" fill="hold">
                                          <p:stCondLst>
                                            <p:cond delay="0"/>
                                          </p:stCondLst>
                                        </p:cTn>
                                        <p:tgtEl>
                                          <p:spTgt spid="23"/>
                                        </p:tgtEl>
                                        <p:attrNameLst>
                                          <p:attrName>style.visibility</p:attrName>
                                        </p:attrNameLst>
                                      </p:cBhvr>
                                      <p:to>
                                        <p:strVal val="visible"/>
                                      </p:to>
                                    </p:set>
                                    <p:anim calcmode="lin" valueType="num">
                                      <p:cBhvr additive="base">
                                        <p:cTn id="137" dur="200" fill="hold"/>
                                        <p:tgtEl>
                                          <p:spTgt spid="23"/>
                                        </p:tgtEl>
                                        <p:attrNameLst>
                                          <p:attrName>ppt_x</p:attrName>
                                        </p:attrNameLst>
                                      </p:cBhvr>
                                      <p:tavLst>
                                        <p:tav tm="0">
                                          <p:val>
                                            <p:strVal val="1+#ppt_w/2"/>
                                          </p:val>
                                        </p:tav>
                                        <p:tav tm="100000">
                                          <p:val>
                                            <p:strVal val="#ppt_x"/>
                                          </p:val>
                                        </p:tav>
                                      </p:tavLst>
                                    </p:anim>
                                    <p:anim calcmode="lin" valueType="num">
                                      <p:cBhvr additive="base">
                                        <p:cTn id="138" dur="200" fill="hold"/>
                                        <p:tgtEl>
                                          <p:spTgt spid="23"/>
                                        </p:tgtEl>
                                        <p:attrNameLst>
                                          <p:attrName>ppt_y</p:attrName>
                                        </p:attrNameLst>
                                      </p:cBhvr>
                                      <p:tavLst>
                                        <p:tav tm="0">
                                          <p:val>
                                            <p:strVal val="#ppt_y"/>
                                          </p:val>
                                        </p:tav>
                                        <p:tav tm="100000">
                                          <p:val>
                                            <p:strVal val="#ppt_y"/>
                                          </p:val>
                                        </p:tav>
                                      </p:tavLst>
                                    </p:anim>
                                  </p:childTnLst>
                                </p:cTn>
                              </p:par>
                            </p:childTnLst>
                          </p:cTn>
                        </p:par>
                        <p:par>
                          <p:cTn id="139" fill="hold">
                            <p:stCondLst>
                              <p:cond delay="5550"/>
                            </p:stCondLst>
                            <p:childTnLst>
                              <p:par>
                                <p:cTn id="140" presetID="22" presetClass="entr" presetSubtype="4" fill="hold" grpId="1" nodeType="afterEffect">
                                  <p:stCondLst>
                                    <p:cond delay="0"/>
                                  </p:stCondLst>
                                  <p:childTnLst>
                                    <p:set>
                                      <p:cBhvr>
                                        <p:cTn id="141" dur="1" fill="hold">
                                          <p:stCondLst>
                                            <p:cond delay="0"/>
                                          </p:stCondLst>
                                        </p:cTn>
                                        <p:tgtEl>
                                          <p:spTgt spid="23"/>
                                        </p:tgtEl>
                                        <p:attrNameLst>
                                          <p:attrName>style.visibility</p:attrName>
                                        </p:attrNameLst>
                                      </p:cBhvr>
                                      <p:to>
                                        <p:strVal val="visible"/>
                                      </p:to>
                                    </p:set>
                                    <p:animEffect transition="in" filter="wipe(down)">
                                      <p:cBhvr>
                                        <p:cTn id="142" dur="500"/>
                                        <p:tgtEl>
                                          <p:spTgt spid="23"/>
                                        </p:tgtEl>
                                      </p:cBhvr>
                                    </p:animEffect>
                                  </p:childTnLst>
                                </p:cTn>
                              </p:par>
                            </p:childTnLst>
                          </p:cTn>
                        </p:par>
                        <p:par>
                          <p:cTn id="143" fill="hold">
                            <p:stCondLst>
                              <p:cond delay="6050"/>
                            </p:stCondLst>
                            <p:childTnLst>
                              <p:par>
                                <p:cTn id="144" presetID="2" presetClass="entr" presetSubtype="2" fill="hold" grpId="0" nodeType="afterEffect">
                                  <p:stCondLst>
                                    <p:cond delay="0"/>
                                  </p:stCondLst>
                                  <p:childTnLst>
                                    <p:set>
                                      <p:cBhvr>
                                        <p:cTn id="145" dur="1" fill="hold">
                                          <p:stCondLst>
                                            <p:cond delay="0"/>
                                          </p:stCondLst>
                                        </p:cTn>
                                        <p:tgtEl>
                                          <p:spTgt spid="25"/>
                                        </p:tgtEl>
                                        <p:attrNameLst>
                                          <p:attrName>style.visibility</p:attrName>
                                        </p:attrNameLst>
                                      </p:cBhvr>
                                      <p:to>
                                        <p:strVal val="visible"/>
                                      </p:to>
                                    </p:set>
                                    <p:anim calcmode="lin" valueType="num">
                                      <p:cBhvr additive="base">
                                        <p:cTn id="146" dur="200" fill="hold"/>
                                        <p:tgtEl>
                                          <p:spTgt spid="25"/>
                                        </p:tgtEl>
                                        <p:attrNameLst>
                                          <p:attrName>ppt_x</p:attrName>
                                        </p:attrNameLst>
                                      </p:cBhvr>
                                      <p:tavLst>
                                        <p:tav tm="0">
                                          <p:val>
                                            <p:strVal val="1+#ppt_w/2"/>
                                          </p:val>
                                        </p:tav>
                                        <p:tav tm="100000">
                                          <p:val>
                                            <p:strVal val="#ppt_x"/>
                                          </p:val>
                                        </p:tav>
                                      </p:tavLst>
                                    </p:anim>
                                    <p:anim calcmode="lin" valueType="num">
                                      <p:cBhvr additive="base">
                                        <p:cTn id="147" dur="200" fill="hold"/>
                                        <p:tgtEl>
                                          <p:spTgt spid="25"/>
                                        </p:tgtEl>
                                        <p:attrNameLst>
                                          <p:attrName>ppt_y</p:attrName>
                                        </p:attrNameLst>
                                      </p:cBhvr>
                                      <p:tavLst>
                                        <p:tav tm="0">
                                          <p:val>
                                            <p:strVal val="#ppt_y"/>
                                          </p:val>
                                        </p:tav>
                                        <p:tav tm="100000">
                                          <p:val>
                                            <p:strVal val="#ppt_y"/>
                                          </p:val>
                                        </p:tav>
                                      </p:tavLst>
                                    </p:anim>
                                  </p:childTnLst>
                                </p:cTn>
                              </p:par>
                            </p:childTnLst>
                          </p:cTn>
                        </p:par>
                        <p:par>
                          <p:cTn id="148" fill="hold">
                            <p:stCondLst>
                              <p:cond delay="6250"/>
                            </p:stCondLst>
                            <p:childTnLst>
                              <p:par>
                                <p:cTn id="149" presetID="22" presetClass="entr" presetSubtype="4" fill="hold" grpId="1" nodeType="afterEffect">
                                  <p:stCondLst>
                                    <p:cond delay="0"/>
                                  </p:stCondLst>
                                  <p:childTnLst>
                                    <p:set>
                                      <p:cBhvr>
                                        <p:cTn id="150" dur="1" fill="hold">
                                          <p:stCondLst>
                                            <p:cond delay="0"/>
                                          </p:stCondLst>
                                        </p:cTn>
                                        <p:tgtEl>
                                          <p:spTgt spid="25"/>
                                        </p:tgtEl>
                                        <p:attrNameLst>
                                          <p:attrName>style.visibility</p:attrName>
                                        </p:attrNameLst>
                                      </p:cBhvr>
                                      <p:to>
                                        <p:strVal val="visible"/>
                                      </p:to>
                                    </p:set>
                                    <p:animEffect transition="in" filter="wipe(down)">
                                      <p:cBhvr>
                                        <p:cTn id="151" dur="500"/>
                                        <p:tgtEl>
                                          <p:spTgt spid="25"/>
                                        </p:tgtEl>
                                      </p:cBhvr>
                                    </p:animEffect>
                                  </p:childTnLst>
                                </p:cTn>
                              </p:par>
                            </p:childTnLst>
                          </p:cTn>
                        </p:par>
                        <p:par>
                          <p:cTn id="152" fill="hold">
                            <p:stCondLst>
                              <p:cond delay="6750"/>
                            </p:stCondLst>
                            <p:childTnLst>
                              <p:par>
                                <p:cTn id="153" presetID="2" presetClass="entr" presetSubtype="2" fill="hold" grpId="0" nodeType="afterEffect">
                                  <p:stCondLst>
                                    <p:cond delay="0"/>
                                  </p:stCondLst>
                                  <p:childTnLst>
                                    <p:set>
                                      <p:cBhvr>
                                        <p:cTn id="154" dur="1" fill="hold">
                                          <p:stCondLst>
                                            <p:cond delay="0"/>
                                          </p:stCondLst>
                                        </p:cTn>
                                        <p:tgtEl>
                                          <p:spTgt spid="27"/>
                                        </p:tgtEl>
                                        <p:attrNameLst>
                                          <p:attrName>style.visibility</p:attrName>
                                        </p:attrNameLst>
                                      </p:cBhvr>
                                      <p:to>
                                        <p:strVal val="visible"/>
                                      </p:to>
                                    </p:set>
                                    <p:anim calcmode="lin" valueType="num">
                                      <p:cBhvr additive="base">
                                        <p:cTn id="155" dur="200" fill="hold"/>
                                        <p:tgtEl>
                                          <p:spTgt spid="27"/>
                                        </p:tgtEl>
                                        <p:attrNameLst>
                                          <p:attrName>ppt_x</p:attrName>
                                        </p:attrNameLst>
                                      </p:cBhvr>
                                      <p:tavLst>
                                        <p:tav tm="0">
                                          <p:val>
                                            <p:strVal val="1+#ppt_w/2"/>
                                          </p:val>
                                        </p:tav>
                                        <p:tav tm="100000">
                                          <p:val>
                                            <p:strVal val="#ppt_x"/>
                                          </p:val>
                                        </p:tav>
                                      </p:tavLst>
                                    </p:anim>
                                    <p:anim calcmode="lin" valueType="num">
                                      <p:cBhvr additive="base">
                                        <p:cTn id="156" dur="200" fill="hold"/>
                                        <p:tgtEl>
                                          <p:spTgt spid="27"/>
                                        </p:tgtEl>
                                        <p:attrNameLst>
                                          <p:attrName>ppt_y</p:attrName>
                                        </p:attrNameLst>
                                      </p:cBhvr>
                                      <p:tavLst>
                                        <p:tav tm="0">
                                          <p:val>
                                            <p:strVal val="#ppt_y"/>
                                          </p:val>
                                        </p:tav>
                                        <p:tav tm="100000">
                                          <p:val>
                                            <p:strVal val="#ppt_y"/>
                                          </p:val>
                                        </p:tav>
                                      </p:tavLst>
                                    </p:anim>
                                  </p:childTnLst>
                                </p:cTn>
                              </p:par>
                            </p:childTnLst>
                          </p:cTn>
                        </p:par>
                        <p:par>
                          <p:cTn id="157" fill="hold">
                            <p:stCondLst>
                              <p:cond delay="6950"/>
                            </p:stCondLst>
                            <p:childTnLst>
                              <p:par>
                                <p:cTn id="158" presetID="22" presetClass="entr" presetSubtype="4" fill="hold" grpId="1" nodeType="afterEffect">
                                  <p:stCondLst>
                                    <p:cond delay="0"/>
                                  </p:stCondLst>
                                  <p:childTnLst>
                                    <p:set>
                                      <p:cBhvr>
                                        <p:cTn id="159" dur="1" fill="hold">
                                          <p:stCondLst>
                                            <p:cond delay="0"/>
                                          </p:stCondLst>
                                        </p:cTn>
                                        <p:tgtEl>
                                          <p:spTgt spid="27"/>
                                        </p:tgtEl>
                                        <p:attrNameLst>
                                          <p:attrName>style.visibility</p:attrName>
                                        </p:attrNameLst>
                                      </p:cBhvr>
                                      <p:to>
                                        <p:strVal val="visible"/>
                                      </p:to>
                                    </p:set>
                                    <p:animEffect transition="in" filter="wipe(down)">
                                      <p:cBhvr>
                                        <p:cTn id="160" dur="500"/>
                                        <p:tgtEl>
                                          <p:spTgt spid="27"/>
                                        </p:tgtEl>
                                      </p:cBhvr>
                                    </p:animEffect>
                                  </p:childTnLst>
                                </p:cTn>
                              </p:par>
                            </p:childTnLst>
                          </p:cTn>
                        </p:par>
                        <p:par>
                          <p:cTn id="161" fill="hold">
                            <p:stCondLst>
                              <p:cond delay="7450"/>
                            </p:stCondLst>
                            <p:childTnLst>
                              <p:par>
                                <p:cTn id="162" presetID="2" presetClass="entr" presetSubtype="2" fill="hold" grpId="0" nodeType="afterEffect">
                                  <p:stCondLst>
                                    <p:cond delay="0"/>
                                  </p:stCondLst>
                                  <p:childTnLst>
                                    <p:set>
                                      <p:cBhvr>
                                        <p:cTn id="163" dur="1" fill="hold">
                                          <p:stCondLst>
                                            <p:cond delay="0"/>
                                          </p:stCondLst>
                                        </p:cTn>
                                        <p:tgtEl>
                                          <p:spTgt spid="29"/>
                                        </p:tgtEl>
                                        <p:attrNameLst>
                                          <p:attrName>style.visibility</p:attrName>
                                        </p:attrNameLst>
                                      </p:cBhvr>
                                      <p:to>
                                        <p:strVal val="visible"/>
                                      </p:to>
                                    </p:set>
                                    <p:anim calcmode="lin" valueType="num">
                                      <p:cBhvr additive="base">
                                        <p:cTn id="164" dur="200" fill="hold"/>
                                        <p:tgtEl>
                                          <p:spTgt spid="29"/>
                                        </p:tgtEl>
                                        <p:attrNameLst>
                                          <p:attrName>ppt_x</p:attrName>
                                        </p:attrNameLst>
                                      </p:cBhvr>
                                      <p:tavLst>
                                        <p:tav tm="0">
                                          <p:val>
                                            <p:strVal val="1+#ppt_w/2"/>
                                          </p:val>
                                        </p:tav>
                                        <p:tav tm="100000">
                                          <p:val>
                                            <p:strVal val="#ppt_x"/>
                                          </p:val>
                                        </p:tav>
                                      </p:tavLst>
                                    </p:anim>
                                    <p:anim calcmode="lin" valueType="num">
                                      <p:cBhvr additive="base">
                                        <p:cTn id="165" dur="200" fill="hold"/>
                                        <p:tgtEl>
                                          <p:spTgt spid="29"/>
                                        </p:tgtEl>
                                        <p:attrNameLst>
                                          <p:attrName>ppt_y</p:attrName>
                                        </p:attrNameLst>
                                      </p:cBhvr>
                                      <p:tavLst>
                                        <p:tav tm="0">
                                          <p:val>
                                            <p:strVal val="#ppt_y"/>
                                          </p:val>
                                        </p:tav>
                                        <p:tav tm="100000">
                                          <p:val>
                                            <p:strVal val="#ppt_y"/>
                                          </p:val>
                                        </p:tav>
                                      </p:tavLst>
                                    </p:anim>
                                  </p:childTnLst>
                                </p:cTn>
                              </p:par>
                            </p:childTnLst>
                          </p:cTn>
                        </p:par>
                        <p:par>
                          <p:cTn id="166" fill="hold">
                            <p:stCondLst>
                              <p:cond delay="7650"/>
                            </p:stCondLst>
                            <p:childTnLst>
                              <p:par>
                                <p:cTn id="167" presetID="22" presetClass="entr" presetSubtype="4" fill="hold" grpId="1" nodeType="afterEffect">
                                  <p:stCondLst>
                                    <p:cond delay="0"/>
                                  </p:stCondLst>
                                  <p:childTnLst>
                                    <p:set>
                                      <p:cBhvr>
                                        <p:cTn id="168" dur="1" fill="hold">
                                          <p:stCondLst>
                                            <p:cond delay="0"/>
                                          </p:stCondLst>
                                        </p:cTn>
                                        <p:tgtEl>
                                          <p:spTgt spid="29"/>
                                        </p:tgtEl>
                                        <p:attrNameLst>
                                          <p:attrName>style.visibility</p:attrName>
                                        </p:attrNameLst>
                                      </p:cBhvr>
                                      <p:to>
                                        <p:strVal val="visible"/>
                                      </p:to>
                                    </p:set>
                                    <p:animEffect transition="in" filter="wipe(down)">
                                      <p:cBhvr>
                                        <p:cTn id="169" dur="500"/>
                                        <p:tgtEl>
                                          <p:spTgt spid="29"/>
                                        </p:tgtEl>
                                      </p:cBhvr>
                                    </p:animEffect>
                                  </p:childTnLst>
                                </p:cTn>
                              </p:par>
                            </p:childTnLst>
                          </p:cTn>
                        </p:par>
                        <p:par>
                          <p:cTn id="170" fill="hold">
                            <p:stCondLst>
                              <p:cond delay="8150"/>
                            </p:stCondLst>
                            <p:childTnLst>
                              <p:par>
                                <p:cTn id="171" presetID="2" presetClass="entr" presetSubtype="2" fill="hold" grpId="0" nodeType="afterEffect">
                                  <p:stCondLst>
                                    <p:cond delay="0"/>
                                  </p:stCondLst>
                                  <p:childTnLst>
                                    <p:set>
                                      <p:cBhvr>
                                        <p:cTn id="172" dur="1" fill="hold">
                                          <p:stCondLst>
                                            <p:cond delay="0"/>
                                          </p:stCondLst>
                                        </p:cTn>
                                        <p:tgtEl>
                                          <p:spTgt spid="31"/>
                                        </p:tgtEl>
                                        <p:attrNameLst>
                                          <p:attrName>style.visibility</p:attrName>
                                        </p:attrNameLst>
                                      </p:cBhvr>
                                      <p:to>
                                        <p:strVal val="visible"/>
                                      </p:to>
                                    </p:set>
                                    <p:anim calcmode="lin" valueType="num">
                                      <p:cBhvr additive="base">
                                        <p:cTn id="173" dur="200" fill="hold"/>
                                        <p:tgtEl>
                                          <p:spTgt spid="31"/>
                                        </p:tgtEl>
                                        <p:attrNameLst>
                                          <p:attrName>ppt_x</p:attrName>
                                        </p:attrNameLst>
                                      </p:cBhvr>
                                      <p:tavLst>
                                        <p:tav tm="0">
                                          <p:val>
                                            <p:strVal val="1+#ppt_w/2"/>
                                          </p:val>
                                        </p:tav>
                                        <p:tav tm="100000">
                                          <p:val>
                                            <p:strVal val="#ppt_x"/>
                                          </p:val>
                                        </p:tav>
                                      </p:tavLst>
                                    </p:anim>
                                    <p:anim calcmode="lin" valueType="num">
                                      <p:cBhvr additive="base">
                                        <p:cTn id="174" dur="200" fill="hold"/>
                                        <p:tgtEl>
                                          <p:spTgt spid="31"/>
                                        </p:tgtEl>
                                        <p:attrNameLst>
                                          <p:attrName>ppt_y</p:attrName>
                                        </p:attrNameLst>
                                      </p:cBhvr>
                                      <p:tavLst>
                                        <p:tav tm="0">
                                          <p:val>
                                            <p:strVal val="#ppt_y"/>
                                          </p:val>
                                        </p:tav>
                                        <p:tav tm="100000">
                                          <p:val>
                                            <p:strVal val="#ppt_y"/>
                                          </p:val>
                                        </p:tav>
                                      </p:tavLst>
                                    </p:anim>
                                  </p:childTnLst>
                                </p:cTn>
                              </p:par>
                            </p:childTnLst>
                          </p:cTn>
                        </p:par>
                        <p:par>
                          <p:cTn id="175" fill="hold">
                            <p:stCondLst>
                              <p:cond delay="8350"/>
                            </p:stCondLst>
                            <p:childTnLst>
                              <p:par>
                                <p:cTn id="176" presetID="22" presetClass="entr" presetSubtype="4" fill="hold" grpId="1" nodeType="afterEffect">
                                  <p:stCondLst>
                                    <p:cond delay="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8850"/>
                            </p:stCondLst>
                            <p:childTnLst>
                              <p:par>
                                <p:cTn id="180" presetID="2" presetClass="entr" presetSubtype="2" fill="hold" grpId="0" nodeType="afterEffect">
                                  <p:stCondLst>
                                    <p:cond delay="0"/>
                                  </p:stCondLst>
                                  <p:childTnLst>
                                    <p:set>
                                      <p:cBhvr>
                                        <p:cTn id="181" dur="1" fill="hold">
                                          <p:stCondLst>
                                            <p:cond delay="0"/>
                                          </p:stCondLst>
                                        </p:cTn>
                                        <p:tgtEl>
                                          <p:spTgt spid="33"/>
                                        </p:tgtEl>
                                        <p:attrNameLst>
                                          <p:attrName>style.visibility</p:attrName>
                                        </p:attrNameLst>
                                      </p:cBhvr>
                                      <p:to>
                                        <p:strVal val="visible"/>
                                      </p:to>
                                    </p:set>
                                    <p:anim calcmode="lin" valueType="num">
                                      <p:cBhvr additive="base">
                                        <p:cTn id="182" dur="200" fill="hold"/>
                                        <p:tgtEl>
                                          <p:spTgt spid="33"/>
                                        </p:tgtEl>
                                        <p:attrNameLst>
                                          <p:attrName>ppt_x</p:attrName>
                                        </p:attrNameLst>
                                      </p:cBhvr>
                                      <p:tavLst>
                                        <p:tav tm="0">
                                          <p:val>
                                            <p:strVal val="1+#ppt_w/2"/>
                                          </p:val>
                                        </p:tav>
                                        <p:tav tm="100000">
                                          <p:val>
                                            <p:strVal val="#ppt_x"/>
                                          </p:val>
                                        </p:tav>
                                      </p:tavLst>
                                    </p:anim>
                                    <p:anim calcmode="lin" valueType="num">
                                      <p:cBhvr additive="base">
                                        <p:cTn id="183" dur="200" fill="hold"/>
                                        <p:tgtEl>
                                          <p:spTgt spid="33"/>
                                        </p:tgtEl>
                                        <p:attrNameLst>
                                          <p:attrName>ppt_y</p:attrName>
                                        </p:attrNameLst>
                                      </p:cBhvr>
                                      <p:tavLst>
                                        <p:tav tm="0">
                                          <p:val>
                                            <p:strVal val="#ppt_y"/>
                                          </p:val>
                                        </p:tav>
                                        <p:tav tm="100000">
                                          <p:val>
                                            <p:strVal val="#ppt_y"/>
                                          </p:val>
                                        </p:tav>
                                      </p:tavLst>
                                    </p:anim>
                                  </p:childTnLst>
                                </p:cTn>
                              </p:par>
                            </p:childTnLst>
                          </p:cTn>
                        </p:par>
                        <p:par>
                          <p:cTn id="184" fill="hold">
                            <p:stCondLst>
                              <p:cond delay="9050"/>
                            </p:stCondLst>
                            <p:childTnLst>
                              <p:par>
                                <p:cTn id="185" presetID="22" presetClass="entr" presetSubtype="4" fill="hold" grpId="1" nodeType="afterEffect">
                                  <p:stCondLst>
                                    <p:cond delay="0"/>
                                  </p:stCondLst>
                                  <p:childTnLst>
                                    <p:set>
                                      <p:cBhvr>
                                        <p:cTn id="186" dur="1" fill="hold">
                                          <p:stCondLst>
                                            <p:cond delay="0"/>
                                          </p:stCondLst>
                                        </p:cTn>
                                        <p:tgtEl>
                                          <p:spTgt spid="33"/>
                                        </p:tgtEl>
                                        <p:attrNameLst>
                                          <p:attrName>style.visibility</p:attrName>
                                        </p:attrNameLst>
                                      </p:cBhvr>
                                      <p:to>
                                        <p:strVal val="visible"/>
                                      </p:to>
                                    </p:set>
                                    <p:animEffect transition="in" filter="wipe(down)">
                                      <p:cBhvr>
                                        <p:cTn id="187" dur="500"/>
                                        <p:tgtEl>
                                          <p:spTgt spid="33"/>
                                        </p:tgtEl>
                                      </p:cBhvr>
                                    </p:animEffect>
                                  </p:childTnLst>
                                </p:cTn>
                              </p:par>
                            </p:childTnLst>
                          </p:cTn>
                        </p:par>
                        <p:par>
                          <p:cTn id="188" fill="hold">
                            <p:stCondLst>
                              <p:cond delay="9550"/>
                            </p:stCondLst>
                            <p:childTnLst>
                              <p:par>
                                <p:cTn id="189" presetID="14" presetClass="entr" presetSubtype="10" fill="hold" grpId="0" nodeType="after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randombar(horizontal)">
                                      <p:cBhvr>
                                        <p:cTn id="191" dur="500"/>
                                        <p:tgtEl>
                                          <p:spTgt spid="48"/>
                                        </p:tgtEl>
                                      </p:cBhvr>
                                    </p:animEffect>
                                  </p:childTnLst>
                                </p:cTn>
                              </p:par>
                            </p:childTnLst>
                          </p:cTn>
                        </p:par>
                        <p:par>
                          <p:cTn id="192" fill="hold">
                            <p:stCondLst>
                              <p:cond delay="10050"/>
                            </p:stCondLst>
                            <p:childTnLst>
                              <p:par>
                                <p:cTn id="193" presetID="53" presetClass="entr" presetSubtype="16" fill="hold" grpId="0" nodeType="afterEffect">
                                  <p:stCondLst>
                                    <p:cond delay="0"/>
                                  </p:stCondLst>
                                  <p:iterate type="lt">
                                    <p:tmPct val="10000"/>
                                  </p:iterate>
                                  <p:childTnLst>
                                    <p:set>
                                      <p:cBhvr>
                                        <p:cTn id="194" dur="1" fill="hold">
                                          <p:stCondLst>
                                            <p:cond delay="0"/>
                                          </p:stCondLst>
                                        </p:cTn>
                                        <p:tgtEl>
                                          <p:spTgt spid="49"/>
                                        </p:tgtEl>
                                        <p:attrNameLst>
                                          <p:attrName>style.visibility</p:attrName>
                                        </p:attrNameLst>
                                      </p:cBhvr>
                                      <p:to>
                                        <p:strVal val="visible"/>
                                      </p:to>
                                    </p:set>
                                    <p:anim calcmode="lin" valueType="num">
                                      <p:cBhvr>
                                        <p:cTn id="195" dur="500" fill="hold"/>
                                        <p:tgtEl>
                                          <p:spTgt spid="49"/>
                                        </p:tgtEl>
                                        <p:attrNameLst>
                                          <p:attrName>ppt_w</p:attrName>
                                        </p:attrNameLst>
                                      </p:cBhvr>
                                      <p:tavLst>
                                        <p:tav tm="0">
                                          <p:val>
                                            <p:fltVal val="0"/>
                                          </p:val>
                                        </p:tav>
                                        <p:tav tm="100000">
                                          <p:val>
                                            <p:strVal val="#ppt_w"/>
                                          </p:val>
                                        </p:tav>
                                      </p:tavLst>
                                    </p:anim>
                                    <p:anim calcmode="lin" valueType="num">
                                      <p:cBhvr>
                                        <p:cTn id="196" dur="500" fill="hold"/>
                                        <p:tgtEl>
                                          <p:spTgt spid="49"/>
                                        </p:tgtEl>
                                        <p:attrNameLst>
                                          <p:attrName>ppt_h</p:attrName>
                                        </p:attrNameLst>
                                      </p:cBhvr>
                                      <p:tavLst>
                                        <p:tav tm="0">
                                          <p:val>
                                            <p:fltVal val="0"/>
                                          </p:val>
                                        </p:tav>
                                        <p:tav tm="100000">
                                          <p:val>
                                            <p:strVal val="#ppt_h"/>
                                          </p:val>
                                        </p:tav>
                                      </p:tavLst>
                                    </p:anim>
                                    <p:animEffect transition="in" filter="fade">
                                      <p:cBhvr>
                                        <p:cTn id="19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7" grpId="1" animBg="1"/>
      <p:bldP spid="18" grpId="0" animBg="1"/>
      <p:bldP spid="19" grpId="0" animBg="1"/>
      <p:bldP spid="19" grpId="1" animBg="1"/>
      <p:bldP spid="20" grpId="0" animBg="1"/>
      <p:bldP spid="21" grpId="0" animBg="1"/>
      <p:bldP spid="21" grpId="1" animBg="1"/>
      <p:bldP spid="22" grpId="0" animBg="1"/>
      <p:bldP spid="23" grpId="0" animBg="1"/>
      <p:bldP spid="23" grpId="1" animBg="1"/>
      <p:bldP spid="24" grpId="0" animBg="1"/>
      <p:bldP spid="25" grpId="0" animBg="1"/>
      <p:bldP spid="25" grpId="1" animBg="1"/>
      <p:bldP spid="26" grpId="0" animBg="1"/>
      <p:bldP spid="27" grpId="0" animBg="1"/>
      <p:bldP spid="27" grpId="1" animBg="1"/>
      <p:bldP spid="28" grpId="0" animBg="1"/>
      <p:bldP spid="29" grpId="0" animBg="1"/>
      <p:bldP spid="29" grpId="1" animBg="1"/>
      <p:bldP spid="30" grpId="0" animBg="1"/>
      <p:bldP spid="31" grpId="0" animBg="1"/>
      <p:bldP spid="31" grpId="1" animBg="1"/>
      <p:bldP spid="32" grpId="0" animBg="1"/>
      <p:bldP spid="33" grpId="0" animBg="1"/>
      <p:bldP spid="33" grpId="1"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9" name="组合 8"/>
          <p:cNvGrpSpPr/>
          <p:nvPr/>
        </p:nvGrpSpPr>
        <p:grpSpPr>
          <a:xfrm>
            <a:off x="3444658" y="114300"/>
            <a:ext cx="5400600" cy="5400600"/>
            <a:chOff x="3491880" y="555526"/>
            <a:chExt cx="3811488" cy="3811488"/>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1880" y="555526"/>
              <a:ext cx="3811488" cy="3811488"/>
            </a:xfrm>
            <a:prstGeom prst="rect">
              <a:avLst/>
            </a:prstGeom>
          </p:spPr>
        </p:pic>
        <p:sp>
          <p:nvSpPr>
            <p:cNvPr id="11" name="圆角矩形 10"/>
            <p:cNvSpPr/>
            <p:nvPr/>
          </p:nvSpPr>
          <p:spPr>
            <a:xfrm>
              <a:off x="3993468" y="1347614"/>
              <a:ext cx="2808312" cy="1800200"/>
            </a:xfrm>
            <a:prstGeom prst="roundRect">
              <a:avLst>
                <a:gd name="adj" fmla="val 684"/>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9"/>
          <p:cNvSpPr txBox="1">
            <a:spLocks noChangeArrowheads="1"/>
          </p:cNvSpPr>
          <p:nvPr/>
        </p:nvSpPr>
        <p:spPr bwMode="auto">
          <a:xfrm>
            <a:off x="1651842" y="1821954"/>
            <a:ext cx="2032498" cy="46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65" tIns="46633" rIns="93265" bIns="466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rgbClr val="14274F"/>
                </a:solidFill>
                <a:latin typeface="迷你简海韵" panose="02010604000101010101" pitchFamily="2" charset="-122"/>
                <a:ea typeface="迷你简海韵" panose="02010604000101010101" pitchFamily="2" charset="-122"/>
              </a:rPr>
              <a:t>单击添加标题</a:t>
            </a:r>
          </a:p>
        </p:txBody>
      </p:sp>
      <p:sp>
        <p:nvSpPr>
          <p:cNvPr id="17" name="文本框 75"/>
          <p:cNvSpPr txBox="1"/>
          <p:nvPr/>
        </p:nvSpPr>
        <p:spPr>
          <a:xfrm>
            <a:off x="1207727" y="2401145"/>
            <a:ext cx="2592288" cy="1680717"/>
          </a:xfrm>
          <a:prstGeom prst="rect">
            <a:avLst/>
          </a:prstGeom>
          <a:noFill/>
        </p:spPr>
        <p:txBody>
          <a:bodyPr wrap="square" anchor="ctr">
            <a:spAutoFit/>
          </a:bodyPr>
          <a:lstStyle/>
          <a:p>
            <a:pPr>
              <a:lnSpc>
                <a:spcPct val="15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精简请在这里输入你的文字说明并且文本尽量精简请在这里输入你的文字说明并且文本尽量精简请在这里输入你的文字说明并且文本尽量</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精简</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请在这里输入你的文字说明并且文本尽量精简请在这里输入你的文字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说明</a:t>
            </a:r>
            <a:endParaRPr lang="en-GB" altLang="zh-CN" sz="1000" dirty="0">
              <a:solidFill>
                <a:schemeClr val="tx1">
                  <a:lumMod val="65000"/>
                  <a:lumOff val="35000"/>
                </a:schemeClr>
              </a:solidFill>
              <a:latin typeface="Arial" panose="02080604020202020204" pitchFamily="34" charset="0"/>
              <a:ea typeface="微软雅黑" panose="020B0503020204020204" pitchFamily="34" charset="-122"/>
              <a:cs typeface="+mn-ea"/>
              <a:sym typeface="+mn-lt"/>
            </a:endParaRPr>
          </a:p>
        </p:txBody>
      </p:sp>
      <p:sp>
        <p:nvSpPr>
          <p:cNvPr id="18" name="任意多边形 17"/>
          <p:cNvSpPr/>
          <p:nvPr/>
        </p:nvSpPr>
        <p:spPr>
          <a:xfrm flipV="1">
            <a:off x="1311965" y="2281363"/>
            <a:ext cx="2234471" cy="53522"/>
          </a:xfrm>
          <a:custGeom>
            <a:avLst/>
            <a:gdLst>
              <a:gd name="connsiteX0" fmla="*/ 0 w 1744980"/>
              <a:gd name="connsiteY0" fmla="*/ 0 h 0"/>
              <a:gd name="connsiteX1" fmla="*/ 1744980 w 1744980"/>
              <a:gd name="connsiteY1" fmla="*/ 0 h 0"/>
            </a:gdLst>
            <a:ahLst/>
            <a:cxnLst>
              <a:cxn ang="0">
                <a:pos x="connsiteX0" y="connsiteY0"/>
              </a:cxn>
              <a:cxn ang="0">
                <a:pos x="connsiteX1" y="connsiteY1"/>
              </a:cxn>
            </a:cxnLst>
            <a:rect l="l" t="t" r="r" b="b"/>
            <a:pathLst>
              <a:path w="1744980">
                <a:moveTo>
                  <a:pt x="0" y="0"/>
                </a:moveTo>
                <a:lnTo>
                  <a:pt x="1744980" y="0"/>
                </a:lnTo>
              </a:path>
            </a:pathLst>
          </a:custGeom>
          <a:noFill/>
          <a:ln>
            <a:solidFill>
              <a:srgbClr val="142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0" name="矩形 19"/>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296616"/>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sp>
        <p:nvSpPr>
          <p:cNvPr id="6" name="矩形 83"/>
          <p:cNvSpPr>
            <a:spLocks noChangeArrowheads="1"/>
          </p:cNvSpPr>
          <p:nvPr/>
        </p:nvSpPr>
        <p:spPr bwMode="auto">
          <a:xfrm>
            <a:off x="1091101" y="900057"/>
            <a:ext cx="6791481" cy="1440597"/>
          </a:xfrm>
          <a:prstGeom prst="rect">
            <a:avLst/>
          </a:prstGeom>
          <a:solidFill>
            <a:srgbClr val="F2F2F2"/>
          </a:solidFill>
          <a:ln w="9525" cmpd="sng">
            <a:solidFill>
              <a:srgbClr val="55735B"/>
            </a:solidFill>
            <a:miter lim="800000"/>
            <a:headEnd/>
            <a:tailEnd/>
          </a:ln>
        </p:spPr>
        <p:txBody>
          <a:bodyPr/>
          <a:lstStyle/>
          <a:p>
            <a:endParaRPr lang="zh-CN" altLang="en-US" sz="1012"/>
          </a:p>
        </p:txBody>
      </p:sp>
      <p:sp>
        <p:nvSpPr>
          <p:cNvPr id="7" name="TextBox 84"/>
          <p:cNvSpPr txBox="1">
            <a:spLocks noChangeArrowheads="1"/>
          </p:cNvSpPr>
          <p:nvPr/>
        </p:nvSpPr>
        <p:spPr bwMode="auto">
          <a:xfrm>
            <a:off x="1273428" y="1004500"/>
            <a:ext cx="63764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lnSpc>
                <a:spcPct val="15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请在这里输入你的文字说明并且文本尽量精简，可根据你的需求随意拉伸文本框</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请在这里输入你的文字说明并且文本尽量精简，可根据你的需求随意拉伸文本框</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在这里输入你的文字说明并且文本尽量精简，可根据你的需求随意拉伸文本框</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请在这里输入你的文字说明并且文本尽量精简，可根据你的需求随意拉伸</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文本框</a:t>
            </a:r>
            <a:endParaRPr lang="en-US" altLang="zh-CN" sz="1200" dirty="0">
              <a:solidFill>
                <a:schemeClr val="bg1">
                  <a:lumMod val="50000"/>
                </a:schemeClr>
              </a:solidFill>
              <a:ea typeface="微软雅黑" pitchFamily="34" charset="-122"/>
              <a:sym typeface="Arial" pitchFamily="34" charset="0"/>
            </a:endParaRPr>
          </a:p>
        </p:txBody>
      </p:sp>
      <p:sp>
        <p:nvSpPr>
          <p:cNvPr id="8" name="Freeform 12"/>
          <p:cNvSpPr>
            <a:spLocks/>
          </p:cNvSpPr>
          <p:nvPr/>
        </p:nvSpPr>
        <p:spPr bwMode="auto">
          <a:xfrm>
            <a:off x="1035155" y="790548"/>
            <a:ext cx="396375" cy="39756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F222B"/>
          </a:solidFill>
          <a:ln>
            <a:noFill/>
          </a:ln>
          <a:extLst/>
        </p:spPr>
        <p:txBody>
          <a:bodyPr/>
          <a:lstStyle/>
          <a:p>
            <a:endParaRPr lang="zh-CN" altLang="en-US" sz="1012">
              <a:solidFill>
                <a:srgbClr val="2C3637"/>
              </a:solidFill>
            </a:endParaRPr>
          </a:p>
        </p:txBody>
      </p:sp>
      <p:sp>
        <p:nvSpPr>
          <p:cNvPr id="9" name="Freeform 12"/>
          <p:cNvSpPr>
            <a:spLocks/>
          </p:cNvSpPr>
          <p:nvPr/>
        </p:nvSpPr>
        <p:spPr bwMode="auto">
          <a:xfrm flipH="1" flipV="1">
            <a:off x="7558236" y="2044834"/>
            <a:ext cx="396375" cy="39756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1F222B"/>
          </a:solidFill>
          <a:ln>
            <a:noFill/>
          </a:ln>
          <a:extLst/>
        </p:spPr>
        <p:txBody>
          <a:bodyPr/>
          <a:lstStyle/>
          <a:p>
            <a:endParaRPr lang="zh-CN" altLang="en-US" sz="1012">
              <a:solidFill>
                <a:srgbClr val="2C3637"/>
              </a:solidFill>
            </a:endParaRPr>
          </a:p>
        </p:txBody>
      </p:sp>
      <p:grpSp>
        <p:nvGrpSpPr>
          <p:cNvPr id="10" name="组合 9"/>
          <p:cNvGrpSpPr/>
          <p:nvPr/>
        </p:nvGrpSpPr>
        <p:grpSpPr>
          <a:xfrm>
            <a:off x="970444" y="2762907"/>
            <a:ext cx="1728192" cy="1489820"/>
            <a:chOff x="1008544" y="2785767"/>
            <a:chExt cx="1728192" cy="1489820"/>
          </a:xfrm>
        </p:grpSpPr>
        <p:sp>
          <p:nvSpPr>
            <p:cNvPr id="11" name="六边形 10"/>
            <p:cNvSpPr/>
            <p:nvPr/>
          </p:nvSpPr>
          <p:spPr>
            <a:xfrm>
              <a:off x="1008544" y="2785767"/>
              <a:ext cx="1728192" cy="1489820"/>
            </a:xfrm>
            <a:prstGeom prst="hexagon">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48"/>
            <p:cNvSpPr/>
            <p:nvPr/>
          </p:nvSpPr>
          <p:spPr>
            <a:xfrm>
              <a:off x="1564863" y="3199644"/>
              <a:ext cx="615553" cy="738664"/>
            </a:xfrm>
            <a:prstGeom prst="rect">
              <a:avLst/>
            </a:prstGeom>
          </p:spPr>
          <p:txBody>
            <a:bodyPr wrap="none" lIns="0" tIns="0" rIns="0" bIns="0">
              <a:spAutoFit/>
            </a:bodyPr>
            <a:lstStyle/>
            <a:p>
              <a:r>
                <a:rPr lang="zh-CN" altLang="en-US" sz="2400" b="1" dirty="0" smtClean="0">
                  <a:solidFill>
                    <a:schemeClr val="bg1"/>
                  </a:solidFill>
                  <a:latin typeface="微软雅黑" panose="020B0503020204020204" charset="-122"/>
                  <a:ea typeface="微软雅黑" panose="020B0503020204020204" charset="-122"/>
                </a:rPr>
                <a:t>添加</a:t>
              </a:r>
              <a:endParaRPr lang="en-US" altLang="zh-CN" sz="2400" b="1" dirty="0" smtClean="0">
                <a:solidFill>
                  <a:schemeClr val="bg1"/>
                </a:solidFill>
                <a:latin typeface="微软雅黑" panose="020B0503020204020204" charset="-122"/>
                <a:ea typeface="微软雅黑" panose="020B0503020204020204" charset="-122"/>
              </a:endParaRPr>
            </a:p>
            <a:p>
              <a:r>
                <a:rPr lang="zh-CN" altLang="en-US" sz="2400" b="1" dirty="0" smtClean="0">
                  <a:solidFill>
                    <a:schemeClr val="bg1"/>
                  </a:solidFill>
                  <a:latin typeface="微软雅黑" panose="020B0503020204020204" charset="-122"/>
                  <a:ea typeface="微软雅黑" panose="020B0503020204020204" charset="-122"/>
                </a:rPr>
                <a:t>标题</a:t>
              </a:r>
            </a:p>
          </p:txBody>
        </p:sp>
      </p:grpSp>
      <p:grpSp>
        <p:nvGrpSpPr>
          <p:cNvPr id="17" name="组合 16"/>
          <p:cNvGrpSpPr/>
          <p:nvPr/>
        </p:nvGrpSpPr>
        <p:grpSpPr>
          <a:xfrm>
            <a:off x="2898598" y="2762907"/>
            <a:ext cx="1728192" cy="1489820"/>
            <a:chOff x="2936698" y="2785767"/>
            <a:chExt cx="1728192" cy="1489820"/>
          </a:xfrm>
        </p:grpSpPr>
        <p:sp>
          <p:nvSpPr>
            <p:cNvPr id="18" name="六边形 17"/>
            <p:cNvSpPr/>
            <p:nvPr/>
          </p:nvSpPr>
          <p:spPr>
            <a:xfrm>
              <a:off x="2936698" y="2785767"/>
              <a:ext cx="1728192" cy="1489820"/>
            </a:xfrm>
            <a:prstGeom prst="hexagon">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48"/>
            <p:cNvSpPr/>
            <p:nvPr/>
          </p:nvSpPr>
          <p:spPr>
            <a:xfrm>
              <a:off x="3493017" y="3190792"/>
              <a:ext cx="615553" cy="738664"/>
            </a:xfrm>
            <a:prstGeom prst="rect">
              <a:avLst/>
            </a:prstGeom>
          </p:spPr>
          <p:txBody>
            <a:bodyPr wrap="none" lIns="0" tIns="0" rIns="0" bIns="0">
              <a:spAutoFit/>
            </a:bodyPr>
            <a:lstStyle/>
            <a:p>
              <a:r>
                <a:rPr lang="zh-CN" altLang="en-US" sz="2400" b="1" dirty="0" smtClean="0">
                  <a:solidFill>
                    <a:schemeClr val="bg1"/>
                  </a:solidFill>
                  <a:latin typeface="微软雅黑" panose="020B0503020204020204" charset="-122"/>
                  <a:ea typeface="微软雅黑" panose="020B0503020204020204" charset="-122"/>
                </a:rPr>
                <a:t>添加</a:t>
              </a:r>
              <a:endParaRPr lang="en-US" altLang="zh-CN" sz="2400" b="1" dirty="0" smtClean="0">
                <a:solidFill>
                  <a:schemeClr val="bg1"/>
                </a:solidFill>
                <a:latin typeface="微软雅黑" panose="020B0503020204020204" charset="-122"/>
                <a:ea typeface="微软雅黑" panose="020B0503020204020204" charset="-122"/>
              </a:endParaRPr>
            </a:p>
            <a:p>
              <a:r>
                <a:rPr lang="zh-CN" altLang="en-US" sz="2400" b="1" dirty="0" smtClean="0">
                  <a:solidFill>
                    <a:schemeClr val="bg1"/>
                  </a:solidFill>
                  <a:latin typeface="微软雅黑" panose="020B0503020204020204" charset="-122"/>
                  <a:ea typeface="微软雅黑" panose="020B0503020204020204" charset="-122"/>
                </a:rPr>
                <a:t>标题</a:t>
              </a:r>
            </a:p>
          </p:txBody>
        </p:sp>
      </p:grpSp>
      <p:grpSp>
        <p:nvGrpSpPr>
          <p:cNvPr id="20" name="组合 19"/>
          <p:cNvGrpSpPr/>
          <p:nvPr/>
        </p:nvGrpSpPr>
        <p:grpSpPr>
          <a:xfrm>
            <a:off x="4698798" y="2762907"/>
            <a:ext cx="1728192" cy="1489820"/>
            <a:chOff x="4736898" y="2785767"/>
            <a:chExt cx="1728192" cy="1489820"/>
          </a:xfrm>
        </p:grpSpPr>
        <p:sp>
          <p:nvSpPr>
            <p:cNvPr id="21" name="六边形 20"/>
            <p:cNvSpPr/>
            <p:nvPr/>
          </p:nvSpPr>
          <p:spPr>
            <a:xfrm>
              <a:off x="4736898" y="2785767"/>
              <a:ext cx="1728192" cy="1489820"/>
            </a:xfrm>
            <a:prstGeom prst="hexagon">
              <a:avLst/>
            </a:prstGeom>
            <a:solidFill>
              <a:srgbClr val="F2A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48"/>
            <p:cNvSpPr/>
            <p:nvPr/>
          </p:nvSpPr>
          <p:spPr>
            <a:xfrm>
              <a:off x="5364088" y="3190792"/>
              <a:ext cx="615553" cy="738664"/>
            </a:xfrm>
            <a:prstGeom prst="rect">
              <a:avLst/>
            </a:prstGeom>
          </p:spPr>
          <p:txBody>
            <a:bodyPr wrap="none" lIns="0" tIns="0" rIns="0" bIns="0">
              <a:spAutoFit/>
            </a:bodyPr>
            <a:lstStyle/>
            <a:p>
              <a:r>
                <a:rPr lang="zh-CN" altLang="en-US" sz="2400" b="1" dirty="0" smtClean="0">
                  <a:solidFill>
                    <a:schemeClr val="bg1"/>
                  </a:solidFill>
                  <a:latin typeface="微软雅黑" panose="020B0503020204020204" charset="-122"/>
                  <a:ea typeface="微软雅黑" panose="020B0503020204020204" charset="-122"/>
                </a:rPr>
                <a:t>添加</a:t>
              </a:r>
              <a:endParaRPr lang="en-US" altLang="zh-CN" sz="2400" b="1" dirty="0" smtClean="0">
                <a:solidFill>
                  <a:schemeClr val="bg1"/>
                </a:solidFill>
                <a:latin typeface="微软雅黑" panose="020B0503020204020204" charset="-122"/>
                <a:ea typeface="微软雅黑" panose="020B0503020204020204" charset="-122"/>
              </a:endParaRPr>
            </a:p>
            <a:p>
              <a:r>
                <a:rPr lang="zh-CN" altLang="en-US" sz="2400" b="1" dirty="0" smtClean="0">
                  <a:solidFill>
                    <a:schemeClr val="bg1"/>
                  </a:solidFill>
                  <a:latin typeface="微软雅黑" panose="020B0503020204020204" charset="-122"/>
                  <a:ea typeface="微软雅黑" panose="020B0503020204020204" charset="-122"/>
                </a:rPr>
                <a:t>标题</a:t>
              </a:r>
            </a:p>
          </p:txBody>
        </p:sp>
      </p:grpSp>
      <p:grpSp>
        <p:nvGrpSpPr>
          <p:cNvPr id="23" name="组合 22"/>
          <p:cNvGrpSpPr/>
          <p:nvPr/>
        </p:nvGrpSpPr>
        <p:grpSpPr>
          <a:xfrm>
            <a:off x="6455514" y="2762907"/>
            <a:ext cx="1728192" cy="1489820"/>
            <a:chOff x="6493614" y="2785767"/>
            <a:chExt cx="1728192" cy="1489820"/>
          </a:xfrm>
        </p:grpSpPr>
        <p:sp>
          <p:nvSpPr>
            <p:cNvPr id="24" name="六边形 23"/>
            <p:cNvSpPr/>
            <p:nvPr/>
          </p:nvSpPr>
          <p:spPr>
            <a:xfrm>
              <a:off x="6493614" y="2785767"/>
              <a:ext cx="1728192" cy="1489820"/>
            </a:xfrm>
            <a:prstGeom prst="hexagon">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48"/>
            <p:cNvSpPr/>
            <p:nvPr/>
          </p:nvSpPr>
          <p:spPr>
            <a:xfrm>
              <a:off x="7100644" y="3189560"/>
              <a:ext cx="615553" cy="738664"/>
            </a:xfrm>
            <a:prstGeom prst="rect">
              <a:avLst/>
            </a:prstGeom>
          </p:spPr>
          <p:txBody>
            <a:bodyPr wrap="none" lIns="0" tIns="0" rIns="0" bIns="0">
              <a:spAutoFit/>
            </a:bodyPr>
            <a:lstStyle/>
            <a:p>
              <a:r>
                <a:rPr lang="zh-CN" altLang="en-US" sz="2400" b="1" dirty="0" smtClean="0">
                  <a:solidFill>
                    <a:schemeClr val="bg1"/>
                  </a:solidFill>
                  <a:latin typeface="微软雅黑" panose="020B0503020204020204" charset="-122"/>
                  <a:ea typeface="微软雅黑" panose="020B0503020204020204" charset="-122"/>
                </a:rPr>
                <a:t>添加</a:t>
              </a:r>
              <a:endParaRPr lang="en-US" altLang="zh-CN" sz="2400" b="1" dirty="0" smtClean="0">
                <a:solidFill>
                  <a:schemeClr val="bg1"/>
                </a:solidFill>
                <a:latin typeface="微软雅黑" panose="020B0503020204020204" charset="-122"/>
                <a:ea typeface="微软雅黑" panose="020B0503020204020204" charset="-122"/>
              </a:endParaRPr>
            </a:p>
            <a:p>
              <a:r>
                <a:rPr lang="zh-CN" altLang="en-US" sz="2400" b="1" dirty="0" smtClean="0">
                  <a:solidFill>
                    <a:schemeClr val="bg1"/>
                  </a:solidFill>
                  <a:latin typeface="微软雅黑" panose="020B0503020204020204" charset="-122"/>
                  <a:ea typeface="微软雅黑" panose="020B0503020204020204" charset="-122"/>
                </a:rPr>
                <a:t>标题</a:t>
              </a:r>
            </a:p>
          </p:txBody>
        </p:sp>
      </p:gr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28" name="矩形 27"/>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7885845"/>
      </p:ext>
    </p:extLst>
  </p:cSld>
  <p:clrMapOvr>
    <a:masterClrMapping/>
  </p:clrMapOvr>
  <mc:AlternateContent xmlns:mc="http://schemas.openxmlformats.org/markup-compatibility/2006">
    <mc:Choice xmlns:p14="http://schemas.microsoft.com/office/powerpoint/2010/main" Requires="p14">
      <p:transition spd="slow" p14:dur="275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2.22222E-6 4.93827E-7 L 0.36684 0.15278 " pathEditMode="relative" rAng="0" ptsTypes="AA">
                                      <p:cBhvr>
                                        <p:cTn id="8" dur="500" spd="-99900" fill="hold"/>
                                        <p:tgtEl>
                                          <p:spTgt spid="8"/>
                                        </p:tgtEl>
                                        <p:attrNameLst>
                                          <p:attrName>ppt_x,ppt_y</p:attrName>
                                        </p:attrNameLst>
                                      </p:cBhvr>
                                      <p:rCtr x="18333" y="7623"/>
                                    </p:animMotion>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4.16667E-6 4.69136E-6 L -0.39497 -0.11019 " pathEditMode="relative" rAng="0" ptsTypes="AA">
                                      <p:cBhvr>
                                        <p:cTn id="12" dur="500" spd="-99900" fill="hold"/>
                                        <p:tgtEl>
                                          <p:spTgt spid="9"/>
                                        </p:tgtEl>
                                        <p:attrNameLst>
                                          <p:attrName>ppt_x,ppt_y</p:attrName>
                                        </p:attrNameLst>
                                      </p:cBhvr>
                                      <p:rCtr x="-19757" y="-5525"/>
                                    </p:animMotion>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up)">
                                      <p:cBhvr>
                                        <p:cTn id="21" dur="500"/>
                                        <p:tgtEl>
                                          <p:spTgt spid="7">
                                            <p:txEl>
                                              <p:pRg st="0" end="0"/>
                                            </p:txEl>
                                          </p:spTgt>
                                        </p:tgtEl>
                                      </p:cBhvr>
                                    </p:animEffec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8" grpId="0" animBg="1"/>
      <p:bldP spid="8" grpId="1" animBg="1"/>
      <p:bldP spid="9" grpId="0" animBg="1"/>
      <p:bldP spid="9"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flipV="1">
            <a:off x="-379838" y="4562475"/>
            <a:ext cx="9714338" cy="647700"/>
            <a:chOff x="-379838" y="-22860"/>
            <a:chExt cx="9903676" cy="59436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grpSp>
        <p:nvGrpSpPr>
          <p:cNvPr id="6" name="组合 66"/>
          <p:cNvGrpSpPr>
            <a:grpSpLocks/>
          </p:cNvGrpSpPr>
          <p:nvPr/>
        </p:nvGrpSpPr>
        <p:grpSpPr bwMode="auto">
          <a:xfrm>
            <a:off x="2774853" y="906217"/>
            <a:ext cx="3370105" cy="3372542"/>
            <a:chOff x="0" y="0"/>
            <a:chExt cx="4392474" cy="4393594"/>
          </a:xfrm>
        </p:grpSpPr>
        <p:grpSp>
          <p:nvGrpSpPr>
            <p:cNvPr id="7" name="组合 44"/>
            <p:cNvGrpSpPr>
              <a:grpSpLocks/>
            </p:cNvGrpSpPr>
            <p:nvPr/>
          </p:nvGrpSpPr>
          <p:grpSpPr bwMode="auto">
            <a:xfrm>
              <a:off x="0" y="0"/>
              <a:ext cx="4392474" cy="4393594"/>
              <a:chOff x="0" y="0"/>
              <a:chExt cx="4392474" cy="4393594"/>
            </a:xfrm>
          </p:grpSpPr>
          <p:grpSp>
            <p:nvGrpSpPr>
              <p:cNvPr id="12" name="组合 30"/>
              <p:cNvGrpSpPr>
                <a:grpSpLocks/>
              </p:cNvGrpSpPr>
              <p:nvPr/>
            </p:nvGrpSpPr>
            <p:grpSpPr bwMode="auto">
              <a:xfrm>
                <a:off x="0" y="0"/>
                <a:ext cx="4392474" cy="4393594"/>
                <a:chOff x="0" y="0"/>
                <a:chExt cx="4392474" cy="4393594"/>
              </a:xfrm>
            </p:grpSpPr>
            <p:sp>
              <p:nvSpPr>
                <p:cNvPr id="18" name="Freeform 5"/>
                <p:cNvSpPr>
                  <a:spLocks/>
                </p:cNvSpPr>
                <p:nvPr/>
              </p:nvSpPr>
              <p:spPr bwMode="auto">
                <a:xfrm rot="2700000">
                  <a:off x="1722485" y="615110"/>
                  <a:ext cx="1941774" cy="711551"/>
                </a:xfrm>
                <a:custGeom>
                  <a:avLst/>
                  <a:gdLst>
                    <a:gd name="T0" fmla="*/ 666967 w 821"/>
                    <a:gd name="T1" fmla="*/ 47279 h 301"/>
                    <a:gd name="T2" fmla="*/ 0 w 821"/>
                    <a:gd name="T3" fmla="*/ 711551 h 301"/>
                    <a:gd name="T4" fmla="*/ 1941774 w 821"/>
                    <a:gd name="T5" fmla="*/ 711551 h 301"/>
                    <a:gd name="T6" fmla="*/ 1941774 w 821"/>
                    <a:gd name="T7" fmla="*/ 0 h 301"/>
                    <a:gd name="T8" fmla="*/ 775764 w 821"/>
                    <a:gd name="T9" fmla="*/ 0 h 301"/>
                    <a:gd name="T10" fmla="*/ 666967 w 821"/>
                    <a:gd name="T11" fmla="*/ 47279 h 3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19" name="Freeform 6"/>
                <p:cNvSpPr>
                  <a:spLocks/>
                </p:cNvSpPr>
                <p:nvPr/>
              </p:nvSpPr>
              <p:spPr bwMode="auto">
                <a:xfrm rot="2700000">
                  <a:off x="3064311" y="1725311"/>
                  <a:ext cx="714549" cy="1941775"/>
                </a:xfrm>
                <a:custGeom>
                  <a:avLst/>
                  <a:gdLst>
                    <a:gd name="T0" fmla="*/ 667228 w 302"/>
                    <a:gd name="T1" fmla="*/ 666968 h 821"/>
                    <a:gd name="T2" fmla="*/ 0 w 302"/>
                    <a:gd name="T3" fmla="*/ 0 h 821"/>
                    <a:gd name="T4" fmla="*/ 0 w 302"/>
                    <a:gd name="T5" fmla="*/ 1941775 h 821"/>
                    <a:gd name="T6" fmla="*/ 714549 w 302"/>
                    <a:gd name="T7" fmla="*/ 1941775 h 821"/>
                    <a:gd name="T8" fmla="*/ 714549 w 302"/>
                    <a:gd name="T9" fmla="*/ 775764 h 821"/>
                    <a:gd name="T10" fmla="*/ 667228 w 302"/>
                    <a:gd name="T11" fmla="*/ 666968 h 8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20" name="Freeform 7"/>
                <p:cNvSpPr>
                  <a:spLocks/>
                </p:cNvSpPr>
                <p:nvPr/>
              </p:nvSpPr>
              <p:spPr bwMode="auto">
                <a:xfrm rot="2700000">
                  <a:off x="2580127" y="1261992"/>
                  <a:ext cx="1863824" cy="1076321"/>
                </a:xfrm>
                <a:custGeom>
                  <a:avLst/>
                  <a:gdLst>
                    <a:gd name="T0" fmla="*/ 1163707 w 788"/>
                    <a:gd name="T1" fmla="*/ 222361 h 455"/>
                    <a:gd name="T2" fmla="*/ 988678 w 788"/>
                    <a:gd name="T3" fmla="*/ 177416 h 455"/>
                    <a:gd name="T4" fmla="*/ 570027 w 788"/>
                    <a:gd name="T5" fmla="*/ 177416 h 455"/>
                    <a:gd name="T6" fmla="*/ 570027 w 788"/>
                    <a:gd name="T7" fmla="*/ 68601 h 455"/>
                    <a:gd name="T8" fmla="*/ 489609 w 788"/>
                    <a:gd name="T9" fmla="*/ 28386 h 455"/>
                    <a:gd name="T10" fmla="*/ 37844 w 788"/>
                    <a:gd name="T11" fmla="*/ 477839 h 455"/>
                    <a:gd name="T12" fmla="*/ 37844 w 788"/>
                    <a:gd name="T13" fmla="*/ 596116 h 455"/>
                    <a:gd name="T14" fmla="*/ 489609 w 788"/>
                    <a:gd name="T15" fmla="*/ 1045569 h 455"/>
                    <a:gd name="T16" fmla="*/ 570027 w 788"/>
                    <a:gd name="T17" fmla="*/ 1007720 h 455"/>
                    <a:gd name="T18" fmla="*/ 570027 w 788"/>
                    <a:gd name="T19" fmla="*/ 901271 h 455"/>
                    <a:gd name="T20" fmla="*/ 1615472 w 788"/>
                    <a:gd name="T21" fmla="*/ 901271 h 455"/>
                    <a:gd name="T22" fmla="*/ 1854363 w 788"/>
                    <a:gd name="T23" fmla="*/ 1055031 h 455"/>
                    <a:gd name="T24" fmla="*/ 1804693 w 788"/>
                    <a:gd name="T25" fmla="*/ 922561 h 455"/>
                    <a:gd name="T26" fmla="*/ 1163707 w 788"/>
                    <a:gd name="T27" fmla="*/ 222361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21" name="Freeform 8"/>
                <p:cNvSpPr>
                  <a:spLocks/>
                </p:cNvSpPr>
                <p:nvPr/>
              </p:nvSpPr>
              <p:spPr bwMode="auto">
                <a:xfrm rot="2700000">
                  <a:off x="730626" y="3067930"/>
                  <a:ext cx="1939775" cy="711551"/>
                </a:xfrm>
                <a:custGeom>
                  <a:avLst/>
                  <a:gdLst>
                    <a:gd name="T0" fmla="*/ 1275047 w 820"/>
                    <a:gd name="T1" fmla="*/ 666636 h 301"/>
                    <a:gd name="T2" fmla="*/ 1939775 w 820"/>
                    <a:gd name="T3" fmla="*/ 0 h 301"/>
                    <a:gd name="T4" fmla="*/ 0 w 820"/>
                    <a:gd name="T5" fmla="*/ 0 h 301"/>
                    <a:gd name="T6" fmla="*/ 0 w 820"/>
                    <a:gd name="T7" fmla="*/ 711551 h 301"/>
                    <a:gd name="T8" fmla="*/ 1166231 w 820"/>
                    <a:gd name="T9" fmla="*/ 711551 h 301"/>
                    <a:gd name="T10" fmla="*/ 1275047 w 820"/>
                    <a:gd name="T11" fmla="*/ 666636 h 3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22" name="Freeform 9"/>
                <p:cNvSpPr>
                  <a:spLocks/>
                </p:cNvSpPr>
                <p:nvPr/>
              </p:nvSpPr>
              <p:spPr bwMode="auto">
                <a:xfrm rot="2700000">
                  <a:off x="2052721" y="2581222"/>
                  <a:ext cx="1081317" cy="1870820"/>
                </a:xfrm>
                <a:custGeom>
                  <a:avLst/>
                  <a:gdLst>
                    <a:gd name="T0" fmla="*/ 858902 w 457"/>
                    <a:gd name="T1" fmla="*/ 1163645 h 791"/>
                    <a:gd name="T2" fmla="*/ 901492 w 457"/>
                    <a:gd name="T3" fmla="*/ 988625 h 791"/>
                    <a:gd name="T4" fmla="*/ 901492 w 457"/>
                    <a:gd name="T5" fmla="*/ 569997 h 791"/>
                    <a:gd name="T6" fmla="*/ 1012700 w 457"/>
                    <a:gd name="T7" fmla="*/ 569997 h 791"/>
                    <a:gd name="T8" fmla="*/ 1050557 w 457"/>
                    <a:gd name="T9" fmla="*/ 489582 h 791"/>
                    <a:gd name="T10" fmla="*/ 600995 w 457"/>
                    <a:gd name="T11" fmla="*/ 37842 h 791"/>
                    <a:gd name="T12" fmla="*/ 482689 w 457"/>
                    <a:gd name="T13" fmla="*/ 37842 h 791"/>
                    <a:gd name="T14" fmla="*/ 35492 w 457"/>
                    <a:gd name="T15" fmla="*/ 489582 h 791"/>
                    <a:gd name="T16" fmla="*/ 73350 w 457"/>
                    <a:gd name="T17" fmla="*/ 569997 h 791"/>
                    <a:gd name="T18" fmla="*/ 177459 w 457"/>
                    <a:gd name="T19" fmla="*/ 569997 h 791"/>
                    <a:gd name="T20" fmla="*/ 177459 w 457"/>
                    <a:gd name="T21" fmla="*/ 1615386 h 791"/>
                    <a:gd name="T22" fmla="*/ 0 w 457"/>
                    <a:gd name="T23" fmla="*/ 1854264 h 791"/>
                    <a:gd name="T24" fmla="*/ 156164 w 457"/>
                    <a:gd name="T25" fmla="*/ 1802231 h 791"/>
                    <a:gd name="T26" fmla="*/ 858902 w 457"/>
                    <a:gd name="T27" fmla="*/ 1163645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rgbClr val="142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23" name="Freeform 10"/>
                <p:cNvSpPr>
                  <a:spLocks/>
                </p:cNvSpPr>
                <p:nvPr/>
              </p:nvSpPr>
              <p:spPr bwMode="auto">
                <a:xfrm rot="2700000">
                  <a:off x="614612" y="726093"/>
                  <a:ext cx="712551" cy="1941775"/>
                </a:xfrm>
                <a:custGeom>
                  <a:avLst/>
                  <a:gdLst>
                    <a:gd name="T0" fmla="*/ 47346 w 301"/>
                    <a:gd name="T1" fmla="*/ 1274807 h 821"/>
                    <a:gd name="T2" fmla="*/ 712551 w 301"/>
                    <a:gd name="T3" fmla="*/ 1941775 h 821"/>
                    <a:gd name="T4" fmla="*/ 712551 w 301"/>
                    <a:gd name="T5" fmla="*/ 0 h 821"/>
                    <a:gd name="T6" fmla="*/ 0 w 301"/>
                    <a:gd name="T7" fmla="*/ 0 h 821"/>
                    <a:gd name="T8" fmla="*/ 0 w 301"/>
                    <a:gd name="T9" fmla="*/ 1166011 h 821"/>
                    <a:gd name="T10" fmla="*/ 47346 w 301"/>
                    <a:gd name="T11" fmla="*/ 1274807 h 8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24" name="Freeform 11"/>
                <p:cNvSpPr>
                  <a:spLocks/>
                </p:cNvSpPr>
                <p:nvPr/>
              </p:nvSpPr>
              <p:spPr bwMode="auto">
                <a:xfrm rot="2700000">
                  <a:off x="-56035" y="2051393"/>
                  <a:ext cx="1870819" cy="1078320"/>
                </a:xfrm>
                <a:custGeom>
                  <a:avLst/>
                  <a:gdLst>
                    <a:gd name="T0" fmla="*/ 704809 w 791"/>
                    <a:gd name="T1" fmla="*/ 856035 h 456"/>
                    <a:gd name="T2" fmla="*/ 882194 w 791"/>
                    <a:gd name="T3" fmla="*/ 900965 h 456"/>
                    <a:gd name="T4" fmla="*/ 1300822 w 791"/>
                    <a:gd name="T5" fmla="*/ 900965 h 456"/>
                    <a:gd name="T6" fmla="*/ 1300822 w 791"/>
                    <a:gd name="T7" fmla="*/ 1012107 h 456"/>
                    <a:gd name="T8" fmla="*/ 1381237 w 791"/>
                    <a:gd name="T9" fmla="*/ 1049943 h 456"/>
                    <a:gd name="T10" fmla="*/ 1830612 w 791"/>
                    <a:gd name="T11" fmla="*/ 600643 h 456"/>
                    <a:gd name="T12" fmla="*/ 1830612 w 791"/>
                    <a:gd name="T13" fmla="*/ 482406 h 456"/>
                    <a:gd name="T14" fmla="*/ 1381237 w 791"/>
                    <a:gd name="T15" fmla="*/ 33106 h 456"/>
                    <a:gd name="T16" fmla="*/ 1300822 w 791"/>
                    <a:gd name="T17" fmla="*/ 73307 h 456"/>
                    <a:gd name="T18" fmla="*/ 1298457 w 791"/>
                    <a:gd name="T19" fmla="*/ 177355 h 456"/>
                    <a:gd name="T20" fmla="*/ 253069 w 791"/>
                    <a:gd name="T21" fmla="*/ 177355 h 456"/>
                    <a:gd name="T22" fmla="*/ 14191 w 791"/>
                    <a:gd name="T23" fmla="*/ 0 h 456"/>
                    <a:gd name="T24" fmla="*/ 66224 w 791"/>
                    <a:gd name="T25" fmla="*/ 156073 h 456"/>
                    <a:gd name="T26" fmla="*/ 704809 w 791"/>
                    <a:gd name="T27" fmla="*/ 856035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grpSp>
          <p:sp>
            <p:nvSpPr>
              <p:cNvPr id="17" name="Freeform 12"/>
              <p:cNvSpPr>
                <a:spLocks/>
              </p:cNvSpPr>
              <p:nvPr/>
            </p:nvSpPr>
            <p:spPr bwMode="auto">
              <a:xfrm rot="2700000">
                <a:off x="1261261" y="-56035"/>
                <a:ext cx="1081317" cy="1870820"/>
              </a:xfrm>
              <a:custGeom>
                <a:avLst/>
                <a:gdLst>
                  <a:gd name="T0" fmla="*/ 222415 w 457"/>
                  <a:gd name="T1" fmla="*/ 707175 h 791"/>
                  <a:gd name="T2" fmla="*/ 177459 w 457"/>
                  <a:gd name="T3" fmla="*/ 882195 h 791"/>
                  <a:gd name="T4" fmla="*/ 177459 w 457"/>
                  <a:gd name="T5" fmla="*/ 1300823 h 791"/>
                  <a:gd name="T6" fmla="*/ 68617 w 457"/>
                  <a:gd name="T7" fmla="*/ 1300823 h 791"/>
                  <a:gd name="T8" fmla="*/ 30760 w 457"/>
                  <a:gd name="T9" fmla="*/ 1383603 h 791"/>
                  <a:gd name="T10" fmla="*/ 477956 w 457"/>
                  <a:gd name="T11" fmla="*/ 1832978 h 791"/>
                  <a:gd name="T12" fmla="*/ 598628 w 457"/>
                  <a:gd name="T13" fmla="*/ 1832978 h 791"/>
                  <a:gd name="T14" fmla="*/ 1045825 w 457"/>
                  <a:gd name="T15" fmla="*/ 1383603 h 791"/>
                  <a:gd name="T16" fmla="*/ 1007967 w 457"/>
                  <a:gd name="T17" fmla="*/ 1300823 h 791"/>
                  <a:gd name="T18" fmla="*/ 901492 w 457"/>
                  <a:gd name="T19" fmla="*/ 1300823 h 791"/>
                  <a:gd name="T20" fmla="*/ 901492 w 457"/>
                  <a:gd name="T21" fmla="*/ 255434 h 791"/>
                  <a:gd name="T22" fmla="*/ 1081317 w 457"/>
                  <a:gd name="T23" fmla="*/ 16556 h 791"/>
                  <a:gd name="T24" fmla="*/ 922787 w 457"/>
                  <a:gd name="T25" fmla="*/ 68589 h 791"/>
                  <a:gd name="T26" fmla="*/ 222415 w 457"/>
                  <a:gd name="T27" fmla="*/ 707175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rgbClr val="142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grpSp>
        <p:sp>
          <p:nvSpPr>
            <p:cNvPr id="8" name="文本框 62"/>
            <p:cNvSpPr txBox="1">
              <a:spLocks noChangeArrowheads="1"/>
            </p:cNvSpPr>
            <p:nvPr/>
          </p:nvSpPr>
          <p:spPr bwMode="auto">
            <a:xfrm>
              <a:off x="1170899" y="835562"/>
              <a:ext cx="709302" cy="6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itchFamily="2" charset="-122"/>
                  <a:ea typeface="微软雅黑 Light"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itchFamily="2" charset="-122"/>
                  <a:ea typeface="微软雅黑 Light"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itchFamily="2" charset="-122"/>
                  <a:ea typeface="微软雅黑 Light"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9pPr>
            </a:lstStyle>
            <a:p>
              <a:pPr eaLnBrk="1" hangingPunct="1">
                <a:lnSpc>
                  <a:spcPct val="100000"/>
                </a:lnSpc>
                <a:spcBef>
                  <a:spcPct val="0"/>
                </a:spcBef>
                <a:buFont typeface="Arial" panose="020B0604020202020204" pitchFamily="34" charset="0"/>
                <a:buNone/>
              </a:pPr>
              <a:r>
                <a:rPr lang="en-US" altLang="zh-CN" dirty="0">
                  <a:solidFill>
                    <a:schemeClr val="bg1"/>
                  </a:solidFill>
                  <a:latin typeface="微软雅黑" panose="020B0503020204020204" pitchFamily="34" charset="-122"/>
                  <a:ea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文本框 63"/>
            <p:cNvSpPr txBox="1">
              <a:spLocks noChangeArrowheads="1"/>
            </p:cNvSpPr>
            <p:nvPr/>
          </p:nvSpPr>
          <p:spPr bwMode="auto">
            <a:xfrm>
              <a:off x="813421" y="2583547"/>
              <a:ext cx="709302" cy="6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itchFamily="2" charset="-122"/>
                  <a:ea typeface="微软雅黑 Light"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itchFamily="2" charset="-122"/>
                  <a:ea typeface="微软雅黑 Light"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itchFamily="2" charset="-122"/>
                  <a:ea typeface="微软雅黑 Light"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9pPr>
            </a:lstStyle>
            <a:p>
              <a:pPr eaLnBrk="1" hangingPunct="1">
                <a:lnSpc>
                  <a:spcPct val="100000"/>
                </a:lnSpc>
                <a:spcBef>
                  <a:spcPct val="0"/>
                </a:spcBef>
                <a:buFont typeface="Arial" panose="020B0604020202020204" pitchFamily="34" charset="0"/>
                <a:buNone/>
              </a:pPr>
              <a:r>
                <a:rPr lang="en-US" altLang="zh-CN">
                  <a:solidFill>
                    <a:schemeClr val="bg1"/>
                  </a:solidFill>
                  <a:latin typeface="微软雅黑" panose="020B0503020204020204" pitchFamily="34" charset="-122"/>
                  <a:ea typeface="微软雅黑" panose="020B0503020204020204" pitchFamily="34" charset="-122"/>
                </a:rPr>
                <a:t>04</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文本框 64"/>
            <p:cNvSpPr txBox="1">
              <a:spLocks noChangeArrowheads="1"/>
            </p:cNvSpPr>
            <p:nvPr/>
          </p:nvSpPr>
          <p:spPr bwMode="auto">
            <a:xfrm>
              <a:off x="2506332" y="2931262"/>
              <a:ext cx="709302" cy="6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itchFamily="2" charset="-122"/>
                  <a:ea typeface="微软雅黑 Light"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itchFamily="2" charset="-122"/>
                  <a:ea typeface="微软雅黑 Light"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itchFamily="2" charset="-122"/>
                  <a:ea typeface="微软雅黑 Light"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9pPr>
            </a:lstStyle>
            <a:p>
              <a:pPr eaLnBrk="1" hangingPunct="1">
                <a:lnSpc>
                  <a:spcPct val="100000"/>
                </a:lnSpc>
                <a:spcBef>
                  <a:spcPct val="0"/>
                </a:spcBef>
                <a:buFont typeface="Arial" panose="020B0604020202020204" pitchFamily="34" charset="0"/>
                <a:buNone/>
              </a:pPr>
              <a:r>
                <a:rPr lang="en-US" altLang="zh-CN" dirty="0">
                  <a:solidFill>
                    <a:schemeClr val="bg1"/>
                  </a:solidFill>
                  <a:latin typeface="微软雅黑" panose="020B0503020204020204" pitchFamily="34" charset="-122"/>
                  <a:ea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文本框 65"/>
            <p:cNvSpPr txBox="1">
              <a:spLocks noChangeArrowheads="1"/>
            </p:cNvSpPr>
            <p:nvPr/>
          </p:nvSpPr>
          <p:spPr bwMode="auto">
            <a:xfrm>
              <a:off x="2909333" y="1236386"/>
              <a:ext cx="709302" cy="6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itchFamily="2" charset="-122"/>
                  <a:ea typeface="微软雅黑 Light"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itchFamily="2" charset="-122"/>
                  <a:ea typeface="微软雅黑 Light"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itchFamily="2" charset="-122"/>
                  <a:ea typeface="微软雅黑 Light"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itchFamily="2" charset="-122"/>
                  <a:ea typeface="微软雅黑 Light"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itchFamily="2" charset="-122"/>
                  <a:ea typeface="微软雅黑 Light" pitchFamily="2" charset="-122"/>
                </a:defRPr>
              </a:lvl9pPr>
            </a:lstStyle>
            <a:p>
              <a:pPr eaLnBrk="1" hangingPunct="1">
                <a:lnSpc>
                  <a:spcPct val="100000"/>
                </a:lnSpc>
                <a:spcBef>
                  <a:spcPct val="0"/>
                </a:spcBef>
                <a:buFont typeface="Arial" panose="020B0604020202020204" pitchFamily="34" charset="0"/>
                <a:buNone/>
              </a:pPr>
              <a:r>
                <a:rPr lang="en-US" altLang="zh-CN" dirty="0">
                  <a:solidFill>
                    <a:schemeClr val="bg1"/>
                  </a:solidFill>
                  <a:latin typeface="微软雅黑" panose="020B0503020204020204" pitchFamily="34" charset="-122"/>
                  <a:ea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5" name="TextBox 47"/>
          <p:cNvSpPr txBox="1"/>
          <p:nvPr/>
        </p:nvSpPr>
        <p:spPr>
          <a:xfrm>
            <a:off x="5830410" y="1761854"/>
            <a:ext cx="2505869" cy="665310"/>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26" name="Rectangle 48"/>
          <p:cNvSpPr/>
          <p:nvPr/>
        </p:nvSpPr>
        <p:spPr>
          <a:xfrm>
            <a:off x="5830411" y="1509464"/>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27" name="TextBox 47"/>
          <p:cNvSpPr txBox="1"/>
          <p:nvPr/>
        </p:nvSpPr>
        <p:spPr>
          <a:xfrm>
            <a:off x="5523572" y="3545546"/>
            <a:ext cx="2335745" cy="692497"/>
          </a:xfrm>
          <a:prstGeom prst="rect">
            <a:avLst/>
          </a:prstGeom>
          <a:noFill/>
        </p:spPr>
        <p:txBody>
          <a:bodyPr wrap="square" lIns="0" tIns="0" rIns="0" bIns="0" rtlCol="0">
            <a:spAutoFit/>
          </a:bodyPr>
          <a:lstStyle/>
          <a:p>
            <a:pP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28" name="Rectangle 48"/>
          <p:cNvSpPr/>
          <p:nvPr/>
        </p:nvSpPr>
        <p:spPr>
          <a:xfrm>
            <a:off x="5523573" y="3293156"/>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29" name="TextBox 47"/>
          <p:cNvSpPr txBox="1"/>
          <p:nvPr/>
        </p:nvSpPr>
        <p:spPr>
          <a:xfrm>
            <a:off x="1154305" y="1340764"/>
            <a:ext cx="2123897" cy="692497"/>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30" name="Rectangle 48"/>
          <p:cNvSpPr/>
          <p:nvPr/>
        </p:nvSpPr>
        <p:spPr>
          <a:xfrm>
            <a:off x="2043570" y="1094543"/>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sp>
        <p:nvSpPr>
          <p:cNvPr id="31" name="TextBox 47"/>
          <p:cNvSpPr txBox="1"/>
          <p:nvPr/>
        </p:nvSpPr>
        <p:spPr>
          <a:xfrm>
            <a:off x="1154305" y="3388163"/>
            <a:ext cx="2210778" cy="692497"/>
          </a:xfrm>
          <a:prstGeom prst="rect">
            <a:avLst/>
          </a:prstGeom>
          <a:noFill/>
        </p:spPr>
        <p:txBody>
          <a:bodyPr wrap="square" lIns="0" tIns="0" rIns="0" bIns="0" rtlCol="0">
            <a:spAutoFit/>
          </a:bodyPr>
          <a:lstStyle/>
          <a:p>
            <a:pPr algn="r">
              <a:lnSpc>
                <a:spcPct val="150000"/>
              </a:lnSpc>
            </a:pPr>
            <a:r>
              <a:rPr lang="zh-CN" altLang="en-US" sz="1000" dirty="0" smtClean="0">
                <a:solidFill>
                  <a:schemeClr val="tx1">
                    <a:lumMod val="85000"/>
                    <a:lumOff val="15000"/>
                  </a:schemeClr>
                </a:solidFill>
                <a:latin typeface="微软雅黑" panose="020B0503020204020204" charset="-122"/>
                <a:ea typeface="微软雅黑" panose="020B0503020204020204" charset="-122"/>
                <a:sym typeface="+mn-ea"/>
              </a:rPr>
              <a:t>请在这里输入你的文字说明并且文本尽量精简可根据需求拉伸文本框请在这里输入你的文字说明并且文本</a:t>
            </a:r>
          </a:p>
        </p:txBody>
      </p:sp>
      <p:sp>
        <p:nvSpPr>
          <p:cNvPr id="32" name="Rectangle 48"/>
          <p:cNvSpPr/>
          <p:nvPr/>
        </p:nvSpPr>
        <p:spPr>
          <a:xfrm>
            <a:off x="2130451" y="3141942"/>
            <a:ext cx="1231107" cy="246221"/>
          </a:xfrm>
          <a:prstGeom prst="rect">
            <a:avLst/>
          </a:prstGeom>
        </p:spPr>
        <p:txBody>
          <a:bodyPr wrap="none" lIns="0" tIns="0" rIns="0" bIns="0">
            <a:spAutoFit/>
          </a:bodyPr>
          <a:lstStyle/>
          <a:p>
            <a:r>
              <a:rPr lang="zh-CN" altLang="en-US" sz="1600" b="1" dirty="0" smtClean="0">
                <a:solidFill>
                  <a:schemeClr val="tx1">
                    <a:lumMod val="75000"/>
                    <a:lumOff val="25000"/>
                  </a:schemeClr>
                </a:solidFill>
                <a:latin typeface="微软雅黑" panose="020B0503020204020204" charset="-122"/>
                <a:ea typeface="微软雅黑" panose="020B0503020204020204" charset="-122"/>
              </a:rPr>
              <a:t>单击添加标题</a:t>
            </a:r>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749" y="0"/>
            <a:ext cx="387521" cy="620033"/>
          </a:xfrm>
          <a:prstGeom prst="rect">
            <a:avLst/>
          </a:prstGeom>
        </p:spPr>
      </p:pic>
      <p:sp>
        <p:nvSpPr>
          <p:cNvPr id="34" name="矩形 33"/>
          <p:cNvSpPr/>
          <p:nvPr/>
        </p:nvSpPr>
        <p:spPr>
          <a:xfrm>
            <a:off x="547688" y="171334"/>
            <a:ext cx="2031325" cy="369332"/>
          </a:xfrm>
          <a:prstGeom prst="rect">
            <a:avLst/>
          </a:prstGeom>
        </p:spPr>
        <p:txBody>
          <a:bodyPr wrap="none">
            <a:spAutoFit/>
          </a:bodyPr>
          <a:lstStyle/>
          <a:p>
            <a:pPr algn="ctr"/>
            <a:r>
              <a:rPr lang="zh-CN" altLang="en-US" sz="1800" b="1"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单击添加标题内容</a:t>
            </a:r>
            <a:endPar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285313"/>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50"/>
                                        <p:tgtEl>
                                          <p:spTgt spid="6"/>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right)">
                                      <p:cBhvr>
                                        <p:cTn id="26" dur="500"/>
                                        <p:tgtEl>
                                          <p:spTgt spid="29"/>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right)">
                                      <p:cBhvr>
                                        <p:cTn id="29" dur="500"/>
                                        <p:tgtEl>
                                          <p:spTgt spid="3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0"/>
            <a:ext cx="9144000" cy="5143500"/>
          </a:xfrm>
          <a:prstGeom prst="rect">
            <a:avLst/>
          </a:prstGeom>
          <a:solidFill>
            <a:srgbClr val="142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9838" y="-22860"/>
            <a:ext cx="9714338" cy="594360"/>
            <a:chOff x="-379838" y="-22860"/>
            <a:chExt cx="9903676" cy="59436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379838" y="-22860"/>
              <a:ext cx="3404978" cy="5715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2867152" y="0"/>
              <a:ext cx="3404978" cy="571500"/>
            </a:xfrm>
            <a:prstGeom prst="rect">
              <a:avLst/>
            </a:prstGeom>
          </p:spPr>
        </p:pic>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9370" r="6359" b="79519"/>
            <a:stretch/>
          </p:blipFill>
          <p:spPr>
            <a:xfrm>
              <a:off x="6118860" y="0"/>
              <a:ext cx="3404978" cy="571500"/>
            </a:xfrm>
            <a:prstGeom prst="rect">
              <a:avLst/>
            </a:prstGeom>
          </p:spPr>
        </p:pic>
      </p:gr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358" t="8247" r="41746" b="76341"/>
          <a:stretch/>
        </p:blipFill>
        <p:spPr>
          <a:xfrm rot="10800000">
            <a:off x="-19052" y="3495872"/>
            <a:ext cx="4505326" cy="1647627"/>
          </a:xfrm>
          <a:prstGeom prst="rect">
            <a:avLst/>
          </a:prstGeom>
        </p:spPr>
      </p:pic>
      <p:grpSp>
        <p:nvGrpSpPr>
          <p:cNvPr id="14" name="组合 13"/>
          <p:cNvGrpSpPr/>
          <p:nvPr/>
        </p:nvGrpSpPr>
        <p:grpSpPr>
          <a:xfrm>
            <a:off x="1276553" y="756489"/>
            <a:ext cx="6419442" cy="3354584"/>
            <a:chOff x="1365822" y="790211"/>
            <a:chExt cx="6419442" cy="2879677"/>
          </a:xfrm>
        </p:grpSpPr>
        <p:sp>
          <p:nvSpPr>
            <p:cNvPr id="15" name="任意多边形 14"/>
            <p:cNvSpPr/>
            <p:nvPr/>
          </p:nvSpPr>
          <p:spPr>
            <a:xfrm>
              <a:off x="1372908" y="88945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13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365822" y="790211"/>
              <a:ext cx="6412356" cy="2780437"/>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54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1527413" y="888283"/>
              <a:ext cx="6065852" cy="2582435"/>
            </a:xfrm>
            <a:custGeom>
              <a:avLst/>
              <a:gdLst>
                <a:gd name="connsiteX0" fmla="*/ 251792 w 5784574"/>
                <a:gd name="connsiteY0" fmla="*/ 655982 h 2570921"/>
                <a:gd name="connsiteX1" fmla="*/ 2570922 w 5784574"/>
                <a:gd name="connsiteY1" fmla="*/ 6626 h 2570921"/>
                <a:gd name="connsiteX2" fmla="*/ 3107635 w 5784574"/>
                <a:gd name="connsiteY2" fmla="*/ 6626 h 2570921"/>
                <a:gd name="connsiteX3" fmla="*/ 4512366 w 5784574"/>
                <a:gd name="connsiteY3" fmla="*/ 0 h 2570921"/>
                <a:gd name="connsiteX4" fmla="*/ 5546035 w 5784574"/>
                <a:gd name="connsiteY4" fmla="*/ 675861 h 2570921"/>
                <a:gd name="connsiteX5" fmla="*/ 5751444 w 5784574"/>
                <a:gd name="connsiteY5" fmla="*/ 874643 h 2570921"/>
                <a:gd name="connsiteX6" fmla="*/ 5784574 w 5784574"/>
                <a:gd name="connsiteY6" fmla="*/ 1470991 h 2570921"/>
                <a:gd name="connsiteX7" fmla="*/ 5532783 w 5784574"/>
                <a:gd name="connsiteY7" fmla="*/ 1729408 h 2570921"/>
                <a:gd name="connsiteX8" fmla="*/ 4737652 w 5784574"/>
                <a:gd name="connsiteY8" fmla="*/ 2358887 h 2570921"/>
                <a:gd name="connsiteX9" fmla="*/ 3054626 w 5784574"/>
                <a:gd name="connsiteY9" fmla="*/ 2365513 h 2570921"/>
                <a:gd name="connsiteX10" fmla="*/ 2895600 w 5784574"/>
                <a:gd name="connsiteY10" fmla="*/ 2570921 h 2570921"/>
                <a:gd name="connsiteX11" fmla="*/ 2637183 w 5784574"/>
                <a:gd name="connsiteY11" fmla="*/ 2345635 h 2570921"/>
                <a:gd name="connsiteX12" fmla="*/ 1318592 w 5784574"/>
                <a:gd name="connsiteY12" fmla="*/ 2392017 h 2570921"/>
                <a:gd name="connsiteX13" fmla="*/ 238539 w 5784574"/>
                <a:gd name="connsiteY13" fmla="*/ 1742661 h 2570921"/>
                <a:gd name="connsiteX14" fmla="*/ 6626 w 5784574"/>
                <a:gd name="connsiteY14" fmla="*/ 1497495 h 2570921"/>
                <a:gd name="connsiteX15" fmla="*/ 0 w 5784574"/>
                <a:gd name="connsiteY15" fmla="*/ 868017 h 2570921"/>
                <a:gd name="connsiteX16" fmla="*/ 251792 w 5784574"/>
                <a:gd name="connsiteY16" fmla="*/ 655982 h 2570921"/>
                <a:gd name="connsiteX0" fmla="*/ 251792 w 5784574"/>
                <a:gd name="connsiteY0" fmla="*/ 655982 h 2570921"/>
                <a:gd name="connsiteX1" fmla="*/ 2570922 w 5784574"/>
                <a:gd name="connsiteY1" fmla="*/ 6626 h 2570921"/>
                <a:gd name="connsiteX2" fmla="*/ 2872409 w 5784574"/>
                <a:gd name="connsiteY2" fmla="*/ 828 h 2570921"/>
                <a:gd name="connsiteX3" fmla="*/ 3107635 w 5784574"/>
                <a:gd name="connsiteY3" fmla="*/ 6626 h 2570921"/>
                <a:gd name="connsiteX4" fmla="*/ 4512366 w 5784574"/>
                <a:gd name="connsiteY4" fmla="*/ 0 h 2570921"/>
                <a:gd name="connsiteX5" fmla="*/ 5546035 w 5784574"/>
                <a:gd name="connsiteY5" fmla="*/ 675861 h 2570921"/>
                <a:gd name="connsiteX6" fmla="*/ 5751444 w 5784574"/>
                <a:gd name="connsiteY6" fmla="*/ 874643 h 2570921"/>
                <a:gd name="connsiteX7" fmla="*/ 5784574 w 5784574"/>
                <a:gd name="connsiteY7" fmla="*/ 1470991 h 2570921"/>
                <a:gd name="connsiteX8" fmla="*/ 5532783 w 5784574"/>
                <a:gd name="connsiteY8" fmla="*/ 1729408 h 2570921"/>
                <a:gd name="connsiteX9" fmla="*/ 4737652 w 5784574"/>
                <a:gd name="connsiteY9" fmla="*/ 2358887 h 2570921"/>
                <a:gd name="connsiteX10" fmla="*/ 3054626 w 5784574"/>
                <a:gd name="connsiteY10" fmla="*/ 2365513 h 2570921"/>
                <a:gd name="connsiteX11" fmla="*/ 2895600 w 5784574"/>
                <a:gd name="connsiteY11" fmla="*/ 2570921 h 2570921"/>
                <a:gd name="connsiteX12" fmla="*/ 2637183 w 5784574"/>
                <a:gd name="connsiteY12" fmla="*/ 2345635 h 2570921"/>
                <a:gd name="connsiteX13" fmla="*/ 1318592 w 5784574"/>
                <a:gd name="connsiteY13" fmla="*/ 2392017 h 2570921"/>
                <a:gd name="connsiteX14" fmla="*/ 238539 w 5784574"/>
                <a:gd name="connsiteY14" fmla="*/ 1742661 h 2570921"/>
                <a:gd name="connsiteX15" fmla="*/ 6626 w 5784574"/>
                <a:gd name="connsiteY15" fmla="*/ 1497495 h 2570921"/>
                <a:gd name="connsiteX16" fmla="*/ 0 w 5784574"/>
                <a:gd name="connsiteY16" fmla="*/ 868017 h 2570921"/>
                <a:gd name="connsiteX17" fmla="*/ 251792 w 5784574"/>
                <a:gd name="connsiteY17" fmla="*/ 655982 h 2570921"/>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77404 h 2792343"/>
                <a:gd name="connsiteX1" fmla="*/ 2570922 w 5784574"/>
                <a:gd name="connsiteY1" fmla="*/ 228048 h 2792343"/>
                <a:gd name="connsiteX2" fmla="*/ 2904159 w 5784574"/>
                <a:gd name="connsiteY2" fmla="*/ 0 h 2792343"/>
                <a:gd name="connsiteX3" fmla="*/ 3107635 w 5784574"/>
                <a:gd name="connsiteY3" fmla="*/ 228048 h 2792343"/>
                <a:gd name="connsiteX4" fmla="*/ 4512366 w 5784574"/>
                <a:gd name="connsiteY4" fmla="*/ 221422 h 2792343"/>
                <a:gd name="connsiteX5" fmla="*/ 5546035 w 5784574"/>
                <a:gd name="connsiteY5" fmla="*/ 897283 h 2792343"/>
                <a:gd name="connsiteX6" fmla="*/ 5751444 w 5784574"/>
                <a:gd name="connsiteY6" fmla="*/ 1096065 h 2792343"/>
                <a:gd name="connsiteX7" fmla="*/ 5784574 w 5784574"/>
                <a:gd name="connsiteY7" fmla="*/ 1692413 h 2792343"/>
                <a:gd name="connsiteX8" fmla="*/ 5532783 w 5784574"/>
                <a:gd name="connsiteY8" fmla="*/ 1950830 h 2792343"/>
                <a:gd name="connsiteX9" fmla="*/ 4737652 w 5784574"/>
                <a:gd name="connsiteY9" fmla="*/ 2580309 h 2792343"/>
                <a:gd name="connsiteX10" fmla="*/ 3054626 w 5784574"/>
                <a:gd name="connsiteY10" fmla="*/ 2586935 h 2792343"/>
                <a:gd name="connsiteX11" fmla="*/ 2895600 w 5784574"/>
                <a:gd name="connsiteY11" fmla="*/ 2792343 h 2792343"/>
                <a:gd name="connsiteX12" fmla="*/ 2637183 w 5784574"/>
                <a:gd name="connsiteY12" fmla="*/ 2567057 h 2792343"/>
                <a:gd name="connsiteX13" fmla="*/ 1318592 w 5784574"/>
                <a:gd name="connsiteY13" fmla="*/ 2613439 h 2792343"/>
                <a:gd name="connsiteX14" fmla="*/ 238539 w 5784574"/>
                <a:gd name="connsiteY14" fmla="*/ 1964083 h 2792343"/>
                <a:gd name="connsiteX15" fmla="*/ 6626 w 5784574"/>
                <a:gd name="connsiteY15" fmla="*/ 1718917 h 2792343"/>
                <a:gd name="connsiteX16" fmla="*/ 0 w 5784574"/>
                <a:gd name="connsiteY16" fmla="*/ 1089439 h 2792343"/>
                <a:gd name="connsiteX17" fmla="*/ 251792 w 5784574"/>
                <a:gd name="connsiteY17" fmla="*/ 877404 h 279234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2570922 w 5784574"/>
                <a:gd name="connsiteY1" fmla="*/ 208998 h 2773293"/>
                <a:gd name="connsiteX2" fmla="*/ 2882727 w 5784574"/>
                <a:gd name="connsiteY2" fmla="*/ 0 h 2773293"/>
                <a:gd name="connsiteX3" fmla="*/ 3107635 w 5784574"/>
                <a:gd name="connsiteY3" fmla="*/ 208998 h 2773293"/>
                <a:gd name="connsiteX4" fmla="*/ 4512366 w 5784574"/>
                <a:gd name="connsiteY4" fmla="*/ 202372 h 2773293"/>
                <a:gd name="connsiteX5" fmla="*/ 5546035 w 5784574"/>
                <a:gd name="connsiteY5" fmla="*/ 878233 h 2773293"/>
                <a:gd name="connsiteX6" fmla="*/ 5751444 w 5784574"/>
                <a:gd name="connsiteY6" fmla="*/ 1077015 h 2773293"/>
                <a:gd name="connsiteX7" fmla="*/ 5784574 w 5784574"/>
                <a:gd name="connsiteY7" fmla="*/ 1673363 h 2773293"/>
                <a:gd name="connsiteX8" fmla="*/ 5532783 w 5784574"/>
                <a:gd name="connsiteY8" fmla="*/ 1931780 h 2773293"/>
                <a:gd name="connsiteX9" fmla="*/ 4737652 w 5784574"/>
                <a:gd name="connsiteY9" fmla="*/ 2561259 h 2773293"/>
                <a:gd name="connsiteX10" fmla="*/ 3054626 w 5784574"/>
                <a:gd name="connsiteY10" fmla="*/ 2567885 h 2773293"/>
                <a:gd name="connsiteX11" fmla="*/ 2895600 w 5784574"/>
                <a:gd name="connsiteY11" fmla="*/ 2773293 h 2773293"/>
                <a:gd name="connsiteX12" fmla="*/ 2637183 w 5784574"/>
                <a:gd name="connsiteY12" fmla="*/ 2548007 h 2773293"/>
                <a:gd name="connsiteX13" fmla="*/ 1318592 w 5784574"/>
                <a:gd name="connsiteY13" fmla="*/ 2594389 h 2773293"/>
                <a:gd name="connsiteX14" fmla="*/ 238539 w 5784574"/>
                <a:gd name="connsiteY14" fmla="*/ 1945033 h 2773293"/>
                <a:gd name="connsiteX15" fmla="*/ 6626 w 5784574"/>
                <a:gd name="connsiteY15" fmla="*/ 1699867 h 2773293"/>
                <a:gd name="connsiteX16" fmla="*/ 0 w 5784574"/>
                <a:gd name="connsiteY16" fmla="*/ 1070389 h 2773293"/>
                <a:gd name="connsiteX17" fmla="*/ 251792 w 5784574"/>
                <a:gd name="connsiteY17" fmla="*/ 858354 h 2773293"/>
                <a:gd name="connsiteX0" fmla="*/ 251792 w 5784574"/>
                <a:gd name="connsiteY0" fmla="*/ 858354 h 2773293"/>
                <a:gd name="connsiteX1" fmla="*/ 1119809 w 5784574"/>
                <a:gd name="connsiteY1" fmla="*/ 303213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251792 w 5784574"/>
                <a:gd name="connsiteY0" fmla="*/ 858354 h 2773293"/>
                <a:gd name="connsiteX1" fmla="*/ 1286496 w 5784574"/>
                <a:gd name="connsiteY1" fmla="*/ 203201 h 2773293"/>
                <a:gd name="connsiteX2" fmla="*/ 2570922 w 5784574"/>
                <a:gd name="connsiteY2" fmla="*/ 208998 h 2773293"/>
                <a:gd name="connsiteX3" fmla="*/ 2882727 w 5784574"/>
                <a:gd name="connsiteY3" fmla="*/ 0 h 2773293"/>
                <a:gd name="connsiteX4" fmla="*/ 3107635 w 5784574"/>
                <a:gd name="connsiteY4" fmla="*/ 208998 h 2773293"/>
                <a:gd name="connsiteX5" fmla="*/ 4512366 w 5784574"/>
                <a:gd name="connsiteY5" fmla="*/ 202372 h 2773293"/>
                <a:gd name="connsiteX6" fmla="*/ 5546035 w 5784574"/>
                <a:gd name="connsiteY6" fmla="*/ 878233 h 2773293"/>
                <a:gd name="connsiteX7" fmla="*/ 5751444 w 5784574"/>
                <a:gd name="connsiteY7" fmla="*/ 1077015 h 2773293"/>
                <a:gd name="connsiteX8" fmla="*/ 5784574 w 5784574"/>
                <a:gd name="connsiteY8" fmla="*/ 1673363 h 2773293"/>
                <a:gd name="connsiteX9" fmla="*/ 5532783 w 5784574"/>
                <a:gd name="connsiteY9" fmla="*/ 1931780 h 2773293"/>
                <a:gd name="connsiteX10" fmla="*/ 4737652 w 5784574"/>
                <a:gd name="connsiteY10" fmla="*/ 2561259 h 2773293"/>
                <a:gd name="connsiteX11" fmla="*/ 3054626 w 5784574"/>
                <a:gd name="connsiteY11" fmla="*/ 2567885 h 2773293"/>
                <a:gd name="connsiteX12" fmla="*/ 2895600 w 5784574"/>
                <a:gd name="connsiteY12" fmla="*/ 2773293 h 2773293"/>
                <a:gd name="connsiteX13" fmla="*/ 2637183 w 5784574"/>
                <a:gd name="connsiteY13" fmla="*/ 2548007 h 2773293"/>
                <a:gd name="connsiteX14" fmla="*/ 1318592 w 5784574"/>
                <a:gd name="connsiteY14" fmla="*/ 2594389 h 2773293"/>
                <a:gd name="connsiteX15" fmla="*/ 238539 w 5784574"/>
                <a:gd name="connsiteY15" fmla="*/ 1945033 h 2773293"/>
                <a:gd name="connsiteX16" fmla="*/ 6626 w 5784574"/>
                <a:gd name="connsiteY16" fmla="*/ 1699867 h 2773293"/>
                <a:gd name="connsiteX17" fmla="*/ 0 w 5784574"/>
                <a:gd name="connsiteY17" fmla="*/ 1070389 h 2773293"/>
                <a:gd name="connsiteX18" fmla="*/ 251792 w 5784574"/>
                <a:gd name="connsiteY18" fmla="*/ 858354 h 2773293"/>
                <a:gd name="connsiteX0" fmla="*/ 473957 w 6006739"/>
                <a:gd name="connsiteY0" fmla="*/ 858354 h 2773293"/>
                <a:gd name="connsiteX1" fmla="*/ 1508661 w 6006739"/>
                <a:gd name="connsiteY1" fmla="*/ 203201 h 2773293"/>
                <a:gd name="connsiteX2" fmla="*/ 2793087 w 6006739"/>
                <a:gd name="connsiteY2" fmla="*/ 208998 h 2773293"/>
                <a:gd name="connsiteX3" fmla="*/ 3104892 w 6006739"/>
                <a:gd name="connsiteY3" fmla="*/ 0 h 2773293"/>
                <a:gd name="connsiteX4" fmla="*/ 3329800 w 6006739"/>
                <a:gd name="connsiteY4" fmla="*/ 208998 h 2773293"/>
                <a:gd name="connsiteX5" fmla="*/ 4734531 w 6006739"/>
                <a:gd name="connsiteY5" fmla="*/ 202372 h 2773293"/>
                <a:gd name="connsiteX6" fmla="*/ 5768200 w 6006739"/>
                <a:gd name="connsiteY6" fmla="*/ 878233 h 2773293"/>
                <a:gd name="connsiteX7" fmla="*/ 5973609 w 6006739"/>
                <a:gd name="connsiteY7" fmla="*/ 1077015 h 2773293"/>
                <a:gd name="connsiteX8" fmla="*/ 6006739 w 6006739"/>
                <a:gd name="connsiteY8" fmla="*/ 1673363 h 2773293"/>
                <a:gd name="connsiteX9" fmla="*/ 5754948 w 6006739"/>
                <a:gd name="connsiteY9" fmla="*/ 1931780 h 2773293"/>
                <a:gd name="connsiteX10" fmla="*/ 4959817 w 6006739"/>
                <a:gd name="connsiteY10" fmla="*/ 2561259 h 2773293"/>
                <a:gd name="connsiteX11" fmla="*/ 3276791 w 6006739"/>
                <a:gd name="connsiteY11" fmla="*/ 2567885 h 2773293"/>
                <a:gd name="connsiteX12" fmla="*/ 3117765 w 6006739"/>
                <a:gd name="connsiteY12" fmla="*/ 2773293 h 2773293"/>
                <a:gd name="connsiteX13" fmla="*/ 2859348 w 6006739"/>
                <a:gd name="connsiteY13" fmla="*/ 2548007 h 2773293"/>
                <a:gd name="connsiteX14" fmla="*/ 1540757 w 6006739"/>
                <a:gd name="connsiteY14" fmla="*/ 2594389 h 2773293"/>
                <a:gd name="connsiteX15" fmla="*/ 460704 w 6006739"/>
                <a:gd name="connsiteY15" fmla="*/ 1945033 h 2773293"/>
                <a:gd name="connsiteX16" fmla="*/ 228791 w 6006739"/>
                <a:gd name="connsiteY16" fmla="*/ 1699867 h 2773293"/>
                <a:gd name="connsiteX17" fmla="*/ 222165 w 6006739"/>
                <a:gd name="connsiteY17" fmla="*/ 1070389 h 2773293"/>
                <a:gd name="connsiteX18" fmla="*/ 473957 w 6006739"/>
                <a:gd name="connsiteY18" fmla="*/ 858354 h 2773293"/>
                <a:gd name="connsiteX0" fmla="*/ 480230 w 6013012"/>
                <a:gd name="connsiteY0" fmla="*/ 858354 h 2773293"/>
                <a:gd name="connsiteX1" fmla="*/ 1514934 w 6013012"/>
                <a:gd name="connsiteY1" fmla="*/ 203201 h 2773293"/>
                <a:gd name="connsiteX2" fmla="*/ 2799360 w 6013012"/>
                <a:gd name="connsiteY2" fmla="*/ 208998 h 2773293"/>
                <a:gd name="connsiteX3" fmla="*/ 3111165 w 6013012"/>
                <a:gd name="connsiteY3" fmla="*/ 0 h 2773293"/>
                <a:gd name="connsiteX4" fmla="*/ 3336073 w 6013012"/>
                <a:gd name="connsiteY4" fmla="*/ 208998 h 2773293"/>
                <a:gd name="connsiteX5" fmla="*/ 4740804 w 6013012"/>
                <a:gd name="connsiteY5" fmla="*/ 202372 h 2773293"/>
                <a:gd name="connsiteX6" fmla="*/ 5774473 w 6013012"/>
                <a:gd name="connsiteY6" fmla="*/ 878233 h 2773293"/>
                <a:gd name="connsiteX7" fmla="*/ 5979882 w 6013012"/>
                <a:gd name="connsiteY7" fmla="*/ 1077015 h 2773293"/>
                <a:gd name="connsiteX8" fmla="*/ 6013012 w 6013012"/>
                <a:gd name="connsiteY8" fmla="*/ 1673363 h 2773293"/>
                <a:gd name="connsiteX9" fmla="*/ 5761221 w 6013012"/>
                <a:gd name="connsiteY9" fmla="*/ 1931780 h 2773293"/>
                <a:gd name="connsiteX10" fmla="*/ 4966090 w 6013012"/>
                <a:gd name="connsiteY10" fmla="*/ 2561259 h 2773293"/>
                <a:gd name="connsiteX11" fmla="*/ 3283064 w 6013012"/>
                <a:gd name="connsiteY11" fmla="*/ 2567885 h 2773293"/>
                <a:gd name="connsiteX12" fmla="*/ 3124038 w 6013012"/>
                <a:gd name="connsiteY12" fmla="*/ 2773293 h 2773293"/>
                <a:gd name="connsiteX13" fmla="*/ 2865621 w 6013012"/>
                <a:gd name="connsiteY13" fmla="*/ 2548007 h 2773293"/>
                <a:gd name="connsiteX14" fmla="*/ 1547030 w 6013012"/>
                <a:gd name="connsiteY14" fmla="*/ 2594389 h 2773293"/>
                <a:gd name="connsiteX15" fmla="*/ 466977 w 6013012"/>
                <a:gd name="connsiteY15" fmla="*/ 1945033 h 2773293"/>
                <a:gd name="connsiteX16" fmla="*/ 211252 w 6013012"/>
                <a:gd name="connsiteY16" fmla="*/ 1623667 h 2773293"/>
                <a:gd name="connsiteX17" fmla="*/ 228438 w 6013012"/>
                <a:gd name="connsiteY17" fmla="*/ 1070389 h 2773293"/>
                <a:gd name="connsiteX18" fmla="*/ 480230 w 6013012"/>
                <a:gd name="connsiteY18" fmla="*/ 858354 h 2773293"/>
                <a:gd name="connsiteX0" fmla="*/ 571766 w 6104548"/>
                <a:gd name="connsiteY0" fmla="*/ 858354 h 2773293"/>
                <a:gd name="connsiteX1" fmla="*/ 1606470 w 6104548"/>
                <a:gd name="connsiteY1" fmla="*/ 203201 h 2773293"/>
                <a:gd name="connsiteX2" fmla="*/ 2890896 w 6104548"/>
                <a:gd name="connsiteY2" fmla="*/ 208998 h 2773293"/>
                <a:gd name="connsiteX3" fmla="*/ 3202701 w 6104548"/>
                <a:gd name="connsiteY3" fmla="*/ 0 h 2773293"/>
                <a:gd name="connsiteX4" fmla="*/ 3427609 w 6104548"/>
                <a:gd name="connsiteY4" fmla="*/ 208998 h 2773293"/>
                <a:gd name="connsiteX5" fmla="*/ 4832340 w 6104548"/>
                <a:gd name="connsiteY5" fmla="*/ 202372 h 2773293"/>
                <a:gd name="connsiteX6" fmla="*/ 5866009 w 6104548"/>
                <a:gd name="connsiteY6" fmla="*/ 878233 h 2773293"/>
                <a:gd name="connsiteX7" fmla="*/ 6071418 w 6104548"/>
                <a:gd name="connsiteY7" fmla="*/ 1077015 h 2773293"/>
                <a:gd name="connsiteX8" fmla="*/ 6104548 w 6104548"/>
                <a:gd name="connsiteY8" fmla="*/ 1673363 h 2773293"/>
                <a:gd name="connsiteX9" fmla="*/ 5852757 w 6104548"/>
                <a:gd name="connsiteY9" fmla="*/ 1931780 h 2773293"/>
                <a:gd name="connsiteX10" fmla="*/ 5057626 w 6104548"/>
                <a:gd name="connsiteY10" fmla="*/ 2561259 h 2773293"/>
                <a:gd name="connsiteX11" fmla="*/ 3374600 w 6104548"/>
                <a:gd name="connsiteY11" fmla="*/ 2567885 h 2773293"/>
                <a:gd name="connsiteX12" fmla="*/ 3215574 w 6104548"/>
                <a:gd name="connsiteY12" fmla="*/ 2773293 h 2773293"/>
                <a:gd name="connsiteX13" fmla="*/ 2957157 w 6104548"/>
                <a:gd name="connsiteY13" fmla="*/ 2548007 h 2773293"/>
                <a:gd name="connsiteX14" fmla="*/ 1638566 w 6104548"/>
                <a:gd name="connsiteY14" fmla="*/ 2594389 h 2773293"/>
                <a:gd name="connsiteX15" fmla="*/ 558513 w 6104548"/>
                <a:gd name="connsiteY15" fmla="*/ 1945033 h 2773293"/>
                <a:gd name="connsiteX16" fmla="*/ 302788 w 6104548"/>
                <a:gd name="connsiteY16" fmla="*/ 1623667 h 2773293"/>
                <a:gd name="connsiteX17" fmla="*/ 319974 w 6104548"/>
                <a:gd name="connsiteY17" fmla="*/ 1070389 h 2773293"/>
                <a:gd name="connsiteX18" fmla="*/ 571766 w 6104548"/>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55289 w 6101324"/>
                <a:gd name="connsiteY15" fmla="*/ 1945033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68542 w 6101324"/>
                <a:gd name="connsiteY0" fmla="*/ 858354 h 2773293"/>
                <a:gd name="connsiteX1" fmla="*/ 1603246 w 6101324"/>
                <a:gd name="connsiteY1" fmla="*/ 203201 h 2773293"/>
                <a:gd name="connsiteX2" fmla="*/ 2887672 w 6101324"/>
                <a:gd name="connsiteY2" fmla="*/ 208998 h 2773293"/>
                <a:gd name="connsiteX3" fmla="*/ 3199477 w 6101324"/>
                <a:gd name="connsiteY3" fmla="*/ 0 h 2773293"/>
                <a:gd name="connsiteX4" fmla="*/ 3424385 w 6101324"/>
                <a:gd name="connsiteY4" fmla="*/ 208998 h 2773293"/>
                <a:gd name="connsiteX5" fmla="*/ 4829116 w 6101324"/>
                <a:gd name="connsiteY5" fmla="*/ 202372 h 2773293"/>
                <a:gd name="connsiteX6" fmla="*/ 5862785 w 6101324"/>
                <a:gd name="connsiteY6" fmla="*/ 878233 h 2773293"/>
                <a:gd name="connsiteX7" fmla="*/ 6068194 w 6101324"/>
                <a:gd name="connsiteY7" fmla="*/ 1077015 h 2773293"/>
                <a:gd name="connsiteX8" fmla="*/ 6101324 w 6101324"/>
                <a:gd name="connsiteY8" fmla="*/ 1673363 h 2773293"/>
                <a:gd name="connsiteX9" fmla="*/ 5849533 w 6101324"/>
                <a:gd name="connsiteY9" fmla="*/ 1931780 h 2773293"/>
                <a:gd name="connsiteX10" fmla="*/ 5054402 w 6101324"/>
                <a:gd name="connsiteY10" fmla="*/ 2561259 h 2773293"/>
                <a:gd name="connsiteX11" fmla="*/ 3371376 w 6101324"/>
                <a:gd name="connsiteY11" fmla="*/ 2567885 h 2773293"/>
                <a:gd name="connsiteX12" fmla="*/ 3212350 w 6101324"/>
                <a:gd name="connsiteY12" fmla="*/ 2773293 h 2773293"/>
                <a:gd name="connsiteX13" fmla="*/ 2953933 w 6101324"/>
                <a:gd name="connsiteY13" fmla="*/ 2548007 h 2773293"/>
                <a:gd name="connsiteX14" fmla="*/ 1635342 w 6101324"/>
                <a:gd name="connsiteY14" fmla="*/ 2594389 h 2773293"/>
                <a:gd name="connsiteX15" fmla="*/ 541001 w 6101324"/>
                <a:gd name="connsiteY15" fmla="*/ 1930745 h 2773293"/>
                <a:gd name="connsiteX16" fmla="*/ 299564 w 6101324"/>
                <a:gd name="connsiteY16" fmla="*/ 1623667 h 2773293"/>
                <a:gd name="connsiteX17" fmla="*/ 316750 w 6101324"/>
                <a:gd name="connsiteY17" fmla="*/ 1070389 h 2773293"/>
                <a:gd name="connsiteX18" fmla="*/ 568542 w 6101324"/>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48007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62510 w 6109432"/>
                <a:gd name="connsiteY10" fmla="*/ 256125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109432"/>
                <a:gd name="connsiteY0" fmla="*/ 858354 h 2773293"/>
                <a:gd name="connsiteX1" fmla="*/ 1611354 w 6109432"/>
                <a:gd name="connsiteY1" fmla="*/ 203201 h 2773293"/>
                <a:gd name="connsiteX2" fmla="*/ 2895780 w 6109432"/>
                <a:gd name="connsiteY2" fmla="*/ 208998 h 2773293"/>
                <a:gd name="connsiteX3" fmla="*/ 3207585 w 6109432"/>
                <a:gd name="connsiteY3" fmla="*/ 0 h 2773293"/>
                <a:gd name="connsiteX4" fmla="*/ 3432493 w 6109432"/>
                <a:gd name="connsiteY4" fmla="*/ 208998 h 2773293"/>
                <a:gd name="connsiteX5" fmla="*/ 4837224 w 6109432"/>
                <a:gd name="connsiteY5" fmla="*/ 202372 h 2773293"/>
                <a:gd name="connsiteX6" fmla="*/ 5870893 w 6109432"/>
                <a:gd name="connsiteY6" fmla="*/ 878233 h 2773293"/>
                <a:gd name="connsiteX7" fmla="*/ 6076302 w 6109432"/>
                <a:gd name="connsiteY7" fmla="*/ 1077015 h 2773293"/>
                <a:gd name="connsiteX8" fmla="*/ 6109432 w 6109432"/>
                <a:gd name="connsiteY8" fmla="*/ 1673363 h 2773293"/>
                <a:gd name="connsiteX9" fmla="*/ 5857641 w 6109432"/>
                <a:gd name="connsiteY9" fmla="*/ 1931780 h 2773293"/>
                <a:gd name="connsiteX10" fmla="*/ 5072035 w 6109432"/>
                <a:gd name="connsiteY10" fmla="*/ 2580309 h 2773293"/>
                <a:gd name="connsiteX11" fmla="*/ 3379484 w 6109432"/>
                <a:gd name="connsiteY11" fmla="*/ 2567885 h 2773293"/>
                <a:gd name="connsiteX12" fmla="*/ 3220458 w 6109432"/>
                <a:gd name="connsiteY12" fmla="*/ 2773293 h 2773293"/>
                <a:gd name="connsiteX13" fmla="*/ 2962041 w 6109432"/>
                <a:gd name="connsiteY13" fmla="*/ 2581345 h 2773293"/>
                <a:gd name="connsiteX14" fmla="*/ 1643450 w 6109432"/>
                <a:gd name="connsiteY14" fmla="*/ 2594389 h 2773293"/>
                <a:gd name="connsiteX15" fmla="*/ 549109 w 6109432"/>
                <a:gd name="connsiteY15" fmla="*/ 1930745 h 2773293"/>
                <a:gd name="connsiteX16" fmla="*/ 307672 w 6109432"/>
                <a:gd name="connsiteY16" fmla="*/ 1623667 h 2773293"/>
                <a:gd name="connsiteX17" fmla="*/ 324858 w 6109432"/>
                <a:gd name="connsiteY17" fmla="*/ 1070389 h 2773293"/>
                <a:gd name="connsiteX18" fmla="*/ 576650 w 6109432"/>
                <a:gd name="connsiteY18" fmla="*/ 858354 h 2773293"/>
                <a:gd name="connsiteX0" fmla="*/ 576650 w 6280642"/>
                <a:gd name="connsiteY0" fmla="*/ 858354 h 2773293"/>
                <a:gd name="connsiteX1" fmla="*/ 1611354 w 6280642"/>
                <a:gd name="connsiteY1" fmla="*/ 203201 h 2773293"/>
                <a:gd name="connsiteX2" fmla="*/ 2895780 w 6280642"/>
                <a:gd name="connsiteY2" fmla="*/ 208998 h 2773293"/>
                <a:gd name="connsiteX3" fmla="*/ 3207585 w 6280642"/>
                <a:gd name="connsiteY3" fmla="*/ 0 h 2773293"/>
                <a:gd name="connsiteX4" fmla="*/ 3432493 w 6280642"/>
                <a:gd name="connsiteY4" fmla="*/ 208998 h 2773293"/>
                <a:gd name="connsiteX5" fmla="*/ 4837224 w 6280642"/>
                <a:gd name="connsiteY5" fmla="*/ 202372 h 2773293"/>
                <a:gd name="connsiteX6" fmla="*/ 5870893 w 6280642"/>
                <a:gd name="connsiteY6" fmla="*/ 878233 h 2773293"/>
                <a:gd name="connsiteX7" fmla="*/ 6076302 w 6280642"/>
                <a:gd name="connsiteY7" fmla="*/ 1077015 h 2773293"/>
                <a:gd name="connsiteX8" fmla="*/ 6109432 w 6280642"/>
                <a:gd name="connsiteY8" fmla="*/ 1673363 h 2773293"/>
                <a:gd name="connsiteX9" fmla="*/ 5857641 w 6280642"/>
                <a:gd name="connsiteY9" fmla="*/ 1931780 h 2773293"/>
                <a:gd name="connsiteX10" fmla="*/ 5072035 w 6280642"/>
                <a:gd name="connsiteY10" fmla="*/ 2580309 h 2773293"/>
                <a:gd name="connsiteX11" fmla="*/ 3379484 w 6280642"/>
                <a:gd name="connsiteY11" fmla="*/ 2567885 h 2773293"/>
                <a:gd name="connsiteX12" fmla="*/ 3220458 w 6280642"/>
                <a:gd name="connsiteY12" fmla="*/ 2773293 h 2773293"/>
                <a:gd name="connsiteX13" fmla="*/ 2962041 w 6280642"/>
                <a:gd name="connsiteY13" fmla="*/ 2581345 h 2773293"/>
                <a:gd name="connsiteX14" fmla="*/ 1643450 w 6280642"/>
                <a:gd name="connsiteY14" fmla="*/ 2594389 h 2773293"/>
                <a:gd name="connsiteX15" fmla="*/ 549109 w 6280642"/>
                <a:gd name="connsiteY15" fmla="*/ 1930745 h 2773293"/>
                <a:gd name="connsiteX16" fmla="*/ 307672 w 6280642"/>
                <a:gd name="connsiteY16" fmla="*/ 1623667 h 2773293"/>
                <a:gd name="connsiteX17" fmla="*/ 324858 w 6280642"/>
                <a:gd name="connsiteY17" fmla="*/ 1070389 h 2773293"/>
                <a:gd name="connsiteX18" fmla="*/ 576650 w 6280642"/>
                <a:gd name="connsiteY18" fmla="*/ 858354 h 2773293"/>
                <a:gd name="connsiteX0" fmla="*/ 576650 w 6384887"/>
                <a:gd name="connsiteY0" fmla="*/ 858354 h 2773293"/>
                <a:gd name="connsiteX1" fmla="*/ 1611354 w 6384887"/>
                <a:gd name="connsiteY1" fmla="*/ 203201 h 2773293"/>
                <a:gd name="connsiteX2" fmla="*/ 2895780 w 6384887"/>
                <a:gd name="connsiteY2" fmla="*/ 208998 h 2773293"/>
                <a:gd name="connsiteX3" fmla="*/ 3207585 w 6384887"/>
                <a:gd name="connsiteY3" fmla="*/ 0 h 2773293"/>
                <a:gd name="connsiteX4" fmla="*/ 3432493 w 6384887"/>
                <a:gd name="connsiteY4" fmla="*/ 208998 h 2773293"/>
                <a:gd name="connsiteX5" fmla="*/ 4837224 w 6384887"/>
                <a:gd name="connsiteY5" fmla="*/ 202372 h 2773293"/>
                <a:gd name="connsiteX6" fmla="*/ 5870893 w 6384887"/>
                <a:gd name="connsiteY6" fmla="*/ 878233 h 2773293"/>
                <a:gd name="connsiteX7" fmla="*/ 6076302 w 6384887"/>
                <a:gd name="connsiteY7" fmla="*/ 1077015 h 2773293"/>
                <a:gd name="connsiteX8" fmla="*/ 6109432 w 6384887"/>
                <a:gd name="connsiteY8" fmla="*/ 1673363 h 2773293"/>
                <a:gd name="connsiteX9" fmla="*/ 5857641 w 6384887"/>
                <a:gd name="connsiteY9" fmla="*/ 1931780 h 2773293"/>
                <a:gd name="connsiteX10" fmla="*/ 5072035 w 6384887"/>
                <a:gd name="connsiteY10" fmla="*/ 2580309 h 2773293"/>
                <a:gd name="connsiteX11" fmla="*/ 3379484 w 6384887"/>
                <a:gd name="connsiteY11" fmla="*/ 2567885 h 2773293"/>
                <a:gd name="connsiteX12" fmla="*/ 3220458 w 6384887"/>
                <a:gd name="connsiteY12" fmla="*/ 2773293 h 2773293"/>
                <a:gd name="connsiteX13" fmla="*/ 2962041 w 6384887"/>
                <a:gd name="connsiteY13" fmla="*/ 2581345 h 2773293"/>
                <a:gd name="connsiteX14" fmla="*/ 1643450 w 6384887"/>
                <a:gd name="connsiteY14" fmla="*/ 2594389 h 2773293"/>
                <a:gd name="connsiteX15" fmla="*/ 549109 w 6384887"/>
                <a:gd name="connsiteY15" fmla="*/ 1930745 h 2773293"/>
                <a:gd name="connsiteX16" fmla="*/ 307672 w 6384887"/>
                <a:gd name="connsiteY16" fmla="*/ 1623667 h 2773293"/>
                <a:gd name="connsiteX17" fmla="*/ 324858 w 6384887"/>
                <a:gd name="connsiteY17" fmla="*/ 1070389 h 2773293"/>
                <a:gd name="connsiteX18" fmla="*/ 576650 w 6384887"/>
                <a:gd name="connsiteY18" fmla="*/ 858354 h 2773293"/>
                <a:gd name="connsiteX0" fmla="*/ 576650 w 6405798"/>
                <a:gd name="connsiteY0" fmla="*/ 858354 h 2773293"/>
                <a:gd name="connsiteX1" fmla="*/ 1611354 w 6405798"/>
                <a:gd name="connsiteY1" fmla="*/ 203201 h 2773293"/>
                <a:gd name="connsiteX2" fmla="*/ 2895780 w 6405798"/>
                <a:gd name="connsiteY2" fmla="*/ 208998 h 2773293"/>
                <a:gd name="connsiteX3" fmla="*/ 3207585 w 6405798"/>
                <a:gd name="connsiteY3" fmla="*/ 0 h 2773293"/>
                <a:gd name="connsiteX4" fmla="*/ 3432493 w 6405798"/>
                <a:gd name="connsiteY4" fmla="*/ 208998 h 2773293"/>
                <a:gd name="connsiteX5" fmla="*/ 4837224 w 6405798"/>
                <a:gd name="connsiteY5" fmla="*/ 202372 h 2773293"/>
                <a:gd name="connsiteX6" fmla="*/ 5870893 w 6405798"/>
                <a:gd name="connsiteY6" fmla="*/ 878233 h 2773293"/>
                <a:gd name="connsiteX7" fmla="*/ 6076302 w 6405798"/>
                <a:gd name="connsiteY7" fmla="*/ 1077015 h 2773293"/>
                <a:gd name="connsiteX8" fmla="*/ 6109432 w 6405798"/>
                <a:gd name="connsiteY8" fmla="*/ 1673363 h 2773293"/>
                <a:gd name="connsiteX9" fmla="*/ 5857641 w 6405798"/>
                <a:gd name="connsiteY9" fmla="*/ 1931780 h 2773293"/>
                <a:gd name="connsiteX10" fmla="*/ 5072035 w 6405798"/>
                <a:gd name="connsiteY10" fmla="*/ 2580309 h 2773293"/>
                <a:gd name="connsiteX11" fmla="*/ 3379484 w 6405798"/>
                <a:gd name="connsiteY11" fmla="*/ 2567885 h 2773293"/>
                <a:gd name="connsiteX12" fmla="*/ 3220458 w 6405798"/>
                <a:gd name="connsiteY12" fmla="*/ 2773293 h 2773293"/>
                <a:gd name="connsiteX13" fmla="*/ 2962041 w 6405798"/>
                <a:gd name="connsiteY13" fmla="*/ 2581345 h 2773293"/>
                <a:gd name="connsiteX14" fmla="*/ 1643450 w 6405798"/>
                <a:gd name="connsiteY14" fmla="*/ 2594389 h 2773293"/>
                <a:gd name="connsiteX15" fmla="*/ 549109 w 6405798"/>
                <a:gd name="connsiteY15" fmla="*/ 1930745 h 2773293"/>
                <a:gd name="connsiteX16" fmla="*/ 307672 w 6405798"/>
                <a:gd name="connsiteY16" fmla="*/ 1623667 h 2773293"/>
                <a:gd name="connsiteX17" fmla="*/ 324858 w 6405798"/>
                <a:gd name="connsiteY17" fmla="*/ 1070389 h 2773293"/>
                <a:gd name="connsiteX18" fmla="*/ 576650 w 6405798"/>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73293"/>
                <a:gd name="connsiteX1" fmla="*/ 1611354 w 6412356"/>
                <a:gd name="connsiteY1" fmla="*/ 203201 h 2773293"/>
                <a:gd name="connsiteX2" fmla="*/ 2895780 w 6412356"/>
                <a:gd name="connsiteY2" fmla="*/ 208998 h 2773293"/>
                <a:gd name="connsiteX3" fmla="*/ 3207585 w 6412356"/>
                <a:gd name="connsiteY3" fmla="*/ 0 h 2773293"/>
                <a:gd name="connsiteX4" fmla="*/ 3432493 w 6412356"/>
                <a:gd name="connsiteY4" fmla="*/ 208998 h 2773293"/>
                <a:gd name="connsiteX5" fmla="*/ 4837224 w 6412356"/>
                <a:gd name="connsiteY5" fmla="*/ 202372 h 2773293"/>
                <a:gd name="connsiteX6" fmla="*/ 5870893 w 6412356"/>
                <a:gd name="connsiteY6" fmla="*/ 878233 h 2773293"/>
                <a:gd name="connsiteX7" fmla="*/ 6076302 w 6412356"/>
                <a:gd name="connsiteY7" fmla="*/ 1077015 h 2773293"/>
                <a:gd name="connsiteX8" fmla="*/ 6109432 w 6412356"/>
                <a:gd name="connsiteY8" fmla="*/ 1673363 h 2773293"/>
                <a:gd name="connsiteX9" fmla="*/ 5857641 w 6412356"/>
                <a:gd name="connsiteY9" fmla="*/ 1931780 h 2773293"/>
                <a:gd name="connsiteX10" fmla="*/ 5072035 w 6412356"/>
                <a:gd name="connsiteY10" fmla="*/ 2580309 h 2773293"/>
                <a:gd name="connsiteX11" fmla="*/ 3379484 w 6412356"/>
                <a:gd name="connsiteY11" fmla="*/ 2567885 h 2773293"/>
                <a:gd name="connsiteX12" fmla="*/ 3220458 w 6412356"/>
                <a:gd name="connsiteY12" fmla="*/ 2773293 h 2773293"/>
                <a:gd name="connsiteX13" fmla="*/ 2962041 w 6412356"/>
                <a:gd name="connsiteY13" fmla="*/ 2581345 h 2773293"/>
                <a:gd name="connsiteX14" fmla="*/ 1643450 w 6412356"/>
                <a:gd name="connsiteY14" fmla="*/ 2594389 h 2773293"/>
                <a:gd name="connsiteX15" fmla="*/ 549109 w 6412356"/>
                <a:gd name="connsiteY15" fmla="*/ 1930745 h 2773293"/>
                <a:gd name="connsiteX16" fmla="*/ 307672 w 6412356"/>
                <a:gd name="connsiteY16" fmla="*/ 1623667 h 2773293"/>
                <a:gd name="connsiteX17" fmla="*/ 324858 w 6412356"/>
                <a:gd name="connsiteY17" fmla="*/ 1070389 h 2773293"/>
                <a:gd name="connsiteX18" fmla="*/ 576650 w 6412356"/>
                <a:gd name="connsiteY18" fmla="*/ 858354 h 2773293"/>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5678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379484 w 6412356"/>
                <a:gd name="connsiteY11" fmla="*/ 2605985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 name="connsiteX0" fmla="*/ 576650 w 6412356"/>
                <a:gd name="connsiteY0" fmla="*/ 858354 h 2780437"/>
                <a:gd name="connsiteX1" fmla="*/ 1611354 w 6412356"/>
                <a:gd name="connsiteY1" fmla="*/ 203201 h 2780437"/>
                <a:gd name="connsiteX2" fmla="*/ 2895780 w 6412356"/>
                <a:gd name="connsiteY2" fmla="*/ 208998 h 2780437"/>
                <a:gd name="connsiteX3" fmla="*/ 3207585 w 6412356"/>
                <a:gd name="connsiteY3" fmla="*/ 0 h 2780437"/>
                <a:gd name="connsiteX4" fmla="*/ 3432493 w 6412356"/>
                <a:gd name="connsiteY4" fmla="*/ 208998 h 2780437"/>
                <a:gd name="connsiteX5" fmla="*/ 4837224 w 6412356"/>
                <a:gd name="connsiteY5" fmla="*/ 202372 h 2780437"/>
                <a:gd name="connsiteX6" fmla="*/ 5870893 w 6412356"/>
                <a:gd name="connsiteY6" fmla="*/ 878233 h 2780437"/>
                <a:gd name="connsiteX7" fmla="*/ 6076302 w 6412356"/>
                <a:gd name="connsiteY7" fmla="*/ 1077015 h 2780437"/>
                <a:gd name="connsiteX8" fmla="*/ 6109432 w 6412356"/>
                <a:gd name="connsiteY8" fmla="*/ 1673363 h 2780437"/>
                <a:gd name="connsiteX9" fmla="*/ 5857641 w 6412356"/>
                <a:gd name="connsiteY9" fmla="*/ 1931780 h 2780437"/>
                <a:gd name="connsiteX10" fmla="*/ 5072035 w 6412356"/>
                <a:gd name="connsiteY10" fmla="*/ 2580309 h 2780437"/>
                <a:gd name="connsiteX11" fmla="*/ 3577127 w 6412356"/>
                <a:gd name="connsiteY11" fmla="*/ 2575028 h 2780437"/>
                <a:gd name="connsiteX12" fmla="*/ 3206170 w 6412356"/>
                <a:gd name="connsiteY12" fmla="*/ 2780437 h 2780437"/>
                <a:gd name="connsiteX13" fmla="*/ 2962041 w 6412356"/>
                <a:gd name="connsiteY13" fmla="*/ 2581345 h 2780437"/>
                <a:gd name="connsiteX14" fmla="*/ 1643450 w 6412356"/>
                <a:gd name="connsiteY14" fmla="*/ 2594389 h 2780437"/>
                <a:gd name="connsiteX15" fmla="*/ 549109 w 6412356"/>
                <a:gd name="connsiteY15" fmla="*/ 1930745 h 2780437"/>
                <a:gd name="connsiteX16" fmla="*/ 307672 w 6412356"/>
                <a:gd name="connsiteY16" fmla="*/ 1623667 h 2780437"/>
                <a:gd name="connsiteX17" fmla="*/ 324858 w 6412356"/>
                <a:gd name="connsiteY17" fmla="*/ 1070389 h 2780437"/>
                <a:gd name="connsiteX18" fmla="*/ 576650 w 6412356"/>
                <a:gd name="connsiteY18" fmla="*/ 858354 h 278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12356" h="2780437">
                  <a:moveTo>
                    <a:pt x="576650" y="858354"/>
                  </a:moveTo>
                  <a:cubicBezTo>
                    <a:pt x="482298" y="563803"/>
                    <a:pt x="958132" y="178077"/>
                    <a:pt x="1611354" y="203201"/>
                  </a:cubicBezTo>
                  <a:cubicBezTo>
                    <a:pt x="2050264" y="190225"/>
                    <a:pt x="2601960" y="259533"/>
                    <a:pt x="2895780" y="208998"/>
                  </a:cubicBezTo>
                  <a:cubicBezTo>
                    <a:pt x="3099728" y="182988"/>
                    <a:pt x="3136988" y="111735"/>
                    <a:pt x="3207585" y="0"/>
                  </a:cubicBezTo>
                  <a:cubicBezTo>
                    <a:pt x="3287316" y="82366"/>
                    <a:pt x="3301380" y="184794"/>
                    <a:pt x="3432493" y="208998"/>
                  </a:cubicBezTo>
                  <a:cubicBezTo>
                    <a:pt x="3701638" y="258683"/>
                    <a:pt x="4368980" y="204581"/>
                    <a:pt x="4837224" y="202372"/>
                  </a:cubicBezTo>
                  <a:cubicBezTo>
                    <a:pt x="5829480" y="308596"/>
                    <a:pt x="5850187" y="676759"/>
                    <a:pt x="5870893" y="878233"/>
                  </a:cubicBezTo>
                  <a:cubicBezTo>
                    <a:pt x="5934601" y="873056"/>
                    <a:pt x="6098320" y="882167"/>
                    <a:pt x="6076302" y="1077015"/>
                  </a:cubicBezTo>
                  <a:cubicBezTo>
                    <a:pt x="6473108" y="1071011"/>
                    <a:pt x="6560352" y="1636505"/>
                    <a:pt x="6109432" y="1673363"/>
                  </a:cubicBezTo>
                  <a:cubicBezTo>
                    <a:pt x="6135039" y="1735689"/>
                    <a:pt x="6036821" y="1955178"/>
                    <a:pt x="5857641" y="1931780"/>
                  </a:cubicBezTo>
                  <a:cubicBezTo>
                    <a:pt x="5819609" y="2238444"/>
                    <a:pt x="5657754" y="2540345"/>
                    <a:pt x="5072035" y="2580309"/>
                  </a:cubicBezTo>
                  <a:lnTo>
                    <a:pt x="3577127" y="2575028"/>
                  </a:lnTo>
                  <a:cubicBezTo>
                    <a:pt x="3307424" y="2603016"/>
                    <a:pt x="3244892" y="2695299"/>
                    <a:pt x="3206170" y="2780437"/>
                  </a:cubicBezTo>
                  <a:cubicBezTo>
                    <a:pt x="3160512" y="2692641"/>
                    <a:pt x="3091042" y="2597703"/>
                    <a:pt x="2962041" y="2581345"/>
                  </a:cubicBezTo>
                  <a:lnTo>
                    <a:pt x="1643450" y="2594389"/>
                  </a:lnTo>
                  <a:cubicBezTo>
                    <a:pt x="921483" y="2630349"/>
                    <a:pt x="590039" y="2309122"/>
                    <a:pt x="549109" y="1930745"/>
                  </a:cubicBezTo>
                  <a:cubicBezTo>
                    <a:pt x="320992" y="1923635"/>
                    <a:pt x="311952" y="1768889"/>
                    <a:pt x="307672" y="1623667"/>
                  </a:cubicBezTo>
                  <a:cubicBezTo>
                    <a:pt x="-27912" y="1685304"/>
                    <a:pt x="-177758" y="1127814"/>
                    <a:pt x="324858" y="1070389"/>
                  </a:cubicBezTo>
                  <a:cubicBezTo>
                    <a:pt x="332589" y="1028286"/>
                    <a:pt x="345082" y="881407"/>
                    <a:pt x="576650" y="858354"/>
                  </a:cubicBezTo>
                  <a:close/>
                </a:path>
              </a:pathLst>
            </a:custGeom>
            <a:solidFill>
              <a:srgbClr val="154765"/>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7409" y="2423892"/>
            <a:ext cx="609287" cy="974859"/>
          </a:xfrm>
          <a:prstGeom prst="rect">
            <a:avLst/>
          </a:prstGeom>
        </p:spPr>
      </p:pic>
      <p:sp>
        <p:nvSpPr>
          <p:cNvPr id="4" name="矩形 3"/>
          <p:cNvSpPr/>
          <p:nvPr/>
        </p:nvSpPr>
        <p:spPr>
          <a:xfrm>
            <a:off x="2455367" y="1296813"/>
            <a:ext cx="4307589" cy="1323439"/>
          </a:xfrm>
          <a:prstGeom prst="rect">
            <a:avLst/>
          </a:prstGeom>
        </p:spPr>
        <p:txBody>
          <a:bodyPr wrap="none">
            <a:spAutoFit/>
          </a:bodyPr>
          <a:lstStyle/>
          <a:p>
            <a:pPr algn="ctr"/>
            <a:r>
              <a:rPr lang="zh-CN" altLang="en-US" sz="8000" b="1" dirty="0" smtClean="0">
                <a:solidFill>
                  <a:schemeClr val="bg1"/>
                </a:solidFill>
                <a:latin typeface="迷你简楷体" panose="02010609030101010101" pitchFamily="49" charset="-122"/>
                <a:ea typeface="迷你简楷体" panose="02010609030101010101" pitchFamily="49" charset="-122"/>
              </a:rPr>
              <a:t>谢谢观看</a:t>
            </a:r>
            <a:endParaRPr lang="zh-CN" altLang="en-US" sz="8000" b="1" dirty="0">
              <a:solidFill>
                <a:schemeClr val="bg1"/>
              </a:solidFill>
              <a:latin typeface="迷你简楷体" panose="02010609030101010101" pitchFamily="49" charset="-122"/>
              <a:ea typeface="迷你简楷体" panose="02010609030101010101" pitchFamily="49" charset="-122"/>
            </a:endParaRPr>
          </a:p>
        </p:txBody>
      </p:sp>
      <p:sp>
        <p:nvSpPr>
          <p:cNvPr id="2" name="矩形 1"/>
          <p:cNvSpPr/>
          <p:nvPr/>
        </p:nvSpPr>
        <p:spPr>
          <a:xfrm>
            <a:off x="3668037" y="2648224"/>
            <a:ext cx="1882247" cy="769441"/>
          </a:xfrm>
          <a:prstGeom prst="rect">
            <a:avLst/>
          </a:prstGeom>
        </p:spPr>
        <p:txBody>
          <a:bodyPr wrap="none">
            <a:spAutoFit/>
          </a:bodyPr>
          <a:lstStyle/>
          <a:p>
            <a:pPr algn="ctr"/>
            <a:r>
              <a:rPr lang="zh-CN" altLang="en-US" sz="4400" b="1" dirty="0">
                <a:solidFill>
                  <a:schemeClr val="bg1"/>
                </a:solidFill>
                <a:latin typeface="迷你简楷体" panose="02010609030101010101" pitchFamily="49" charset="-122"/>
                <a:ea typeface="迷你简楷体" panose="02010609030101010101" pitchFamily="49" charset="-122"/>
              </a:rPr>
              <a:t>请指导</a:t>
            </a:r>
          </a:p>
        </p:txBody>
      </p:sp>
    </p:spTree>
    <p:extLst>
      <p:ext uri="{BB962C8B-B14F-4D97-AF65-F5344CB8AC3E}">
        <p14:creationId xmlns:p14="http://schemas.microsoft.com/office/powerpoint/2010/main" val="3807153177"/>
      </p:ext>
    </p:extLst>
  </p:cSld>
  <p:clrMapOvr>
    <a:masterClrMapping/>
  </p:clrMapOvr>
  <mc:AlternateContent xmlns:mc="http://schemas.openxmlformats.org/markup-compatibility/2006">
    <mc:Choice xmlns:p14="http://schemas.microsoft.com/office/powerpoint/2010/main" Requires="p14">
      <p:transition spd="slow" p14:dur="2750" advClick="0" advTm="0">
        <p14:doors dir="vert"/>
      </p:transition>
    </mc:Choice>
    <mc:Fallback>
      <p:transition spd="slow" advClick="0" advTm="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4"/>
          <p:cNvSpPr/>
          <p:nvPr/>
        </p:nvSpPr>
        <p:spPr bwMode="auto">
          <a:xfrm>
            <a:off x="8468917" y="3392092"/>
            <a:ext cx="354806" cy="354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1" name="AutoShape 5"/>
          <p:cNvSpPr/>
          <p:nvPr/>
        </p:nvSpPr>
        <p:spPr bwMode="auto">
          <a:xfrm>
            <a:off x="7977188" y="3506391"/>
            <a:ext cx="69056" cy="92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2" name="AutoShape 6"/>
          <p:cNvSpPr/>
          <p:nvPr/>
        </p:nvSpPr>
        <p:spPr bwMode="auto">
          <a:xfrm>
            <a:off x="7725967" y="3415904"/>
            <a:ext cx="365522" cy="297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4" name="AutoShape 7"/>
          <p:cNvSpPr/>
          <p:nvPr/>
        </p:nvSpPr>
        <p:spPr bwMode="auto">
          <a:xfrm>
            <a:off x="6993732" y="3380185"/>
            <a:ext cx="365522" cy="366713"/>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5" name="AutoShape 8"/>
          <p:cNvSpPr/>
          <p:nvPr/>
        </p:nvSpPr>
        <p:spPr bwMode="auto">
          <a:xfrm>
            <a:off x="7153275" y="3542110"/>
            <a:ext cx="46435" cy="452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6" name="AutoShape 9"/>
          <p:cNvSpPr/>
          <p:nvPr/>
        </p:nvSpPr>
        <p:spPr bwMode="auto">
          <a:xfrm>
            <a:off x="7106841" y="3496867"/>
            <a:ext cx="138113" cy="135731"/>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7" name="AutoShape 10"/>
          <p:cNvSpPr/>
          <p:nvPr/>
        </p:nvSpPr>
        <p:spPr bwMode="auto">
          <a:xfrm>
            <a:off x="7199710" y="3587354"/>
            <a:ext cx="55960" cy="59531"/>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8" name="AutoShape 11"/>
          <p:cNvSpPr/>
          <p:nvPr/>
        </p:nvSpPr>
        <p:spPr bwMode="auto">
          <a:xfrm>
            <a:off x="7221141" y="3611166"/>
            <a:ext cx="82154" cy="83344"/>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39" name="AutoShape 12"/>
          <p:cNvSpPr/>
          <p:nvPr/>
        </p:nvSpPr>
        <p:spPr bwMode="auto">
          <a:xfrm>
            <a:off x="7210426" y="3599260"/>
            <a:ext cx="69056" cy="71438"/>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0" name="AutoShape 13"/>
          <p:cNvSpPr/>
          <p:nvPr/>
        </p:nvSpPr>
        <p:spPr bwMode="auto">
          <a:xfrm>
            <a:off x="7096125" y="3484960"/>
            <a:ext cx="57150" cy="57150"/>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1" name="AutoShape 14"/>
          <p:cNvSpPr/>
          <p:nvPr/>
        </p:nvSpPr>
        <p:spPr bwMode="auto">
          <a:xfrm>
            <a:off x="7049691" y="3439716"/>
            <a:ext cx="82154" cy="83344"/>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2" name="AutoShape 15"/>
          <p:cNvSpPr/>
          <p:nvPr/>
        </p:nvSpPr>
        <p:spPr bwMode="auto">
          <a:xfrm>
            <a:off x="7073504" y="3461147"/>
            <a:ext cx="69056" cy="7143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43" name="组合 42"/>
          <p:cNvGrpSpPr/>
          <p:nvPr/>
        </p:nvGrpSpPr>
        <p:grpSpPr>
          <a:xfrm>
            <a:off x="6260306" y="3392092"/>
            <a:ext cx="366713" cy="354806"/>
            <a:chOff x="6260306" y="3392092"/>
            <a:chExt cx="366713" cy="354806"/>
          </a:xfrm>
          <a:solidFill>
            <a:schemeClr val="tx1">
              <a:lumMod val="65000"/>
              <a:lumOff val="35000"/>
            </a:schemeClr>
          </a:solidFill>
        </p:grpSpPr>
        <p:sp>
          <p:nvSpPr>
            <p:cNvPr id="44" name="AutoShape 16"/>
            <p:cNvSpPr/>
            <p:nvPr/>
          </p:nvSpPr>
          <p:spPr bwMode="auto">
            <a:xfrm>
              <a:off x="6443663" y="3587354"/>
              <a:ext cx="46435" cy="45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5" name="AutoShape 17"/>
            <p:cNvSpPr/>
            <p:nvPr/>
          </p:nvSpPr>
          <p:spPr bwMode="auto">
            <a:xfrm>
              <a:off x="6260306" y="3392092"/>
              <a:ext cx="366713" cy="354806"/>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46" name="AutoShape 18"/>
          <p:cNvSpPr/>
          <p:nvPr/>
        </p:nvSpPr>
        <p:spPr bwMode="auto">
          <a:xfrm>
            <a:off x="5528072" y="3380185"/>
            <a:ext cx="366713"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7" name="AutoShape 19"/>
          <p:cNvSpPr/>
          <p:nvPr/>
        </p:nvSpPr>
        <p:spPr bwMode="auto">
          <a:xfrm>
            <a:off x="5609035" y="3518298"/>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8" name="AutoShape 20"/>
          <p:cNvSpPr/>
          <p:nvPr/>
        </p:nvSpPr>
        <p:spPr bwMode="auto">
          <a:xfrm>
            <a:off x="5609035" y="3575447"/>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49" name="AutoShape 21"/>
          <p:cNvSpPr/>
          <p:nvPr/>
        </p:nvSpPr>
        <p:spPr bwMode="auto">
          <a:xfrm>
            <a:off x="5609035" y="3632598"/>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0" name="AutoShape 22"/>
          <p:cNvSpPr/>
          <p:nvPr/>
        </p:nvSpPr>
        <p:spPr bwMode="auto">
          <a:xfrm>
            <a:off x="5688807" y="3632598"/>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1" name="AutoShape 23"/>
          <p:cNvSpPr/>
          <p:nvPr/>
        </p:nvSpPr>
        <p:spPr bwMode="auto">
          <a:xfrm>
            <a:off x="5688807" y="3575447"/>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2" name="AutoShape 24"/>
          <p:cNvSpPr/>
          <p:nvPr/>
        </p:nvSpPr>
        <p:spPr bwMode="auto">
          <a:xfrm>
            <a:off x="5688807" y="3518298"/>
            <a:ext cx="45244"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3" name="AutoShape 25"/>
          <p:cNvSpPr/>
          <p:nvPr/>
        </p:nvSpPr>
        <p:spPr bwMode="auto">
          <a:xfrm>
            <a:off x="5768579" y="3632598"/>
            <a:ext cx="46435"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4" name="AutoShape 26"/>
          <p:cNvSpPr/>
          <p:nvPr/>
        </p:nvSpPr>
        <p:spPr bwMode="auto">
          <a:xfrm>
            <a:off x="5768579" y="3575447"/>
            <a:ext cx="46435"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5" name="AutoShape 27"/>
          <p:cNvSpPr/>
          <p:nvPr/>
        </p:nvSpPr>
        <p:spPr bwMode="auto">
          <a:xfrm>
            <a:off x="5768579" y="3518298"/>
            <a:ext cx="46435"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6" name="AutoShape 28"/>
          <p:cNvSpPr/>
          <p:nvPr/>
        </p:nvSpPr>
        <p:spPr bwMode="auto">
          <a:xfrm>
            <a:off x="4795837" y="3380185"/>
            <a:ext cx="366713"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7" name="AutoShape 29"/>
          <p:cNvSpPr/>
          <p:nvPr/>
        </p:nvSpPr>
        <p:spPr bwMode="auto">
          <a:xfrm>
            <a:off x="8457010" y="2661048"/>
            <a:ext cx="366713" cy="330994"/>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8" name="AutoShape 30"/>
          <p:cNvSpPr/>
          <p:nvPr/>
        </p:nvSpPr>
        <p:spPr bwMode="auto">
          <a:xfrm>
            <a:off x="7781925" y="2649141"/>
            <a:ext cx="252413" cy="366713"/>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59" name="AutoShape 31"/>
          <p:cNvSpPr/>
          <p:nvPr/>
        </p:nvSpPr>
        <p:spPr bwMode="auto">
          <a:xfrm>
            <a:off x="7828360" y="2808685"/>
            <a:ext cx="161925" cy="130969"/>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0" name="AutoShape 32"/>
          <p:cNvSpPr/>
          <p:nvPr/>
        </p:nvSpPr>
        <p:spPr bwMode="auto">
          <a:xfrm>
            <a:off x="6993732" y="2672953"/>
            <a:ext cx="365522" cy="319088"/>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61" name="组合 60"/>
          <p:cNvGrpSpPr/>
          <p:nvPr/>
        </p:nvGrpSpPr>
        <p:grpSpPr>
          <a:xfrm>
            <a:off x="6260306" y="2649141"/>
            <a:ext cx="366713" cy="366712"/>
            <a:chOff x="6260306" y="2649141"/>
            <a:chExt cx="366713" cy="366712"/>
          </a:xfrm>
          <a:solidFill>
            <a:schemeClr val="tx1">
              <a:lumMod val="65000"/>
              <a:lumOff val="35000"/>
            </a:schemeClr>
          </a:solidFill>
        </p:grpSpPr>
        <p:sp>
          <p:nvSpPr>
            <p:cNvPr id="62" name="AutoShape 33"/>
            <p:cNvSpPr/>
            <p:nvPr/>
          </p:nvSpPr>
          <p:spPr bwMode="auto">
            <a:xfrm>
              <a:off x="6260306" y="2787253"/>
              <a:ext cx="366713" cy="228600"/>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3" name="AutoShape 34"/>
            <p:cNvSpPr/>
            <p:nvPr/>
          </p:nvSpPr>
          <p:spPr bwMode="auto">
            <a:xfrm>
              <a:off x="6351985" y="2694385"/>
              <a:ext cx="26194"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4" name="AutoShape 35"/>
            <p:cNvSpPr/>
            <p:nvPr/>
          </p:nvSpPr>
          <p:spPr bwMode="auto">
            <a:xfrm>
              <a:off x="6490097" y="2694385"/>
              <a:ext cx="25004"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5" name="AutoShape 36"/>
            <p:cNvSpPr/>
            <p:nvPr/>
          </p:nvSpPr>
          <p:spPr bwMode="auto">
            <a:xfrm>
              <a:off x="6431757" y="2649141"/>
              <a:ext cx="26194"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66" name="AutoShape 37"/>
          <p:cNvSpPr/>
          <p:nvPr/>
        </p:nvSpPr>
        <p:spPr bwMode="auto">
          <a:xfrm>
            <a:off x="5528072" y="2682478"/>
            <a:ext cx="333375" cy="333375"/>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7" name="AutoShape 38"/>
          <p:cNvSpPr/>
          <p:nvPr/>
        </p:nvSpPr>
        <p:spPr bwMode="auto">
          <a:xfrm>
            <a:off x="5688806" y="2832497"/>
            <a:ext cx="57150"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8" name="AutoShape 39"/>
          <p:cNvSpPr/>
          <p:nvPr/>
        </p:nvSpPr>
        <p:spPr bwMode="auto">
          <a:xfrm>
            <a:off x="5837635" y="2649141"/>
            <a:ext cx="57150"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69" name="AutoShape 40"/>
          <p:cNvSpPr/>
          <p:nvPr/>
        </p:nvSpPr>
        <p:spPr bwMode="auto">
          <a:xfrm>
            <a:off x="5619750" y="2820591"/>
            <a:ext cx="45244" cy="45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0" name="AutoShape 41"/>
          <p:cNvSpPr/>
          <p:nvPr/>
        </p:nvSpPr>
        <p:spPr bwMode="auto">
          <a:xfrm>
            <a:off x="5664994" y="2901554"/>
            <a:ext cx="23813"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1" name="AutoShape 42"/>
          <p:cNvSpPr/>
          <p:nvPr/>
        </p:nvSpPr>
        <p:spPr bwMode="auto">
          <a:xfrm>
            <a:off x="5848351" y="2727722"/>
            <a:ext cx="22622" cy="238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2" name="AutoShape 43"/>
          <p:cNvSpPr/>
          <p:nvPr/>
        </p:nvSpPr>
        <p:spPr bwMode="auto">
          <a:xfrm>
            <a:off x="4795837" y="2672953"/>
            <a:ext cx="366713" cy="261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3" name="AutoShape 44"/>
          <p:cNvSpPr/>
          <p:nvPr/>
        </p:nvSpPr>
        <p:spPr bwMode="auto">
          <a:xfrm>
            <a:off x="5128023" y="2787253"/>
            <a:ext cx="22622"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4" name="AutoShape 45"/>
          <p:cNvSpPr/>
          <p:nvPr/>
        </p:nvSpPr>
        <p:spPr bwMode="auto">
          <a:xfrm>
            <a:off x="5116116" y="2922985"/>
            <a:ext cx="46435" cy="69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5" name="AutoShape 46"/>
          <p:cNvSpPr/>
          <p:nvPr/>
        </p:nvSpPr>
        <p:spPr bwMode="auto">
          <a:xfrm>
            <a:off x="8457010" y="1915716"/>
            <a:ext cx="366713"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6" name="AutoShape 47"/>
          <p:cNvSpPr/>
          <p:nvPr/>
        </p:nvSpPr>
        <p:spPr bwMode="auto">
          <a:xfrm>
            <a:off x="7725967" y="1915716"/>
            <a:ext cx="365522" cy="366713"/>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7" name="AutoShape 48"/>
          <p:cNvSpPr/>
          <p:nvPr/>
        </p:nvSpPr>
        <p:spPr bwMode="auto">
          <a:xfrm>
            <a:off x="7016353" y="1915716"/>
            <a:ext cx="320279"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8" name="AutoShape 49"/>
          <p:cNvSpPr/>
          <p:nvPr/>
        </p:nvSpPr>
        <p:spPr bwMode="auto">
          <a:xfrm>
            <a:off x="7267576" y="2201466"/>
            <a:ext cx="22622" cy="238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79" name="AutoShape 50"/>
          <p:cNvSpPr/>
          <p:nvPr/>
        </p:nvSpPr>
        <p:spPr bwMode="auto">
          <a:xfrm>
            <a:off x="7267576" y="2134792"/>
            <a:ext cx="22622"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0" name="AutoShape 51"/>
          <p:cNvSpPr/>
          <p:nvPr/>
        </p:nvSpPr>
        <p:spPr bwMode="auto">
          <a:xfrm>
            <a:off x="7267576" y="2065735"/>
            <a:ext cx="22622"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1" name="AutoShape 52"/>
          <p:cNvSpPr/>
          <p:nvPr/>
        </p:nvSpPr>
        <p:spPr bwMode="auto">
          <a:xfrm>
            <a:off x="6260306" y="1915716"/>
            <a:ext cx="366713" cy="366713"/>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2" name="AutoShape 53"/>
          <p:cNvSpPr/>
          <p:nvPr/>
        </p:nvSpPr>
        <p:spPr bwMode="auto">
          <a:xfrm>
            <a:off x="6398419" y="2041923"/>
            <a:ext cx="98822" cy="102394"/>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3" name="AutoShape 54"/>
          <p:cNvSpPr/>
          <p:nvPr/>
        </p:nvSpPr>
        <p:spPr bwMode="auto">
          <a:xfrm>
            <a:off x="6386513" y="2168129"/>
            <a:ext cx="55960"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4" name="AutoShape 55"/>
          <p:cNvSpPr/>
          <p:nvPr/>
        </p:nvSpPr>
        <p:spPr bwMode="auto">
          <a:xfrm>
            <a:off x="6443663" y="1972866"/>
            <a:ext cx="57150" cy="59531"/>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85" name="组合 84"/>
          <p:cNvGrpSpPr/>
          <p:nvPr/>
        </p:nvGrpSpPr>
        <p:grpSpPr>
          <a:xfrm>
            <a:off x="5528072" y="1915716"/>
            <a:ext cx="366713" cy="366713"/>
            <a:chOff x="5528072" y="1915716"/>
            <a:chExt cx="366713" cy="366713"/>
          </a:xfrm>
          <a:solidFill>
            <a:schemeClr val="tx1">
              <a:lumMod val="65000"/>
              <a:lumOff val="35000"/>
            </a:schemeClr>
          </a:solidFill>
        </p:grpSpPr>
        <p:sp>
          <p:nvSpPr>
            <p:cNvPr id="86" name="AutoShape 56"/>
            <p:cNvSpPr/>
            <p:nvPr/>
          </p:nvSpPr>
          <p:spPr bwMode="auto">
            <a:xfrm>
              <a:off x="5528072" y="1915716"/>
              <a:ext cx="115491"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7" name="AutoShape 57"/>
            <p:cNvSpPr/>
            <p:nvPr/>
          </p:nvSpPr>
          <p:spPr bwMode="auto">
            <a:xfrm>
              <a:off x="5780485" y="1915716"/>
              <a:ext cx="114300"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88" name="AutoShape 58"/>
            <p:cNvSpPr/>
            <p:nvPr/>
          </p:nvSpPr>
          <p:spPr bwMode="auto">
            <a:xfrm>
              <a:off x="5654279" y="1915716"/>
              <a:ext cx="114300"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89" name="AutoShape 59"/>
          <p:cNvSpPr/>
          <p:nvPr/>
        </p:nvSpPr>
        <p:spPr bwMode="auto">
          <a:xfrm>
            <a:off x="4795837" y="1915716"/>
            <a:ext cx="366713" cy="366713"/>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90" name="组合 89"/>
          <p:cNvGrpSpPr/>
          <p:nvPr/>
        </p:nvGrpSpPr>
        <p:grpSpPr>
          <a:xfrm>
            <a:off x="8526067" y="1184673"/>
            <a:ext cx="251222" cy="364331"/>
            <a:chOff x="8526067" y="1184673"/>
            <a:chExt cx="251222" cy="364331"/>
          </a:xfrm>
          <a:solidFill>
            <a:schemeClr val="tx1">
              <a:lumMod val="65000"/>
              <a:lumOff val="35000"/>
            </a:schemeClr>
          </a:solidFill>
        </p:grpSpPr>
        <p:sp>
          <p:nvSpPr>
            <p:cNvPr id="91" name="AutoShape 60"/>
            <p:cNvSpPr/>
            <p:nvPr/>
          </p:nvSpPr>
          <p:spPr bwMode="auto">
            <a:xfrm>
              <a:off x="8629651" y="1287067"/>
              <a:ext cx="22622"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2" name="AutoShape 61"/>
            <p:cNvSpPr/>
            <p:nvPr/>
          </p:nvSpPr>
          <p:spPr bwMode="auto">
            <a:xfrm>
              <a:off x="8629651" y="1425179"/>
              <a:ext cx="22622"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3" name="AutoShape 62"/>
            <p:cNvSpPr/>
            <p:nvPr/>
          </p:nvSpPr>
          <p:spPr bwMode="auto">
            <a:xfrm>
              <a:off x="8560594" y="1356123"/>
              <a:ext cx="22622"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4" name="AutoShape 63"/>
            <p:cNvSpPr/>
            <p:nvPr/>
          </p:nvSpPr>
          <p:spPr bwMode="auto">
            <a:xfrm>
              <a:off x="8697516" y="1356123"/>
              <a:ext cx="23813"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5" name="AutoShape 64"/>
            <p:cNvSpPr/>
            <p:nvPr/>
          </p:nvSpPr>
          <p:spPr bwMode="auto">
            <a:xfrm>
              <a:off x="8583217" y="1401366"/>
              <a:ext cx="22622"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6" name="AutoShape 65"/>
            <p:cNvSpPr/>
            <p:nvPr/>
          </p:nvSpPr>
          <p:spPr bwMode="auto">
            <a:xfrm>
              <a:off x="8583217" y="1308497"/>
              <a:ext cx="22622" cy="23813"/>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7" name="AutoShape 66"/>
            <p:cNvSpPr/>
            <p:nvPr/>
          </p:nvSpPr>
          <p:spPr bwMode="auto">
            <a:xfrm>
              <a:off x="8674894" y="1401366"/>
              <a:ext cx="22622"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8" name="AutoShape 67"/>
            <p:cNvSpPr/>
            <p:nvPr/>
          </p:nvSpPr>
          <p:spPr bwMode="auto">
            <a:xfrm>
              <a:off x="8526067" y="1184673"/>
              <a:ext cx="251222" cy="364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99" name="AutoShape 68"/>
            <p:cNvSpPr/>
            <p:nvPr/>
          </p:nvSpPr>
          <p:spPr bwMode="auto">
            <a:xfrm>
              <a:off x="8629651" y="1308497"/>
              <a:ext cx="69056" cy="71438"/>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100" name="组合 99"/>
          <p:cNvGrpSpPr/>
          <p:nvPr/>
        </p:nvGrpSpPr>
        <p:grpSpPr>
          <a:xfrm>
            <a:off x="7725967" y="1184672"/>
            <a:ext cx="365522" cy="342900"/>
            <a:chOff x="7725967" y="1184672"/>
            <a:chExt cx="365522" cy="342900"/>
          </a:xfrm>
          <a:solidFill>
            <a:schemeClr val="tx1">
              <a:lumMod val="65000"/>
              <a:lumOff val="35000"/>
            </a:schemeClr>
          </a:solidFill>
        </p:grpSpPr>
        <p:sp>
          <p:nvSpPr>
            <p:cNvPr id="101" name="AutoShape 69"/>
            <p:cNvSpPr/>
            <p:nvPr/>
          </p:nvSpPr>
          <p:spPr bwMode="auto">
            <a:xfrm>
              <a:off x="7725967" y="1184672"/>
              <a:ext cx="365522"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2" name="AutoShape 70"/>
            <p:cNvSpPr/>
            <p:nvPr/>
          </p:nvSpPr>
          <p:spPr bwMode="auto">
            <a:xfrm>
              <a:off x="7897416" y="1251348"/>
              <a:ext cx="67866"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3" name="AutoShape 71"/>
            <p:cNvSpPr/>
            <p:nvPr/>
          </p:nvSpPr>
          <p:spPr bwMode="auto">
            <a:xfrm>
              <a:off x="7897416" y="1287067"/>
              <a:ext cx="67866"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4" name="AutoShape 72"/>
            <p:cNvSpPr/>
            <p:nvPr/>
          </p:nvSpPr>
          <p:spPr bwMode="auto">
            <a:xfrm>
              <a:off x="7897416" y="1320404"/>
              <a:ext cx="148829"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5" name="AutoShape 73"/>
            <p:cNvSpPr/>
            <p:nvPr/>
          </p:nvSpPr>
          <p:spPr bwMode="auto">
            <a:xfrm>
              <a:off x="7771210" y="1389460"/>
              <a:ext cx="275035"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6" name="AutoShape 74"/>
            <p:cNvSpPr/>
            <p:nvPr/>
          </p:nvSpPr>
          <p:spPr bwMode="auto">
            <a:xfrm>
              <a:off x="7771210" y="1425179"/>
              <a:ext cx="275035"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7" name="AutoShape 75"/>
            <p:cNvSpPr/>
            <p:nvPr/>
          </p:nvSpPr>
          <p:spPr bwMode="auto">
            <a:xfrm>
              <a:off x="7771210" y="1458516"/>
              <a:ext cx="275035"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8" name="AutoShape 76"/>
            <p:cNvSpPr/>
            <p:nvPr/>
          </p:nvSpPr>
          <p:spPr bwMode="auto">
            <a:xfrm>
              <a:off x="7771210" y="1356122"/>
              <a:ext cx="275035"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09" name="AutoShape 77"/>
            <p:cNvSpPr/>
            <p:nvPr/>
          </p:nvSpPr>
          <p:spPr bwMode="auto">
            <a:xfrm>
              <a:off x="7771210" y="1241822"/>
              <a:ext cx="103585"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110" name="组合 109"/>
          <p:cNvGrpSpPr/>
          <p:nvPr/>
        </p:nvGrpSpPr>
        <p:grpSpPr>
          <a:xfrm>
            <a:off x="7004447" y="1184673"/>
            <a:ext cx="342900" cy="364331"/>
            <a:chOff x="7004447" y="1184673"/>
            <a:chExt cx="342900" cy="364331"/>
          </a:xfrm>
          <a:solidFill>
            <a:schemeClr val="tx1">
              <a:lumMod val="65000"/>
              <a:lumOff val="35000"/>
            </a:schemeClr>
          </a:solidFill>
        </p:grpSpPr>
        <p:sp>
          <p:nvSpPr>
            <p:cNvPr id="111" name="AutoShape 78"/>
            <p:cNvSpPr/>
            <p:nvPr/>
          </p:nvSpPr>
          <p:spPr bwMode="auto">
            <a:xfrm>
              <a:off x="7004447" y="1184673"/>
              <a:ext cx="342900" cy="364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12" name="AutoShape 79"/>
            <p:cNvSpPr/>
            <p:nvPr/>
          </p:nvSpPr>
          <p:spPr bwMode="auto">
            <a:xfrm>
              <a:off x="7049691" y="1229916"/>
              <a:ext cx="2524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13" name="AutoShape 80"/>
            <p:cNvSpPr/>
            <p:nvPr/>
          </p:nvSpPr>
          <p:spPr bwMode="auto">
            <a:xfrm>
              <a:off x="7187804" y="1263254"/>
              <a:ext cx="67866" cy="69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14" name="AutoShape 81"/>
          <p:cNvSpPr/>
          <p:nvPr/>
        </p:nvSpPr>
        <p:spPr bwMode="auto">
          <a:xfrm>
            <a:off x="6260306" y="1184673"/>
            <a:ext cx="366713" cy="364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15" name="AutoShape 82"/>
          <p:cNvSpPr/>
          <p:nvPr/>
        </p:nvSpPr>
        <p:spPr bwMode="auto">
          <a:xfrm>
            <a:off x="6294835" y="1479948"/>
            <a:ext cx="34529" cy="35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16" name="AutoShape 83"/>
          <p:cNvSpPr/>
          <p:nvPr/>
        </p:nvSpPr>
        <p:spPr bwMode="auto">
          <a:xfrm>
            <a:off x="5528072" y="1241822"/>
            <a:ext cx="366713" cy="2381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117" name="组合 116"/>
          <p:cNvGrpSpPr/>
          <p:nvPr/>
        </p:nvGrpSpPr>
        <p:grpSpPr>
          <a:xfrm>
            <a:off x="4795837" y="1184673"/>
            <a:ext cx="366713" cy="364331"/>
            <a:chOff x="4795837" y="1184673"/>
            <a:chExt cx="366713" cy="364331"/>
          </a:xfrm>
          <a:solidFill>
            <a:schemeClr val="tx1">
              <a:lumMod val="65000"/>
              <a:lumOff val="35000"/>
            </a:schemeClr>
          </a:solidFill>
        </p:grpSpPr>
        <p:sp>
          <p:nvSpPr>
            <p:cNvPr id="118" name="AutoShape 84"/>
            <p:cNvSpPr/>
            <p:nvPr/>
          </p:nvSpPr>
          <p:spPr bwMode="auto">
            <a:xfrm>
              <a:off x="4795837" y="1184673"/>
              <a:ext cx="366713" cy="364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19" name="AutoShape 85"/>
            <p:cNvSpPr/>
            <p:nvPr/>
          </p:nvSpPr>
          <p:spPr bwMode="auto">
            <a:xfrm>
              <a:off x="5013723" y="1320404"/>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0" name="AutoShape 86"/>
            <p:cNvSpPr/>
            <p:nvPr/>
          </p:nvSpPr>
          <p:spPr bwMode="auto">
            <a:xfrm>
              <a:off x="5013723" y="1287067"/>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1" name="AutoShape 87"/>
            <p:cNvSpPr/>
            <p:nvPr/>
          </p:nvSpPr>
          <p:spPr bwMode="auto">
            <a:xfrm>
              <a:off x="5013723" y="1251348"/>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2" name="AutoShape 88"/>
            <p:cNvSpPr/>
            <p:nvPr/>
          </p:nvSpPr>
          <p:spPr bwMode="auto">
            <a:xfrm>
              <a:off x="4887516" y="1491854"/>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3" name="AutoShape 89"/>
            <p:cNvSpPr/>
            <p:nvPr/>
          </p:nvSpPr>
          <p:spPr bwMode="auto">
            <a:xfrm>
              <a:off x="4887516" y="1458516"/>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4" name="AutoShape 90"/>
            <p:cNvSpPr/>
            <p:nvPr/>
          </p:nvSpPr>
          <p:spPr bwMode="auto">
            <a:xfrm>
              <a:off x="4887516" y="1425179"/>
              <a:ext cx="102394"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5" name="AutoShape 91"/>
            <p:cNvSpPr/>
            <p:nvPr/>
          </p:nvSpPr>
          <p:spPr bwMode="auto">
            <a:xfrm>
              <a:off x="5013723" y="1491854"/>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6" name="AutoShape 92"/>
            <p:cNvSpPr/>
            <p:nvPr/>
          </p:nvSpPr>
          <p:spPr bwMode="auto">
            <a:xfrm>
              <a:off x="5013723" y="1458516"/>
              <a:ext cx="10239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7" name="AutoShape 93"/>
            <p:cNvSpPr/>
            <p:nvPr/>
          </p:nvSpPr>
          <p:spPr bwMode="auto">
            <a:xfrm>
              <a:off x="5013723" y="1425179"/>
              <a:ext cx="102394"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8" name="AutoShape 94"/>
            <p:cNvSpPr/>
            <p:nvPr/>
          </p:nvSpPr>
          <p:spPr bwMode="auto">
            <a:xfrm>
              <a:off x="4887516" y="1356122"/>
              <a:ext cx="228600"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29" name="AutoShape 95"/>
            <p:cNvSpPr/>
            <p:nvPr/>
          </p:nvSpPr>
          <p:spPr bwMode="auto">
            <a:xfrm>
              <a:off x="4887516" y="1389460"/>
              <a:ext cx="228600"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0" name="AutoShape 96"/>
            <p:cNvSpPr/>
            <p:nvPr/>
          </p:nvSpPr>
          <p:spPr bwMode="auto">
            <a:xfrm>
              <a:off x="4887516" y="1229916"/>
              <a:ext cx="102394" cy="1023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31" name="AutoShape 97"/>
          <p:cNvSpPr/>
          <p:nvPr/>
        </p:nvSpPr>
        <p:spPr bwMode="auto">
          <a:xfrm>
            <a:off x="4073129" y="3384947"/>
            <a:ext cx="2512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2" name="AutoShape 98"/>
          <p:cNvSpPr/>
          <p:nvPr/>
        </p:nvSpPr>
        <p:spPr bwMode="auto">
          <a:xfrm>
            <a:off x="4175523" y="3420666"/>
            <a:ext cx="46435"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3" name="AutoShape 99"/>
          <p:cNvSpPr/>
          <p:nvPr/>
        </p:nvSpPr>
        <p:spPr bwMode="auto">
          <a:xfrm>
            <a:off x="4187429" y="3706417"/>
            <a:ext cx="22622"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4" name="AutoShape 100"/>
          <p:cNvSpPr/>
          <p:nvPr/>
        </p:nvSpPr>
        <p:spPr bwMode="auto">
          <a:xfrm>
            <a:off x="3306366" y="3384947"/>
            <a:ext cx="320279"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5" name="AutoShape 101"/>
          <p:cNvSpPr/>
          <p:nvPr/>
        </p:nvSpPr>
        <p:spPr bwMode="auto">
          <a:xfrm>
            <a:off x="2551510" y="3408760"/>
            <a:ext cx="365522" cy="319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6" name="AutoShape 102"/>
          <p:cNvSpPr/>
          <p:nvPr/>
        </p:nvSpPr>
        <p:spPr bwMode="auto">
          <a:xfrm>
            <a:off x="2596754" y="3454003"/>
            <a:ext cx="279797" cy="204788"/>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7" name="AutoShape 103"/>
          <p:cNvSpPr/>
          <p:nvPr/>
        </p:nvSpPr>
        <p:spPr bwMode="auto">
          <a:xfrm>
            <a:off x="1876425" y="3465910"/>
            <a:ext cx="130969"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8" name="AutoShape 104"/>
          <p:cNvSpPr/>
          <p:nvPr/>
        </p:nvSpPr>
        <p:spPr bwMode="auto">
          <a:xfrm>
            <a:off x="1818085" y="3408760"/>
            <a:ext cx="366713" cy="319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39" name="AutoShape 105"/>
          <p:cNvSpPr/>
          <p:nvPr/>
        </p:nvSpPr>
        <p:spPr bwMode="auto">
          <a:xfrm>
            <a:off x="1085851" y="3454004"/>
            <a:ext cx="365522"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0" name="AutoShape 106"/>
          <p:cNvSpPr/>
          <p:nvPr/>
        </p:nvSpPr>
        <p:spPr bwMode="auto">
          <a:xfrm>
            <a:off x="1223963" y="3523060"/>
            <a:ext cx="51197" cy="500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1" name="AutoShape 107"/>
          <p:cNvSpPr/>
          <p:nvPr/>
        </p:nvSpPr>
        <p:spPr bwMode="auto">
          <a:xfrm>
            <a:off x="1189435" y="3487341"/>
            <a:ext cx="159544" cy="161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2" name="AutoShape 108"/>
          <p:cNvSpPr/>
          <p:nvPr/>
        </p:nvSpPr>
        <p:spPr bwMode="auto">
          <a:xfrm>
            <a:off x="467916" y="3454003"/>
            <a:ext cx="1381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3" name="AutoShape 109"/>
          <p:cNvSpPr/>
          <p:nvPr/>
        </p:nvSpPr>
        <p:spPr bwMode="auto">
          <a:xfrm>
            <a:off x="400050" y="3384947"/>
            <a:ext cx="275035"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144" name="组合 143"/>
          <p:cNvGrpSpPr/>
          <p:nvPr/>
        </p:nvGrpSpPr>
        <p:grpSpPr>
          <a:xfrm>
            <a:off x="4015978" y="2675335"/>
            <a:ext cx="366713" cy="342900"/>
            <a:chOff x="4015978" y="2675335"/>
            <a:chExt cx="366713" cy="342900"/>
          </a:xfrm>
          <a:solidFill>
            <a:schemeClr val="tx1">
              <a:lumMod val="65000"/>
              <a:lumOff val="35000"/>
            </a:schemeClr>
          </a:solidFill>
        </p:grpSpPr>
        <p:sp>
          <p:nvSpPr>
            <p:cNvPr id="145" name="AutoShape 110"/>
            <p:cNvSpPr/>
            <p:nvPr/>
          </p:nvSpPr>
          <p:spPr bwMode="auto">
            <a:xfrm>
              <a:off x="4061223" y="2720579"/>
              <a:ext cx="275035" cy="1833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6" name="AutoShape 111"/>
            <p:cNvSpPr/>
            <p:nvPr/>
          </p:nvSpPr>
          <p:spPr bwMode="auto">
            <a:xfrm>
              <a:off x="4015978" y="2675335"/>
              <a:ext cx="366713"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47" name="AutoShape 112"/>
          <p:cNvSpPr/>
          <p:nvPr/>
        </p:nvSpPr>
        <p:spPr bwMode="auto">
          <a:xfrm>
            <a:off x="3283744" y="2651522"/>
            <a:ext cx="365522" cy="36671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8" name="AutoShape 113"/>
          <p:cNvSpPr/>
          <p:nvPr/>
        </p:nvSpPr>
        <p:spPr bwMode="auto">
          <a:xfrm>
            <a:off x="2608660" y="2651522"/>
            <a:ext cx="2512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49" name="AutoShape 114"/>
          <p:cNvSpPr/>
          <p:nvPr/>
        </p:nvSpPr>
        <p:spPr bwMode="auto">
          <a:xfrm>
            <a:off x="2664619" y="2711054"/>
            <a:ext cx="75010" cy="738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0" name="AutoShape 115"/>
          <p:cNvSpPr/>
          <p:nvPr/>
        </p:nvSpPr>
        <p:spPr bwMode="auto">
          <a:xfrm>
            <a:off x="1864519" y="2651522"/>
            <a:ext cx="273844"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1" name="AutoShape 116"/>
          <p:cNvSpPr/>
          <p:nvPr/>
        </p:nvSpPr>
        <p:spPr bwMode="auto">
          <a:xfrm>
            <a:off x="1978819" y="2870598"/>
            <a:ext cx="45244" cy="69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2" name="AutoShape 117"/>
          <p:cNvSpPr/>
          <p:nvPr/>
        </p:nvSpPr>
        <p:spPr bwMode="auto">
          <a:xfrm>
            <a:off x="1085850" y="2720579"/>
            <a:ext cx="366713" cy="27622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3" name="AutoShape 118"/>
          <p:cNvSpPr/>
          <p:nvPr/>
        </p:nvSpPr>
        <p:spPr bwMode="auto">
          <a:xfrm>
            <a:off x="354807" y="2699148"/>
            <a:ext cx="365522" cy="27384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4" name="AutoShape 119"/>
          <p:cNvSpPr/>
          <p:nvPr/>
        </p:nvSpPr>
        <p:spPr bwMode="auto">
          <a:xfrm>
            <a:off x="582217" y="2801542"/>
            <a:ext cx="69056" cy="69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5" name="AutoShape 120"/>
          <p:cNvSpPr/>
          <p:nvPr/>
        </p:nvSpPr>
        <p:spPr bwMode="auto">
          <a:xfrm>
            <a:off x="4107656" y="2034779"/>
            <a:ext cx="182166" cy="1833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6" name="AutoShape 121"/>
          <p:cNvSpPr/>
          <p:nvPr/>
        </p:nvSpPr>
        <p:spPr bwMode="auto">
          <a:xfrm>
            <a:off x="4152901" y="2080022"/>
            <a:ext cx="51197"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57" name="AutoShape 122"/>
          <p:cNvSpPr/>
          <p:nvPr/>
        </p:nvSpPr>
        <p:spPr bwMode="auto">
          <a:xfrm>
            <a:off x="4015978" y="1953816"/>
            <a:ext cx="366713" cy="309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158" name="组合 157"/>
          <p:cNvGrpSpPr/>
          <p:nvPr/>
        </p:nvGrpSpPr>
        <p:grpSpPr>
          <a:xfrm>
            <a:off x="3283744" y="1920478"/>
            <a:ext cx="365522" cy="366713"/>
            <a:chOff x="3283744" y="1920478"/>
            <a:chExt cx="365522" cy="366713"/>
          </a:xfrm>
          <a:solidFill>
            <a:schemeClr val="tx1">
              <a:lumMod val="65000"/>
              <a:lumOff val="35000"/>
            </a:schemeClr>
          </a:solidFill>
        </p:grpSpPr>
        <p:sp>
          <p:nvSpPr>
            <p:cNvPr id="159" name="AutoShape 123"/>
            <p:cNvSpPr/>
            <p:nvPr/>
          </p:nvSpPr>
          <p:spPr bwMode="auto">
            <a:xfrm>
              <a:off x="3283744" y="1920478"/>
              <a:ext cx="3655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0" name="AutoShape 124"/>
            <p:cNvSpPr/>
            <p:nvPr/>
          </p:nvSpPr>
          <p:spPr bwMode="auto">
            <a:xfrm>
              <a:off x="3386138" y="2022873"/>
              <a:ext cx="16073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1" name="AutoShape 125"/>
            <p:cNvSpPr/>
            <p:nvPr/>
          </p:nvSpPr>
          <p:spPr bwMode="auto">
            <a:xfrm>
              <a:off x="3420666" y="2056210"/>
              <a:ext cx="91679" cy="92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62" name="AutoShape 126"/>
          <p:cNvSpPr/>
          <p:nvPr/>
        </p:nvSpPr>
        <p:spPr bwMode="auto">
          <a:xfrm>
            <a:off x="2551510" y="1920478"/>
            <a:ext cx="365522"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3" name="AutoShape 127"/>
          <p:cNvSpPr/>
          <p:nvPr/>
        </p:nvSpPr>
        <p:spPr bwMode="auto">
          <a:xfrm>
            <a:off x="2699147" y="1977629"/>
            <a:ext cx="86916"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4" name="AutoShape 128"/>
          <p:cNvSpPr/>
          <p:nvPr/>
        </p:nvSpPr>
        <p:spPr bwMode="auto">
          <a:xfrm>
            <a:off x="1818085" y="1920478"/>
            <a:ext cx="366713"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5" name="AutoShape 129"/>
          <p:cNvSpPr/>
          <p:nvPr/>
        </p:nvSpPr>
        <p:spPr bwMode="auto">
          <a:xfrm>
            <a:off x="2047875" y="1965722"/>
            <a:ext cx="90488" cy="904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6" name="AutoShape 130"/>
          <p:cNvSpPr/>
          <p:nvPr/>
        </p:nvSpPr>
        <p:spPr bwMode="auto">
          <a:xfrm>
            <a:off x="1085850" y="1920478"/>
            <a:ext cx="366713" cy="366713"/>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7" name="AutoShape 131"/>
          <p:cNvSpPr/>
          <p:nvPr/>
        </p:nvSpPr>
        <p:spPr bwMode="auto">
          <a:xfrm>
            <a:off x="377428" y="1920478"/>
            <a:ext cx="320279" cy="366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8" name="AutoShape 132"/>
          <p:cNvSpPr/>
          <p:nvPr/>
        </p:nvSpPr>
        <p:spPr bwMode="auto">
          <a:xfrm>
            <a:off x="445294" y="2068116"/>
            <a:ext cx="46435"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69" name="AutoShape 133"/>
          <p:cNvSpPr/>
          <p:nvPr/>
        </p:nvSpPr>
        <p:spPr bwMode="auto">
          <a:xfrm>
            <a:off x="514350" y="2068116"/>
            <a:ext cx="46435"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70" name="AutoShape 134"/>
          <p:cNvSpPr/>
          <p:nvPr/>
        </p:nvSpPr>
        <p:spPr bwMode="auto">
          <a:xfrm>
            <a:off x="582216" y="2068116"/>
            <a:ext cx="46435"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71" name="AutoShape 135"/>
          <p:cNvSpPr/>
          <p:nvPr/>
        </p:nvSpPr>
        <p:spPr bwMode="auto">
          <a:xfrm>
            <a:off x="4015978" y="1244203"/>
            <a:ext cx="366713" cy="252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172" name="组合 171"/>
          <p:cNvGrpSpPr/>
          <p:nvPr/>
        </p:nvGrpSpPr>
        <p:grpSpPr>
          <a:xfrm>
            <a:off x="3283744" y="1187053"/>
            <a:ext cx="365522" cy="366713"/>
            <a:chOff x="3283744" y="1187053"/>
            <a:chExt cx="365522" cy="366713"/>
          </a:xfrm>
          <a:solidFill>
            <a:schemeClr val="tx1">
              <a:lumMod val="65000"/>
              <a:lumOff val="35000"/>
            </a:schemeClr>
          </a:solidFill>
        </p:grpSpPr>
        <p:sp>
          <p:nvSpPr>
            <p:cNvPr id="173" name="AutoShape 136"/>
            <p:cNvSpPr/>
            <p:nvPr/>
          </p:nvSpPr>
          <p:spPr bwMode="auto">
            <a:xfrm>
              <a:off x="3477816" y="1232298"/>
              <a:ext cx="120254" cy="121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74" name="AutoShape 137"/>
            <p:cNvSpPr/>
            <p:nvPr/>
          </p:nvSpPr>
          <p:spPr bwMode="auto">
            <a:xfrm>
              <a:off x="3283744" y="1187053"/>
              <a:ext cx="365522" cy="36671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75" name="AutoShape 138"/>
            <p:cNvSpPr/>
            <p:nvPr/>
          </p:nvSpPr>
          <p:spPr bwMode="auto">
            <a:xfrm>
              <a:off x="3477816" y="1187054"/>
              <a:ext cx="171450"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76" name="AutoShape 139"/>
          <p:cNvSpPr/>
          <p:nvPr/>
        </p:nvSpPr>
        <p:spPr bwMode="auto">
          <a:xfrm>
            <a:off x="2551510" y="1187054"/>
            <a:ext cx="365522" cy="354806"/>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nvGrpSpPr>
          <p:cNvPr id="177" name="组合 176"/>
          <p:cNvGrpSpPr/>
          <p:nvPr/>
        </p:nvGrpSpPr>
        <p:grpSpPr>
          <a:xfrm>
            <a:off x="1818085" y="1232297"/>
            <a:ext cx="366713" cy="285750"/>
            <a:chOff x="1818085" y="1232297"/>
            <a:chExt cx="366713" cy="285750"/>
          </a:xfrm>
          <a:solidFill>
            <a:schemeClr val="tx1">
              <a:lumMod val="65000"/>
              <a:lumOff val="35000"/>
            </a:schemeClr>
          </a:solidFill>
        </p:grpSpPr>
        <p:sp>
          <p:nvSpPr>
            <p:cNvPr id="178" name="AutoShape 140"/>
            <p:cNvSpPr/>
            <p:nvPr/>
          </p:nvSpPr>
          <p:spPr bwMode="auto">
            <a:xfrm>
              <a:off x="1864519" y="1279922"/>
              <a:ext cx="228600" cy="18573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79" name="AutoShape 141"/>
            <p:cNvSpPr/>
            <p:nvPr/>
          </p:nvSpPr>
          <p:spPr bwMode="auto">
            <a:xfrm>
              <a:off x="1818085" y="1232297"/>
              <a:ext cx="366713" cy="28575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0" name="AutoShape 142"/>
            <p:cNvSpPr/>
            <p:nvPr/>
          </p:nvSpPr>
          <p:spPr bwMode="auto">
            <a:xfrm>
              <a:off x="2105025" y="1291828"/>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1" name="AutoShape 143"/>
            <p:cNvSpPr/>
            <p:nvPr/>
          </p:nvSpPr>
          <p:spPr bwMode="auto">
            <a:xfrm>
              <a:off x="2093119" y="1439467"/>
              <a:ext cx="4524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2" name="AutoShape 144"/>
            <p:cNvSpPr/>
            <p:nvPr/>
          </p:nvSpPr>
          <p:spPr bwMode="auto">
            <a:xfrm>
              <a:off x="2105025" y="1403748"/>
              <a:ext cx="4524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3" name="AutoShape 145"/>
            <p:cNvSpPr/>
            <p:nvPr/>
          </p:nvSpPr>
          <p:spPr bwMode="auto">
            <a:xfrm>
              <a:off x="2105025" y="1370410"/>
              <a:ext cx="45244" cy="119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4" name="AutoShape 146"/>
            <p:cNvSpPr/>
            <p:nvPr/>
          </p:nvSpPr>
          <p:spPr bwMode="auto">
            <a:xfrm>
              <a:off x="1910954" y="1325166"/>
              <a:ext cx="67866"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grpSp>
        <p:nvGrpSpPr>
          <p:cNvPr id="185" name="组合 184"/>
          <p:cNvGrpSpPr/>
          <p:nvPr/>
        </p:nvGrpSpPr>
        <p:grpSpPr>
          <a:xfrm>
            <a:off x="1085850" y="1210866"/>
            <a:ext cx="366713" cy="319088"/>
            <a:chOff x="1085850" y="1210866"/>
            <a:chExt cx="366713" cy="319088"/>
          </a:xfrm>
          <a:solidFill>
            <a:schemeClr val="tx1">
              <a:lumMod val="65000"/>
              <a:lumOff val="35000"/>
            </a:schemeClr>
          </a:solidFill>
        </p:grpSpPr>
        <p:sp>
          <p:nvSpPr>
            <p:cNvPr id="186" name="AutoShape 147"/>
            <p:cNvSpPr/>
            <p:nvPr/>
          </p:nvSpPr>
          <p:spPr bwMode="auto">
            <a:xfrm>
              <a:off x="1085850" y="1210866"/>
              <a:ext cx="366713" cy="31908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7" name="AutoShape 148"/>
            <p:cNvSpPr/>
            <p:nvPr/>
          </p:nvSpPr>
          <p:spPr bwMode="auto">
            <a:xfrm>
              <a:off x="1143000" y="1268016"/>
              <a:ext cx="54769" cy="54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grpSp>
      <p:sp>
        <p:nvSpPr>
          <p:cNvPr id="188" name="AutoShape 149"/>
          <p:cNvSpPr/>
          <p:nvPr/>
        </p:nvSpPr>
        <p:spPr bwMode="auto">
          <a:xfrm>
            <a:off x="354807" y="1232298"/>
            <a:ext cx="365522" cy="264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tx1">
              <a:lumMod val="65000"/>
              <a:lumOff val="35000"/>
            </a:schemeClr>
          </a:solidFill>
          <a:ln>
            <a:noFill/>
          </a:ln>
          <a:effectLst/>
        </p:spPr>
        <p:txBody>
          <a:bodyPr lIns="38100" tIns="38100" rIns="38100" bIns="38100" anchor="ctr"/>
          <a:lstStyle/>
          <a:p>
            <a:pPr defTabSz="456724">
              <a:defRPr/>
            </a:pPr>
            <a:endParaRPr lang="en-US" sz="3000">
              <a:solidFill>
                <a:schemeClr val="bg1"/>
              </a:solidFill>
              <a:effectLst>
                <a:outerShdw blurRad="38100" dist="38100" dir="2700000" algn="tl">
                  <a:srgbClr val="000000"/>
                </a:outerShdw>
              </a:effectLst>
              <a:latin typeface="+mn-ea"/>
            </a:endParaRPr>
          </a:p>
        </p:txBody>
      </p:sp>
      <p:sp>
        <p:nvSpPr>
          <p:cNvPr id="189" name="Freeform 147"/>
          <p:cNvSpPr>
            <a:spLocks noEditPoints="1"/>
          </p:cNvSpPr>
          <p:nvPr/>
        </p:nvSpPr>
        <p:spPr bwMode="auto">
          <a:xfrm>
            <a:off x="316706" y="4056460"/>
            <a:ext cx="301229" cy="34051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grpSp>
        <p:nvGrpSpPr>
          <p:cNvPr id="190" name="Group 299"/>
          <p:cNvGrpSpPr/>
          <p:nvPr/>
        </p:nvGrpSpPr>
        <p:grpSpPr>
          <a:xfrm>
            <a:off x="1214522" y="4057544"/>
            <a:ext cx="136864" cy="348114"/>
            <a:chOff x="6141009" y="3540977"/>
            <a:chExt cx="85046" cy="216315"/>
          </a:xfrm>
          <a:solidFill>
            <a:schemeClr val="tx1">
              <a:lumMod val="65000"/>
              <a:lumOff val="35000"/>
            </a:schemeClr>
          </a:solidFill>
        </p:grpSpPr>
        <p:sp>
          <p:nvSpPr>
            <p:cNvPr id="19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1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nvGrpSpPr>
          <p:cNvPr id="193" name="Group 302"/>
          <p:cNvGrpSpPr/>
          <p:nvPr/>
        </p:nvGrpSpPr>
        <p:grpSpPr>
          <a:xfrm>
            <a:off x="1977983" y="4057612"/>
            <a:ext cx="161644" cy="348610"/>
            <a:chOff x="6138760" y="4271257"/>
            <a:chExt cx="97227" cy="209688"/>
          </a:xfrm>
          <a:solidFill>
            <a:schemeClr val="tx1">
              <a:lumMod val="65000"/>
              <a:lumOff val="35000"/>
            </a:schemeClr>
          </a:solidFill>
        </p:grpSpPr>
        <p:sp>
          <p:nvSpPr>
            <p:cNvPr id="194" name="Oval 15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19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sp>
        <p:nvSpPr>
          <p:cNvPr id="196" name="Freeform 19"/>
          <p:cNvSpPr>
            <a:spLocks noEditPoints="1"/>
          </p:cNvSpPr>
          <p:nvPr/>
        </p:nvSpPr>
        <p:spPr bwMode="auto">
          <a:xfrm>
            <a:off x="3287316" y="4075510"/>
            <a:ext cx="386954" cy="311944"/>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sp>
        <p:nvSpPr>
          <p:cNvPr id="197" name="Freeform 15"/>
          <p:cNvSpPr>
            <a:spLocks noEditPoints="1"/>
          </p:cNvSpPr>
          <p:nvPr/>
        </p:nvSpPr>
        <p:spPr bwMode="auto">
          <a:xfrm>
            <a:off x="2578894" y="4042172"/>
            <a:ext cx="339329" cy="338138"/>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sp>
        <p:nvSpPr>
          <p:cNvPr id="198" name="Freeform 11"/>
          <p:cNvSpPr>
            <a:spLocks noEditPoints="1"/>
          </p:cNvSpPr>
          <p:nvPr/>
        </p:nvSpPr>
        <p:spPr bwMode="auto">
          <a:xfrm>
            <a:off x="4067176" y="4027885"/>
            <a:ext cx="355997" cy="357188"/>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sp>
        <p:nvSpPr>
          <p:cNvPr id="199" name="Freeform 21"/>
          <p:cNvSpPr>
            <a:spLocks noEditPoints="1"/>
          </p:cNvSpPr>
          <p:nvPr/>
        </p:nvSpPr>
        <p:spPr bwMode="auto">
          <a:xfrm>
            <a:off x="4868466" y="4027885"/>
            <a:ext cx="388144" cy="38814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sp>
        <p:nvSpPr>
          <p:cNvPr id="200" name="Freeform 26"/>
          <p:cNvSpPr/>
          <p:nvPr/>
        </p:nvSpPr>
        <p:spPr bwMode="auto">
          <a:xfrm>
            <a:off x="5550694" y="4056460"/>
            <a:ext cx="319088" cy="330994"/>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grpSp>
        <p:nvGrpSpPr>
          <p:cNvPr id="201" name="Group 159"/>
          <p:cNvGrpSpPr/>
          <p:nvPr/>
        </p:nvGrpSpPr>
        <p:grpSpPr>
          <a:xfrm>
            <a:off x="6243721" y="4057055"/>
            <a:ext cx="438165" cy="345204"/>
            <a:chOff x="1058564" y="1781841"/>
            <a:chExt cx="649993" cy="512092"/>
          </a:xfrm>
          <a:solidFill>
            <a:schemeClr val="tx1">
              <a:lumMod val="65000"/>
              <a:lumOff val="35000"/>
            </a:schemeClr>
          </a:solidFill>
        </p:grpSpPr>
        <p:sp>
          <p:nvSpPr>
            <p:cNvPr id="202"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03"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nvGrpSpPr>
          <p:cNvPr id="204" name="Group 162"/>
          <p:cNvGrpSpPr/>
          <p:nvPr/>
        </p:nvGrpSpPr>
        <p:grpSpPr>
          <a:xfrm>
            <a:off x="7006464" y="4057055"/>
            <a:ext cx="350336" cy="266756"/>
            <a:chOff x="2070649" y="1631036"/>
            <a:chExt cx="723379" cy="550800"/>
          </a:xfrm>
          <a:solidFill>
            <a:schemeClr val="tx1">
              <a:lumMod val="65000"/>
              <a:lumOff val="35000"/>
            </a:schemeClr>
          </a:solidFill>
        </p:grpSpPr>
        <p:sp>
          <p:nvSpPr>
            <p:cNvPr id="205"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06"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07"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08"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nvGrpSpPr>
          <p:cNvPr id="209" name="Group 167"/>
          <p:cNvGrpSpPr/>
          <p:nvPr/>
        </p:nvGrpSpPr>
        <p:grpSpPr>
          <a:xfrm>
            <a:off x="7767722" y="4057055"/>
            <a:ext cx="350168" cy="270866"/>
            <a:chOff x="3727889" y="-113301"/>
            <a:chExt cx="548381" cy="424189"/>
          </a:xfrm>
          <a:solidFill>
            <a:schemeClr val="tx1">
              <a:lumMod val="65000"/>
              <a:lumOff val="35000"/>
            </a:schemeClr>
          </a:solidFill>
        </p:grpSpPr>
        <p:sp>
          <p:nvSpPr>
            <p:cNvPr id="210"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1"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2"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3"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4"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5"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6"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17"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grpSp>
        <p:nvGrpSpPr>
          <p:cNvPr id="218" name="Group 2"/>
          <p:cNvGrpSpPr/>
          <p:nvPr/>
        </p:nvGrpSpPr>
        <p:grpSpPr>
          <a:xfrm>
            <a:off x="8453522" y="4057055"/>
            <a:ext cx="409166" cy="339742"/>
            <a:chOff x="3965790" y="1735873"/>
            <a:chExt cx="537091" cy="445963"/>
          </a:xfrm>
          <a:solidFill>
            <a:schemeClr val="tx1">
              <a:lumMod val="65000"/>
              <a:lumOff val="35000"/>
            </a:schemeClr>
          </a:solidFill>
        </p:grpSpPr>
        <p:sp>
          <p:nvSpPr>
            <p:cNvPr id="219"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20"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21"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sp>
          <p:nvSpPr>
            <p:cNvPr id="222"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sz="2400" dirty="0">
                <a:solidFill>
                  <a:schemeClr val="bg1"/>
                </a:solidFill>
                <a:latin typeface="+mn-ea"/>
              </a:endParaRPr>
            </a:p>
          </p:txBody>
        </p:sp>
      </p:grpSp>
    </p:spTree>
    <p:extLst>
      <p:ext uri="{BB962C8B-B14F-4D97-AF65-F5344CB8AC3E}">
        <p14:creationId xmlns:p14="http://schemas.microsoft.com/office/powerpoint/2010/main" val="2565889182"/>
      </p:ext>
    </p:extLst>
  </p:cSld>
  <p:clrMapOvr>
    <a:masterClrMapping/>
  </p:clrMapOvr>
  <mc:AlternateContent xmlns:mc="http://schemas.openxmlformats.org/markup-compatibility/2006">
    <mc:Choice xmlns:p14="http://schemas.microsoft.com/office/powerpoint/2010/main" Requires="p14">
      <p:transition spd="slow" p14:dur="2750" advClick="0" advTm="0">
        <p14:prism/>
      </p:transition>
    </mc:Choice>
    <mc:Fallback>
      <p:transition spd="slow" advClick="0" advTm="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Freeform 11"/>
          <p:cNvSpPr>
            <a:spLocks noEditPoints="1"/>
          </p:cNvSpPr>
          <p:nvPr/>
        </p:nvSpPr>
        <p:spPr bwMode="auto">
          <a:xfrm>
            <a:off x="1063229" y="4102894"/>
            <a:ext cx="313135" cy="313135"/>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24" name="Group 83"/>
          <p:cNvGrpSpPr/>
          <p:nvPr/>
        </p:nvGrpSpPr>
        <p:grpSpPr>
          <a:xfrm>
            <a:off x="1962227" y="4098886"/>
            <a:ext cx="322218" cy="322217"/>
            <a:chOff x="1787872" y="3796481"/>
            <a:chExt cx="296916" cy="296916"/>
          </a:xfrm>
          <a:solidFill>
            <a:schemeClr val="tx1">
              <a:lumMod val="65000"/>
              <a:lumOff val="35000"/>
            </a:schemeClr>
          </a:solidFill>
        </p:grpSpPr>
        <p:sp>
          <p:nvSpPr>
            <p:cNvPr id="225"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26"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27" name="Group 84"/>
          <p:cNvGrpSpPr/>
          <p:nvPr/>
        </p:nvGrpSpPr>
        <p:grpSpPr>
          <a:xfrm>
            <a:off x="2890921" y="4107899"/>
            <a:ext cx="322218" cy="304192"/>
            <a:chOff x="2578955" y="3804786"/>
            <a:chExt cx="296915" cy="280306"/>
          </a:xfrm>
          <a:solidFill>
            <a:schemeClr val="tx1">
              <a:lumMod val="65000"/>
              <a:lumOff val="35000"/>
            </a:schemeClr>
          </a:solidFill>
        </p:grpSpPr>
        <p:sp>
          <p:nvSpPr>
            <p:cNvPr id="228" name="Freeform 14"/>
            <p:cNvSpPr>
              <a:spLocks noEditPoints="1"/>
            </p:cNvSpPr>
            <p:nvPr/>
          </p:nvSpPr>
          <p:spPr bwMode="auto">
            <a:xfrm>
              <a:off x="2578955" y="3914831"/>
              <a:ext cx="85130" cy="170259"/>
            </a:xfrm>
            <a:custGeom>
              <a:avLst/>
              <a:gdLst/>
              <a:ahLst/>
              <a:cxnLst>
                <a:cxn ang="0">
                  <a:pos x="64" y="20"/>
                </a:cxn>
                <a:cxn ang="0">
                  <a:pos x="64" y="71"/>
                </a:cxn>
                <a:cxn ang="0">
                  <a:pos x="20" y="71"/>
                </a:cxn>
                <a:cxn ang="0">
                  <a:pos x="20" y="20"/>
                </a:cxn>
                <a:cxn ang="0">
                  <a:pos x="64" y="20"/>
                </a:cxn>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64" y="20"/>
                  </a:moveTo>
                  <a:lnTo>
                    <a:pt x="64" y="71"/>
                  </a:lnTo>
                  <a:lnTo>
                    <a:pt x="20" y="71"/>
                  </a:lnTo>
                  <a:lnTo>
                    <a:pt x="20" y="20"/>
                  </a:lnTo>
                  <a:lnTo>
                    <a:pt x="64" y="20"/>
                  </a:lnTo>
                  <a:close/>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29" name="Rectangle 15"/>
            <p:cNvSpPr>
              <a:spLocks noChangeArrowheads="1"/>
            </p:cNvSpPr>
            <p:nvPr/>
          </p:nvSpPr>
          <p:spPr bwMode="auto">
            <a:xfrm>
              <a:off x="2599718" y="3935595"/>
              <a:ext cx="43604" cy="53985"/>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230" name="Freeform 16"/>
            <p:cNvSpPr/>
            <p:nvPr/>
          </p:nvSpPr>
          <p:spPr bwMode="auto">
            <a:xfrm>
              <a:off x="2578955" y="3914831"/>
              <a:ext cx="85130" cy="170259"/>
            </a:xfrm>
            <a:custGeom>
              <a:avLst/>
              <a:gdLst/>
              <a:ahLst/>
              <a:cxnLst>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31" name="Freeform 17"/>
            <p:cNvSpPr>
              <a:spLocks noEditPoints="1"/>
            </p:cNvSpPr>
            <p:nvPr/>
          </p:nvSpPr>
          <p:spPr bwMode="auto">
            <a:xfrm>
              <a:off x="2682771" y="3875382"/>
              <a:ext cx="87206" cy="209710"/>
            </a:xfrm>
            <a:custGeom>
              <a:avLst/>
              <a:gdLst/>
              <a:ahLst/>
              <a:cxnLst>
                <a:cxn ang="0">
                  <a:pos x="63" y="18"/>
                </a:cxn>
                <a:cxn ang="0">
                  <a:pos x="63" y="120"/>
                </a:cxn>
                <a:cxn ang="0">
                  <a:pos x="20" y="120"/>
                </a:cxn>
                <a:cxn ang="0">
                  <a:pos x="20" y="18"/>
                </a:cxn>
                <a:cxn ang="0">
                  <a:pos x="63" y="18"/>
                </a:cxn>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63" y="18"/>
                  </a:moveTo>
                  <a:lnTo>
                    <a:pt x="63" y="120"/>
                  </a:lnTo>
                  <a:lnTo>
                    <a:pt x="20" y="120"/>
                  </a:lnTo>
                  <a:lnTo>
                    <a:pt x="20" y="18"/>
                  </a:lnTo>
                  <a:lnTo>
                    <a:pt x="63" y="18"/>
                  </a:lnTo>
                  <a:close/>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32" name="Rectangle 18"/>
            <p:cNvSpPr>
              <a:spLocks noChangeArrowheads="1"/>
            </p:cNvSpPr>
            <p:nvPr/>
          </p:nvSpPr>
          <p:spPr bwMode="auto">
            <a:xfrm>
              <a:off x="2703534" y="3894068"/>
              <a:ext cx="45679" cy="105894"/>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233" name="Freeform 19"/>
            <p:cNvSpPr/>
            <p:nvPr/>
          </p:nvSpPr>
          <p:spPr bwMode="auto">
            <a:xfrm>
              <a:off x="2682771" y="3875382"/>
              <a:ext cx="87206" cy="209710"/>
            </a:xfrm>
            <a:custGeom>
              <a:avLst/>
              <a:gdLst/>
              <a:ahLst/>
              <a:cxnLst>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34" name="Freeform 20"/>
            <p:cNvSpPr>
              <a:spLocks noEditPoints="1"/>
            </p:cNvSpPr>
            <p:nvPr/>
          </p:nvSpPr>
          <p:spPr bwMode="auto">
            <a:xfrm>
              <a:off x="2790740" y="3804786"/>
              <a:ext cx="85130" cy="280305"/>
            </a:xfrm>
            <a:custGeom>
              <a:avLst/>
              <a:gdLst/>
              <a:ahLst/>
              <a:cxnLst>
                <a:cxn ang="0">
                  <a:pos x="64" y="20"/>
                </a:cxn>
                <a:cxn ang="0">
                  <a:pos x="64" y="145"/>
                </a:cxn>
                <a:cxn ang="0">
                  <a:pos x="20" y="145"/>
                </a:cxn>
                <a:cxn ang="0">
                  <a:pos x="20" y="20"/>
                </a:cxn>
                <a:cxn ang="0">
                  <a:pos x="64" y="20"/>
                </a:cxn>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64" y="20"/>
                  </a:moveTo>
                  <a:lnTo>
                    <a:pt x="64" y="145"/>
                  </a:lnTo>
                  <a:lnTo>
                    <a:pt x="20" y="145"/>
                  </a:lnTo>
                  <a:lnTo>
                    <a:pt x="20" y="20"/>
                  </a:lnTo>
                  <a:lnTo>
                    <a:pt x="64" y="20"/>
                  </a:lnTo>
                  <a:close/>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35" name="Rectangle 21"/>
            <p:cNvSpPr>
              <a:spLocks noChangeArrowheads="1"/>
            </p:cNvSpPr>
            <p:nvPr/>
          </p:nvSpPr>
          <p:spPr bwMode="auto">
            <a:xfrm>
              <a:off x="2811504" y="3825550"/>
              <a:ext cx="45679" cy="128733"/>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236" name="Freeform 22"/>
            <p:cNvSpPr/>
            <p:nvPr/>
          </p:nvSpPr>
          <p:spPr bwMode="auto">
            <a:xfrm>
              <a:off x="2790740" y="3804786"/>
              <a:ext cx="85130" cy="280305"/>
            </a:xfrm>
            <a:custGeom>
              <a:avLst/>
              <a:gdLst/>
              <a:ahLst/>
              <a:cxnLst>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237" name="Freeform 23"/>
          <p:cNvSpPr>
            <a:spLocks noEditPoints="1"/>
          </p:cNvSpPr>
          <p:nvPr/>
        </p:nvSpPr>
        <p:spPr bwMode="auto">
          <a:xfrm>
            <a:off x="3757613" y="4089798"/>
            <a:ext cx="409575" cy="340519"/>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38" name="Freeform 24"/>
          <p:cNvSpPr>
            <a:spLocks noEditPoints="1"/>
          </p:cNvSpPr>
          <p:nvPr/>
        </p:nvSpPr>
        <p:spPr bwMode="auto">
          <a:xfrm>
            <a:off x="4748213" y="4145756"/>
            <a:ext cx="322660" cy="277416"/>
          </a:xfrm>
          <a:custGeom>
            <a:avLst/>
            <a:gdLst/>
            <a:ahLst/>
            <a:cxnLst>
              <a:cxn ang="0">
                <a:pos x="13" y="1"/>
              </a:cxn>
              <a:cxn ang="0">
                <a:pos x="0" y="3"/>
              </a:cxn>
              <a:cxn ang="0">
                <a:pos x="0" y="54"/>
              </a:cxn>
              <a:cxn ang="0">
                <a:pos x="8" y="63"/>
              </a:cxn>
              <a:cxn ang="0">
                <a:pos x="48" y="40"/>
              </a:cxn>
              <a:cxn ang="0">
                <a:pos x="51" y="29"/>
              </a:cxn>
              <a:cxn ang="0">
                <a:pos x="272" y="9"/>
              </a:cxn>
              <a:cxn ang="0">
                <a:pos x="86" y="11"/>
              </a:cxn>
              <a:cxn ang="0">
                <a:pos x="75" y="25"/>
              </a:cxn>
              <a:cxn ang="0">
                <a:pos x="77" y="45"/>
              </a:cxn>
              <a:cxn ang="0">
                <a:pos x="91" y="54"/>
              </a:cxn>
              <a:cxn ang="0">
                <a:pos x="278" y="54"/>
              </a:cxn>
              <a:cxn ang="0">
                <a:pos x="287" y="40"/>
              </a:cxn>
              <a:cxn ang="0">
                <a:pos x="287" y="18"/>
              </a:cxn>
              <a:cxn ang="0">
                <a:pos x="272" y="9"/>
              </a:cxn>
              <a:cxn ang="0">
                <a:pos x="48" y="130"/>
              </a:cxn>
              <a:cxn ang="0">
                <a:pos x="53" y="123"/>
              </a:cxn>
              <a:cxn ang="0">
                <a:pos x="13" y="99"/>
              </a:cxn>
              <a:cxn ang="0">
                <a:pos x="4" y="99"/>
              </a:cxn>
              <a:cxn ang="0">
                <a:pos x="0" y="147"/>
              </a:cxn>
              <a:cxn ang="0">
                <a:pos x="4" y="154"/>
              </a:cxn>
              <a:cxn ang="0">
                <a:pos x="13" y="154"/>
              </a:cxn>
              <a:cxn ang="0">
                <a:pos x="91" y="99"/>
              </a:cxn>
              <a:cxn ang="0">
                <a:pos x="77" y="110"/>
              </a:cxn>
              <a:cxn ang="0">
                <a:pos x="75" y="130"/>
              </a:cxn>
              <a:cxn ang="0">
                <a:pos x="86" y="145"/>
              </a:cxn>
              <a:cxn ang="0">
                <a:pos x="272" y="147"/>
              </a:cxn>
              <a:cxn ang="0">
                <a:pos x="287" y="136"/>
              </a:cxn>
              <a:cxn ang="0">
                <a:pos x="287" y="116"/>
              </a:cxn>
              <a:cxn ang="0">
                <a:pos x="278" y="101"/>
              </a:cxn>
              <a:cxn ang="0">
                <a:pos x="48" y="206"/>
              </a:cxn>
              <a:cxn ang="0">
                <a:pos x="8" y="183"/>
              </a:cxn>
              <a:cxn ang="0">
                <a:pos x="0" y="192"/>
              </a:cxn>
              <a:cxn ang="0">
                <a:pos x="0" y="243"/>
              </a:cxn>
              <a:cxn ang="0">
                <a:pos x="13" y="244"/>
              </a:cxn>
              <a:cxn ang="0">
                <a:pos x="51" y="219"/>
              </a:cxn>
              <a:cxn ang="0">
                <a:pos x="48" y="206"/>
              </a:cxn>
              <a:cxn ang="0">
                <a:pos x="91" y="192"/>
              </a:cxn>
              <a:cxn ang="0">
                <a:pos x="80" y="195"/>
              </a:cxn>
              <a:cxn ang="0">
                <a:pos x="75" y="221"/>
              </a:cxn>
              <a:cxn ang="0">
                <a:pos x="80" y="232"/>
              </a:cxn>
              <a:cxn ang="0">
                <a:pos x="272" y="237"/>
              </a:cxn>
              <a:cxn ang="0">
                <a:pos x="283" y="232"/>
              </a:cxn>
              <a:cxn ang="0">
                <a:pos x="287" y="206"/>
              </a:cxn>
              <a:cxn ang="0">
                <a:pos x="283" y="195"/>
              </a:cxn>
              <a:cxn ang="0">
                <a:pos x="272" y="192"/>
              </a:cxn>
            </a:cxnLst>
            <a:rect l="0" t="0" r="r" b="b"/>
            <a:pathLst>
              <a:path w="287" h="246">
                <a:moveTo>
                  <a:pt x="48" y="23"/>
                </a:moveTo>
                <a:lnTo>
                  <a:pt x="13" y="1"/>
                </a:lnTo>
                <a:lnTo>
                  <a:pt x="13" y="1"/>
                </a:lnTo>
                <a:lnTo>
                  <a:pt x="8" y="0"/>
                </a:lnTo>
                <a:lnTo>
                  <a:pt x="4" y="1"/>
                </a:lnTo>
                <a:lnTo>
                  <a:pt x="0" y="3"/>
                </a:lnTo>
                <a:lnTo>
                  <a:pt x="0" y="9"/>
                </a:lnTo>
                <a:lnTo>
                  <a:pt x="0" y="54"/>
                </a:lnTo>
                <a:lnTo>
                  <a:pt x="0" y="54"/>
                </a:lnTo>
                <a:lnTo>
                  <a:pt x="0" y="59"/>
                </a:lnTo>
                <a:lnTo>
                  <a:pt x="4" y="63"/>
                </a:lnTo>
                <a:lnTo>
                  <a:pt x="8" y="63"/>
                </a:lnTo>
                <a:lnTo>
                  <a:pt x="13" y="61"/>
                </a:lnTo>
                <a:lnTo>
                  <a:pt x="48" y="40"/>
                </a:lnTo>
                <a:lnTo>
                  <a:pt x="48" y="40"/>
                </a:lnTo>
                <a:lnTo>
                  <a:pt x="51" y="36"/>
                </a:lnTo>
                <a:lnTo>
                  <a:pt x="53" y="32"/>
                </a:lnTo>
                <a:lnTo>
                  <a:pt x="51" y="29"/>
                </a:lnTo>
                <a:lnTo>
                  <a:pt x="48" y="23"/>
                </a:lnTo>
                <a:lnTo>
                  <a:pt x="48" y="23"/>
                </a:lnTo>
                <a:close/>
                <a:moveTo>
                  <a:pt x="272" y="9"/>
                </a:moveTo>
                <a:lnTo>
                  <a:pt x="91" y="9"/>
                </a:lnTo>
                <a:lnTo>
                  <a:pt x="91" y="9"/>
                </a:lnTo>
                <a:lnTo>
                  <a:pt x="86" y="11"/>
                </a:lnTo>
                <a:lnTo>
                  <a:pt x="80" y="14"/>
                </a:lnTo>
                <a:lnTo>
                  <a:pt x="77" y="18"/>
                </a:lnTo>
                <a:lnTo>
                  <a:pt x="75" y="25"/>
                </a:lnTo>
                <a:lnTo>
                  <a:pt x="75" y="40"/>
                </a:lnTo>
                <a:lnTo>
                  <a:pt x="75" y="40"/>
                </a:lnTo>
                <a:lnTo>
                  <a:pt x="77" y="45"/>
                </a:lnTo>
                <a:lnTo>
                  <a:pt x="80" y="50"/>
                </a:lnTo>
                <a:lnTo>
                  <a:pt x="86" y="54"/>
                </a:lnTo>
                <a:lnTo>
                  <a:pt x="91" y="54"/>
                </a:lnTo>
                <a:lnTo>
                  <a:pt x="272" y="54"/>
                </a:lnTo>
                <a:lnTo>
                  <a:pt x="272" y="54"/>
                </a:lnTo>
                <a:lnTo>
                  <a:pt x="278" y="54"/>
                </a:lnTo>
                <a:lnTo>
                  <a:pt x="283" y="50"/>
                </a:lnTo>
                <a:lnTo>
                  <a:pt x="287" y="45"/>
                </a:lnTo>
                <a:lnTo>
                  <a:pt x="287" y="40"/>
                </a:lnTo>
                <a:lnTo>
                  <a:pt x="287" y="25"/>
                </a:lnTo>
                <a:lnTo>
                  <a:pt x="287" y="25"/>
                </a:lnTo>
                <a:lnTo>
                  <a:pt x="287" y="18"/>
                </a:lnTo>
                <a:lnTo>
                  <a:pt x="283" y="14"/>
                </a:lnTo>
                <a:lnTo>
                  <a:pt x="278" y="11"/>
                </a:lnTo>
                <a:lnTo>
                  <a:pt x="272" y="9"/>
                </a:lnTo>
                <a:lnTo>
                  <a:pt x="272" y="9"/>
                </a:lnTo>
                <a:close/>
                <a:moveTo>
                  <a:pt x="13" y="154"/>
                </a:moveTo>
                <a:lnTo>
                  <a:pt x="48" y="130"/>
                </a:lnTo>
                <a:lnTo>
                  <a:pt x="48" y="130"/>
                </a:lnTo>
                <a:lnTo>
                  <a:pt x="51" y="127"/>
                </a:lnTo>
                <a:lnTo>
                  <a:pt x="53" y="123"/>
                </a:lnTo>
                <a:lnTo>
                  <a:pt x="51" y="119"/>
                </a:lnTo>
                <a:lnTo>
                  <a:pt x="48" y="116"/>
                </a:lnTo>
                <a:lnTo>
                  <a:pt x="13" y="99"/>
                </a:lnTo>
                <a:lnTo>
                  <a:pt x="13" y="99"/>
                </a:lnTo>
                <a:lnTo>
                  <a:pt x="8" y="98"/>
                </a:lnTo>
                <a:lnTo>
                  <a:pt x="4" y="99"/>
                </a:lnTo>
                <a:lnTo>
                  <a:pt x="0" y="103"/>
                </a:lnTo>
                <a:lnTo>
                  <a:pt x="0" y="108"/>
                </a:lnTo>
                <a:lnTo>
                  <a:pt x="0" y="147"/>
                </a:lnTo>
                <a:lnTo>
                  <a:pt x="0" y="147"/>
                </a:lnTo>
                <a:lnTo>
                  <a:pt x="0" y="150"/>
                </a:lnTo>
                <a:lnTo>
                  <a:pt x="4" y="154"/>
                </a:lnTo>
                <a:lnTo>
                  <a:pt x="8" y="156"/>
                </a:lnTo>
                <a:lnTo>
                  <a:pt x="13" y="154"/>
                </a:lnTo>
                <a:lnTo>
                  <a:pt x="13" y="154"/>
                </a:lnTo>
                <a:close/>
                <a:moveTo>
                  <a:pt x="272" y="99"/>
                </a:moveTo>
                <a:lnTo>
                  <a:pt x="91" y="99"/>
                </a:lnTo>
                <a:lnTo>
                  <a:pt x="91" y="99"/>
                </a:lnTo>
                <a:lnTo>
                  <a:pt x="86" y="101"/>
                </a:lnTo>
                <a:lnTo>
                  <a:pt x="80" y="105"/>
                </a:lnTo>
                <a:lnTo>
                  <a:pt x="77" y="110"/>
                </a:lnTo>
                <a:lnTo>
                  <a:pt x="75" y="116"/>
                </a:lnTo>
                <a:lnTo>
                  <a:pt x="75" y="130"/>
                </a:lnTo>
                <a:lnTo>
                  <a:pt x="75" y="130"/>
                </a:lnTo>
                <a:lnTo>
                  <a:pt x="77" y="136"/>
                </a:lnTo>
                <a:lnTo>
                  <a:pt x="80" y="141"/>
                </a:lnTo>
                <a:lnTo>
                  <a:pt x="86" y="145"/>
                </a:lnTo>
                <a:lnTo>
                  <a:pt x="91" y="147"/>
                </a:lnTo>
                <a:lnTo>
                  <a:pt x="272" y="147"/>
                </a:lnTo>
                <a:lnTo>
                  <a:pt x="272" y="147"/>
                </a:lnTo>
                <a:lnTo>
                  <a:pt x="278" y="145"/>
                </a:lnTo>
                <a:lnTo>
                  <a:pt x="283" y="141"/>
                </a:lnTo>
                <a:lnTo>
                  <a:pt x="287" y="136"/>
                </a:lnTo>
                <a:lnTo>
                  <a:pt x="287" y="130"/>
                </a:lnTo>
                <a:lnTo>
                  <a:pt x="287" y="116"/>
                </a:lnTo>
                <a:lnTo>
                  <a:pt x="287" y="116"/>
                </a:lnTo>
                <a:lnTo>
                  <a:pt x="287" y="110"/>
                </a:lnTo>
                <a:lnTo>
                  <a:pt x="283" y="105"/>
                </a:lnTo>
                <a:lnTo>
                  <a:pt x="278" y="101"/>
                </a:lnTo>
                <a:lnTo>
                  <a:pt x="272" y="99"/>
                </a:lnTo>
                <a:lnTo>
                  <a:pt x="272" y="99"/>
                </a:lnTo>
                <a:close/>
                <a:moveTo>
                  <a:pt x="48" y="206"/>
                </a:moveTo>
                <a:lnTo>
                  <a:pt x="13" y="185"/>
                </a:lnTo>
                <a:lnTo>
                  <a:pt x="13" y="185"/>
                </a:lnTo>
                <a:lnTo>
                  <a:pt x="8" y="183"/>
                </a:lnTo>
                <a:lnTo>
                  <a:pt x="4" y="183"/>
                </a:lnTo>
                <a:lnTo>
                  <a:pt x="0" y="186"/>
                </a:lnTo>
                <a:lnTo>
                  <a:pt x="0" y="192"/>
                </a:lnTo>
                <a:lnTo>
                  <a:pt x="0" y="237"/>
                </a:lnTo>
                <a:lnTo>
                  <a:pt x="0" y="237"/>
                </a:lnTo>
                <a:lnTo>
                  <a:pt x="0" y="243"/>
                </a:lnTo>
                <a:lnTo>
                  <a:pt x="4" y="244"/>
                </a:lnTo>
                <a:lnTo>
                  <a:pt x="8" y="246"/>
                </a:lnTo>
                <a:lnTo>
                  <a:pt x="13" y="244"/>
                </a:lnTo>
                <a:lnTo>
                  <a:pt x="48" y="223"/>
                </a:lnTo>
                <a:lnTo>
                  <a:pt x="48" y="223"/>
                </a:lnTo>
                <a:lnTo>
                  <a:pt x="51" y="219"/>
                </a:lnTo>
                <a:lnTo>
                  <a:pt x="53" y="214"/>
                </a:lnTo>
                <a:lnTo>
                  <a:pt x="51" y="210"/>
                </a:lnTo>
                <a:lnTo>
                  <a:pt x="48" y="206"/>
                </a:lnTo>
                <a:lnTo>
                  <a:pt x="48" y="206"/>
                </a:lnTo>
                <a:close/>
                <a:moveTo>
                  <a:pt x="272" y="192"/>
                </a:moveTo>
                <a:lnTo>
                  <a:pt x="91" y="192"/>
                </a:lnTo>
                <a:lnTo>
                  <a:pt x="91" y="192"/>
                </a:lnTo>
                <a:lnTo>
                  <a:pt x="86" y="192"/>
                </a:lnTo>
                <a:lnTo>
                  <a:pt x="80" y="195"/>
                </a:lnTo>
                <a:lnTo>
                  <a:pt x="77" y="201"/>
                </a:lnTo>
                <a:lnTo>
                  <a:pt x="75" y="206"/>
                </a:lnTo>
                <a:lnTo>
                  <a:pt x="75" y="221"/>
                </a:lnTo>
                <a:lnTo>
                  <a:pt x="75" y="221"/>
                </a:lnTo>
                <a:lnTo>
                  <a:pt x="77" y="228"/>
                </a:lnTo>
                <a:lnTo>
                  <a:pt x="80" y="232"/>
                </a:lnTo>
                <a:lnTo>
                  <a:pt x="86" y="235"/>
                </a:lnTo>
                <a:lnTo>
                  <a:pt x="91" y="237"/>
                </a:lnTo>
                <a:lnTo>
                  <a:pt x="272" y="237"/>
                </a:lnTo>
                <a:lnTo>
                  <a:pt x="272" y="237"/>
                </a:lnTo>
                <a:lnTo>
                  <a:pt x="278" y="235"/>
                </a:lnTo>
                <a:lnTo>
                  <a:pt x="283" y="232"/>
                </a:lnTo>
                <a:lnTo>
                  <a:pt x="287" y="228"/>
                </a:lnTo>
                <a:lnTo>
                  <a:pt x="287" y="221"/>
                </a:lnTo>
                <a:lnTo>
                  <a:pt x="287" y="206"/>
                </a:lnTo>
                <a:lnTo>
                  <a:pt x="287" y="206"/>
                </a:lnTo>
                <a:lnTo>
                  <a:pt x="287" y="201"/>
                </a:lnTo>
                <a:lnTo>
                  <a:pt x="283" y="195"/>
                </a:lnTo>
                <a:lnTo>
                  <a:pt x="278" y="192"/>
                </a:lnTo>
                <a:lnTo>
                  <a:pt x="272" y="192"/>
                </a:lnTo>
                <a:lnTo>
                  <a:pt x="272" y="192"/>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39" name="Freeform 30"/>
          <p:cNvSpPr/>
          <p:nvPr/>
        </p:nvSpPr>
        <p:spPr bwMode="auto">
          <a:xfrm>
            <a:off x="1070373" y="3369469"/>
            <a:ext cx="297656" cy="325041"/>
          </a:xfrm>
          <a:custGeom>
            <a:avLst/>
            <a:gdLst/>
            <a:ahLst/>
            <a:cxnLst>
              <a:cxn ang="0">
                <a:pos x="111" y="39"/>
              </a:cxn>
              <a:cxn ang="0">
                <a:pos x="100" y="45"/>
              </a:cxn>
              <a:cxn ang="0">
                <a:pos x="85" y="63"/>
              </a:cxn>
              <a:cxn ang="0">
                <a:pos x="84" y="204"/>
              </a:cxn>
              <a:cxn ang="0">
                <a:pos x="84" y="206"/>
              </a:cxn>
              <a:cxn ang="0">
                <a:pos x="67" y="203"/>
              </a:cxn>
              <a:cxn ang="0">
                <a:pos x="55" y="203"/>
              </a:cxn>
              <a:cxn ang="0">
                <a:pos x="35" y="210"/>
              </a:cxn>
              <a:cxn ang="0">
                <a:pos x="17" y="221"/>
              </a:cxn>
              <a:cxn ang="0">
                <a:pos x="6" y="237"/>
              </a:cxn>
              <a:cxn ang="0">
                <a:pos x="0" y="253"/>
              </a:cxn>
              <a:cxn ang="0">
                <a:pos x="2" y="262"/>
              </a:cxn>
              <a:cxn ang="0">
                <a:pos x="11" y="277"/>
              </a:cxn>
              <a:cxn ang="0">
                <a:pos x="26" y="286"/>
              </a:cxn>
              <a:cxn ang="0">
                <a:pos x="44" y="288"/>
              </a:cxn>
              <a:cxn ang="0">
                <a:pos x="55" y="288"/>
              </a:cxn>
              <a:cxn ang="0">
                <a:pos x="75" y="282"/>
              </a:cxn>
              <a:cxn ang="0">
                <a:pos x="91" y="270"/>
              </a:cxn>
              <a:cxn ang="0">
                <a:pos x="102" y="255"/>
              </a:cxn>
              <a:cxn ang="0">
                <a:pos x="105" y="237"/>
              </a:cxn>
              <a:cxn ang="0">
                <a:pos x="105" y="125"/>
              </a:cxn>
              <a:cxn ang="0">
                <a:pos x="107" y="121"/>
              </a:cxn>
              <a:cxn ang="0">
                <a:pos x="113" y="114"/>
              </a:cxn>
              <a:cxn ang="0">
                <a:pos x="229" y="76"/>
              </a:cxn>
              <a:cxn ang="0">
                <a:pos x="236" y="76"/>
              </a:cxn>
              <a:cxn ang="0">
                <a:pos x="241" y="79"/>
              </a:cxn>
              <a:cxn ang="0">
                <a:pos x="241" y="83"/>
              </a:cxn>
              <a:cxn ang="0">
                <a:pos x="241" y="174"/>
              </a:cxn>
              <a:cxn ang="0">
                <a:pos x="234" y="170"/>
              </a:cxn>
              <a:cxn ang="0">
                <a:pos x="211" y="170"/>
              </a:cxn>
              <a:cxn ang="0">
                <a:pos x="200" y="172"/>
              </a:cxn>
              <a:cxn ang="0">
                <a:pos x="180" y="181"/>
              </a:cxn>
              <a:cxn ang="0">
                <a:pos x="165" y="194"/>
              </a:cxn>
              <a:cxn ang="0">
                <a:pos x="158" y="210"/>
              </a:cxn>
              <a:cxn ang="0">
                <a:pos x="156" y="219"/>
              </a:cxn>
              <a:cxn ang="0">
                <a:pos x="162" y="235"/>
              </a:cxn>
              <a:cxn ang="0">
                <a:pos x="172" y="246"/>
              </a:cxn>
              <a:cxn ang="0">
                <a:pos x="189" y="253"/>
              </a:cxn>
              <a:cxn ang="0">
                <a:pos x="211" y="253"/>
              </a:cxn>
              <a:cxn ang="0">
                <a:pos x="221" y="252"/>
              </a:cxn>
              <a:cxn ang="0">
                <a:pos x="240" y="242"/>
              </a:cxn>
              <a:cxn ang="0">
                <a:pos x="254" y="230"/>
              </a:cxn>
              <a:cxn ang="0">
                <a:pos x="263" y="213"/>
              </a:cxn>
              <a:cxn ang="0">
                <a:pos x="263" y="19"/>
              </a:cxn>
              <a:cxn ang="0">
                <a:pos x="263" y="16"/>
              </a:cxn>
              <a:cxn ang="0">
                <a:pos x="259" y="7"/>
              </a:cxn>
              <a:cxn ang="0">
                <a:pos x="252" y="1"/>
              </a:cxn>
              <a:cxn ang="0">
                <a:pos x="241" y="0"/>
              </a:cxn>
              <a:cxn ang="0">
                <a:pos x="236" y="1"/>
              </a:cxn>
            </a:cxnLst>
            <a:rect l="0" t="0" r="r" b="b"/>
            <a:pathLst>
              <a:path w="263" h="288">
                <a:moveTo>
                  <a:pt x="236" y="1"/>
                </a:moveTo>
                <a:lnTo>
                  <a:pt x="111" y="39"/>
                </a:lnTo>
                <a:lnTo>
                  <a:pt x="111" y="39"/>
                </a:lnTo>
                <a:lnTo>
                  <a:pt x="100" y="45"/>
                </a:lnTo>
                <a:lnTo>
                  <a:pt x="93" y="52"/>
                </a:lnTo>
                <a:lnTo>
                  <a:pt x="85" y="63"/>
                </a:lnTo>
                <a:lnTo>
                  <a:pt x="84" y="74"/>
                </a:lnTo>
                <a:lnTo>
                  <a:pt x="84" y="204"/>
                </a:lnTo>
                <a:lnTo>
                  <a:pt x="84" y="206"/>
                </a:lnTo>
                <a:lnTo>
                  <a:pt x="84" y="206"/>
                </a:lnTo>
                <a:lnTo>
                  <a:pt x="76" y="203"/>
                </a:lnTo>
                <a:lnTo>
                  <a:pt x="67" y="203"/>
                </a:lnTo>
                <a:lnTo>
                  <a:pt x="55" y="203"/>
                </a:lnTo>
                <a:lnTo>
                  <a:pt x="55" y="203"/>
                </a:lnTo>
                <a:lnTo>
                  <a:pt x="44" y="204"/>
                </a:lnTo>
                <a:lnTo>
                  <a:pt x="35" y="210"/>
                </a:lnTo>
                <a:lnTo>
                  <a:pt x="26" y="215"/>
                </a:lnTo>
                <a:lnTo>
                  <a:pt x="17" y="221"/>
                </a:lnTo>
                <a:lnTo>
                  <a:pt x="11" y="228"/>
                </a:lnTo>
                <a:lnTo>
                  <a:pt x="6" y="237"/>
                </a:lnTo>
                <a:lnTo>
                  <a:pt x="2" y="244"/>
                </a:lnTo>
                <a:lnTo>
                  <a:pt x="0" y="253"/>
                </a:lnTo>
                <a:lnTo>
                  <a:pt x="0" y="253"/>
                </a:lnTo>
                <a:lnTo>
                  <a:pt x="2" y="262"/>
                </a:lnTo>
                <a:lnTo>
                  <a:pt x="6" y="270"/>
                </a:lnTo>
                <a:lnTo>
                  <a:pt x="11" y="277"/>
                </a:lnTo>
                <a:lnTo>
                  <a:pt x="17" y="281"/>
                </a:lnTo>
                <a:lnTo>
                  <a:pt x="26" y="286"/>
                </a:lnTo>
                <a:lnTo>
                  <a:pt x="35" y="288"/>
                </a:lnTo>
                <a:lnTo>
                  <a:pt x="44" y="288"/>
                </a:lnTo>
                <a:lnTo>
                  <a:pt x="55" y="288"/>
                </a:lnTo>
                <a:lnTo>
                  <a:pt x="55" y="288"/>
                </a:lnTo>
                <a:lnTo>
                  <a:pt x="66" y="286"/>
                </a:lnTo>
                <a:lnTo>
                  <a:pt x="75" y="282"/>
                </a:lnTo>
                <a:lnTo>
                  <a:pt x="84" y="277"/>
                </a:lnTo>
                <a:lnTo>
                  <a:pt x="91" y="270"/>
                </a:lnTo>
                <a:lnTo>
                  <a:pt x="98" y="262"/>
                </a:lnTo>
                <a:lnTo>
                  <a:pt x="102" y="255"/>
                </a:lnTo>
                <a:lnTo>
                  <a:pt x="105" y="246"/>
                </a:lnTo>
                <a:lnTo>
                  <a:pt x="105" y="237"/>
                </a:lnTo>
                <a:lnTo>
                  <a:pt x="105" y="237"/>
                </a:lnTo>
                <a:lnTo>
                  <a:pt x="105" y="125"/>
                </a:lnTo>
                <a:lnTo>
                  <a:pt x="105" y="125"/>
                </a:lnTo>
                <a:lnTo>
                  <a:pt x="107" y="121"/>
                </a:lnTo>
                <a:lnTo>
                  <a:pt x="109" y="119"/>
                </a:lnTo>
                <a:lnTo>
                  <a:pt x="113" y="114"/>
                </a:lnTo>
                <a:lnTo>
                  <a:pt x="118" y="110"/>
                </a:lnTo>
                <a:lnTo>
                  <a:pt x="229" y="76"/>
                </a:lnTo>
                <a:lnTo>
                  <a:pt x="229" y="76"/>
                </a:lnTo>
                <a:lnTo>
                  <a:pt x="236" y="76"/>
                </a:lnTo>
                <a:lnTo>
                  <a:pt x="240" y="77"/>
                </a:lnTo>
                <a:lnTo>
                  <a:pt x="241" y="79"/>
                </a:lnTo>
                <a:lnTo>
                  <a:pt x="241" y="83"/>
                </a:lnTo>
                <a:lnTo>
                  <a:pt x="241" y="83"/>
                </a:lnTo>
                <a:lnTo>
                  <a:pt x="241" y="174"/>
                </a:lnTo>
                <a:lnTo>
                  <a:pt x="241" y="174"/>
                </a:lnTo>
                <a:lnTo>
                  <a:pt x="241" y="174"/>
                </a:lnTo>
                <a:lnTo>
                  <a:pt x="234" y="170"/>
                </a:lnTo>
                <a:lnTo>
                  <a:pt x="223" y="168"/>
                </a:lnTo>
                <a:lnTo>
                  <a:pt x="211" y="170"/>
                </a:lnTo>
                <a:lnTo>
                  <a:pt x="211" y="170"/>
                </a:lnTo>
                <a:lnTo>
                  <a:pt x="200" y="172"/>
                </a:lnTo>
                <a:lnTo>
                  <a:pt x="189" y="175"/>
                </a:lnTo>
                <a:lnTo>
                  <a:pt x="180" y="181"/>
                </a:lnTo>
                <a:lnTo>
                  <a:pt x="172" y="186"/>
                </a:lnTo>
                <a:lnTo>
                  <a:pt x="165" y="194"/>
                </a:lnTo>
                <a:lnTo>
                  <a:pt x="162" y="201"/>
                </a:lnTo>
                <a:lnTo>
                  <a:pt x="158" y="210"/>
                </a:lnTo>
                <a:lnTo>
                  <a:pt x="156" y="219"/>
                </a:lnTo>
                <a:lnTo>
                  <a:pt x="156" y="219"/>
                </a:lnTo>
                <a:lnTo>
                  <a:pt x="158" y="228"/>
                </a:lnTo>
                <a:lnTo>
                  <a:pt x="162" y="235"/>
                </a:lnTo>
                <a:lnTo>
                  <a:pt x="165" y="241"/>
                </a:lnTo>
                <a:lnTo>
                  <a:pt x="172" y="246"/>
                </a:lnTo>
                <a:lnTo>
                  <a:pt x="180" y="252"/>
                </a:lnTo>
                <a:lnTo>
                  <a:pt x="189" y="253"/>
                </a:lnTo>
                <a:lnTo>
                  <a:pt x="200" y="255"/>
                </a:lnTo>
                <a:lnTo>
                  <a:pt x="211" y="253"/>
                </a:lnTo>
                <a:lnTo>
                  <a:pt x="211" y="253"/>
                </a:lnTo>
                <a:lnTo>
                  <a:pt x="221" y="252"/>
                </a:lnTo>
                <a:lnTo>
                  <a:pt x="230" y="248"/>
                </a:lnTo>
                <a:lnTo>
                  <a:pt x="240" y="242"/>
                </a:lnTo>
                <a:lnTo>
                  <a:pt x="249" y="237"/>
                </a:lnTo>
                <a:lnTo>
                  <a:pt x="254" y="230"/>
                </a:lnTo>
                <a:lnTo>
                  <a:pt x="259" y="223"/>
                </a:lnTo>
                <a:lnTo>
                  <a:pt x="263" y="213"/>
                </a:lnTo>
                <a:lnTo>
                  <a:pt x="263" y="204"/>
                </a:lnTo>
                <a:lnTo>
                  <a:pt x="263" y="19"/>
                </a:lnTo>
                <a:lnTo>
                  <a:pt x="263" y="19"/>
                </a:lnTo>
                <a:lnTo>
                  <a:pt x="263" y="16"/>
                </a:lnTo>
                <a:lnTo>
                  <a:pt x="261" y="10"/>
                </a:lnTo>
                <a:lnTo>
                  <a:pt x="259" y="7"/>
                </a:lnTo>
                <a:lnTo>
                  <a:pt x="256" y="3"/>
                </a:lnTo>
                <a:lnTo>
                  <a:pt x="252" y="1"/>
                </a:lnTo>
                <a:lnTo>
                  <a:pt x="247" y="0"/>
                </a:lnTo>
                <a:lnTo>
                  <a:pt x="241" y="0"/>
                </a:lnTo>
                <a:lnTo>
                  <a:pt x="236" y="1"/>
                </a:lnTo>
                <a:lnTo>
                  <a:pt x="236" y="1"/>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40" name="Freeform 31"/>
          <p:cNvSpPr/>
          <p:nvPr/>
        </p:nvSpPr>
        <p:spPr bwMode="auto">
          <a:xfrm>
            <a:off x="2908697" y="3338513"/>
            <a:ext cx="286941" cy="285750"/>
          </a:xfrm>
          <a:custGeom>
            <a:avLst/>
            <a:gdLst/>
            <a:ahLst/>
            <a:cxnLst>
              <a:cxn ang="0">
                <a:pos x="253" y="201"/>
              </a:cxn>
              <a:cxn ang="0">
                <a:pos x="250" y="212"/>
              </a:cxn>
              <a:cxn ang="0">
                <a:pos x="214" y="246"/>
              </a:cxn>
              <a:cxn ang="0">
                <a:pos x="208" y="252"/>
              </a:cxn>
              <a:cxn ang="0">
                <a:pos x="201" y="254"/>
              </a:cxn>
              <a:cxn ang="0">
                <a:pos x="199" y="254"/>
              </a:cxn>
              <a:cxn ang="0">
                <a:pos x="195" y="254"/>
              </a:cxn>
              <a:cxn ang="0">
                <a:pos x="179" y="252"/>
              </a:cxn>
              <a:cxn ang="0">
                <a:pos x="150" y="245"/>
              </a:cxn>
              <a:cxn ang="0">
                <a:pos x="134" y="236"/>
              </a:cxn>
              <a:cxn ang="0">
                <a:pos x="114" y="223"/>
              </a:cxn>
              <a:cxn ang="0">
                <a:pos x="69" y="187"/>
              </a:cxn>
              <a:cxn ang="0">
                <a:pos x="52" y="169"/>
              </a:cxn>
              <a:cxn ang="0">
                <a:pos x="38" y="150"/>
              </a:cxn>
              <a:cxn ang="0">
                <a:pos x="18" y="120"/>
              </a:cxn>
              <a:cxn ang="0">
                <a:pos x="11" y="105"/>
              </a:cxn>
              <a:cxn ang="0">
                <a:pos x="7" y="92"/>
              </a:cxn>
              <a:cxn ang="0">
                <a:pos x="1" y="72"/>
              </a:cxn>
              <a:cxn ang="0">
                <a:pos x="0" y="60"/>
              </a:cxn>
              <a:cxn ang="0">
                <a:pos x="1" y="54"/>
              </a:cxn>
              <a:cxn ang="0">
                <a:pos x="3" y="47"/>
              </a:cxn>
              <a:cxn ang="0">
                <a:pos x="43" y="5"/>
              </a:cxn>
              <a:cxn ang="0">
                <a:pos x="47" y="2"/>
              </a:cxn>
              <a:cxn ang="0">
                <a:pos x="52" y="0"/>
              </a:cxn>
              <a:cxn ang="0">
                <a:pos x="58" y="4"/>
              </a:cxn>
              <a:cxn ang="0">
                <a:pos x="63" y="7"/>
              </a:cxn>
              <a:cxn ang="0">
                <a:pos x="92" y="62"/>
              </a:cxn>
              <a:cxn ang="0">
                <a:pos x="92" y="72"/>
              </a:cxn>
              <a:cxn ang="0">
                <a:pos x="90" y="76"/>
              </a:cxn>
              <a:cxn ang="0">
                <a:pos x="76" y="94"/>
              </a:cxn>
              <a:cxn ang="0">
                <a:pos x="74" y="96"/>
              </a:cxn>
              <a:cxn ang="0">
                <a:pos x="74" y="98"/>
              </a:cxn>
              <a:cxn ang="0">
                <a:pos x="79" y="110"/>
              </a:cxn>
              <a:cxn ang="0">
                <a:pos x="88" y="125"/>
              </a:cxn>
              <a:cxn ang="0">
                <a:pos x="96" y="136"/>
              </a:cxn>
              <a:cxn ang="0">
                <a:pos x="108" y="147"/>
              </a:cxn>
              <a:cxn ang="0">
                <a:pos x="128" y="167"/>
              </a:cxn>
              <a:cxn ang="0">
                <a:pos x="145" y="176"/>
              </a:cxn>
              <a:cxn ang="0">
                <a:pos x="154" y="181"/>
              </a:cxn>
              <a:cxn ang="0">
                <a:pos x="157" y="181"/>
              </a:cxn>
              <a:cxn ang="0">
                <a:pos x="159" y="181"/>
              </a:cxn>
              <a:cxn ang="0">
                <a:pos x="177" y="165"/>
              </a:cxn>
              <a:cxn ang="0">
                <a:pos x="181" y="161"/>
              </a:cxn>
              <a:cxn ang="0">
                <a:pos x="188" y="159"/>
              </a:cxn>
              <a:cxn ang="0">
                <a:pos x="195" y="161"/>
              </a:cxn>
              <a:cxn ang="0">
                <a:pos x="248" y="192"/>
              </a:cxn>
              <a:cxn ang="0">
                <a:pos x="253" y="201"/>
              </a:cxn>
            </a:cxnLst>
            <a:rect l="0" t="0" r="r" b="b"/>
            <a:pathLst>
              <a:path w="253" h="254">
                <a:moveTo>
                  <a:pt x="253" y="201"/>
                </a:moveTo>
                <a:lnTo>
                  <a:pt x="253" y="201"/>
                </a:lnTo>
                <a:lnTo>
                  <a:pt x="253" y="207"/>
                </a:lnTo>
                <a:lnTo>
                  <a:pt x="250" y="212"/>
                </a:lnTo>
                <a:lnTo>
                  <a:pt x="214" y="246"/>
                </a:lnTo>
                <a:lnTo>
                  <a:pt x="214" y="246"/>
                </a:lnTo>
                <a:lnTo>
                  <a:pt x="208" y="252"/>
                </a:lnTo>
                <a:lnTo>
                  <a:pt x="208" y="252"/>
                </a:lnTo>
                <a:lnTo>
                  <a:pt x="201" y="254"/>
                </a:lnTo>
                <a:lnTo>
                  <a:pt x="201" y="254"/>
                </a:lnTo>
                <a:lnTo>
                  <a:pt x="199" y="254"/>
                </a:lnTo>
                <a:lnTo>
                  <a:pt x="199" y="254"/>
                </a:lnTo>
                <a:lnTo>
                  <a:pt x="195" y="254"/>
                </a:lnTo>
                <a:lnTo>
                  <a:pt x="195" y="254"/>
                </a:lnTo>
                <a:lnTo>
                  <a:pt x="179" y="252"/>
                </a:lnTo>
                <a:lnTo>
                  <a:pt x="179" y="252"/>
                </a:lnTo>
                <a:lnTo>
                  <a:pt x="166" y="250"/>
                </a:lnTo>
                <a:lnTo>
                  <a:pt x="150" y="245"/>
                </a:lnTo>
                <a:lnTo>
                  <a:pt x="150" y="245"/>
                </a:lnTo>
                <a:lnTo>
                  <a:pt x="134" y="236"/>
                </a:lnTo>
                <a:lnTo>
                  <a:pt x="114" y="223"/>
                </a:lnTo>
                <a:lnTo>
                  <a:pt x="114" y="223"/>
                </a:lnTo>
                <a:lnTo>
                  <a:pt x="92" y="207"/>
                </a:lnTo>
                <a:lnTo>
                  <a:pt x="69" y="187"/>
                </a:lnTo>
                <a:lnTo>
                  <a:pt x="69" y="187"/>
                </a:lnTo>
                <a:lnTo>
                  <a:pt x="52" y="169"/>
                </a:lnTo>
                <a:lnTo>
                  <a:pt x="38" y="150"/>
                </a:lnTo>
                <a:lnTo>
                  <a:pt x="38" y="150"/>
                </a:lnTo>
                <a:lnTo>
                  <a:pt x="27" y="134"/>
                </a:lnTo>
                <a:lnTo>
                  <a:pt x="18" y="120"/>
                </a:lnTo>
                <a:lnTo>
                  <a:pt x="18" y="120"/>
                </a:lnTo>
                <a:lnTo>
                  <a:pt x="11" y="105"/>
                </a:lnTo>
                <a:lnTo>
                  <a:pt x="7" y="92"/>
                </a:lnTo>
                <a:lnTo>
                  <a:pt x="7" y="92"/>
                </a:lnTo>
                <a:lnTo>
                  <a:pt x="1" y="72"/>
                </a:lnTo>
                <a:lnTo>
                  <a:pt x="1" y="72"/>
                </a:lnTo>
                <a:lnTo>
                  <a:pt x="0" y="60"/>
                </a:lnTo>
                <a:lnTo>
                  <a:pt x="0" y="60"/>
                </a:lnTo>
                <a:lnTo>
                  <a:pt x="1" y="54"/>
                </a:lnTo>
                <a:lnTo>
                  <a:pt x="1" y="54"/>
                </a:lnTo>
                <a:lnTo>
                  <a:pt x="3" y="47"/>
                </a:lnTo>
                <a:lnTo>
                  <a:pt x="3" y="47"/>
                </a:lnTo>
                <a:lnTo>
                  <a:pt x="7" y="40"/>
                </a:lnTo>
                <a:lnTo>
                  <a:pt x="43" y="5"/>
                </a:lnTo>
                <a:lnTo>
                  <a:pt x="43" y="5"/>
                </a:lnTo>
                <a:lnTo>
                  <a:pt x="47" y="2"/>
                </a:lnTo>
                <a:lnTo>
                  <a:pt x="52" y="0"/>
                </a:lnTo>
                <a:lnTo>
                  <a:pt x="52" y="0"/>
                </a:lnTo>
                <a:lnTo>
                  <a:pt x="56" y="2"/>
                </a:lnTo>
                <a:lnTo>
                  <a:pt x="58" y="4"/>
                </a:lnTo>
                <a:lnTo>
                  <a:pt x="58" y="4"/>
                </a:lnTo>
                <a:lnTo>
                  <a:pt x="63" y="7"/>
                </a:lnTo>
                <a:lnTo>
                  <a:pt x="92" y="62"/>
                </a:lnTo>
                <a:lnTo>
                  <a:pt x="92" y="62"/>
                </a:lnTo>
                <a:lnTo>
                  <a:pt x="92" y="67"/>
                </a:lnTo>
                <a:lnTo>
                  <a:pt x="92" y="72"/>
                </a:lnTo>
                <a:lnTo>
                  <a:pt x="92" y="72"/>
                </a:lnTo>
                <a:lnTo>
                  <a:pt x="90" y="76"/>
                </a:lnTo>
                <a:lnTo>
                  <a:pt x="88" y="80"/>
                </a:lnTo>
                <a:lnTo>
                  <a:pt x="76" y="94"/>
                </a:lnTo>
                <a:lnTo>
                  <a:pt x="76" y="94"/>
                </a:lnTo>
                <a:lnTo>
                  <a:pt x="74" y="96"/>
                </a:lnTo>
                <a:lnTo>
                  <a:pt x="74" y="96"/>
                </a:lnTo>
                <a:lnTo>
                  <a:pt x="74" y="98"/>
                </a:lnTo>
                <a:lnTo>
                  <a:pt x="74" y="98"/>
                </a:lnTo>
                <a:lnTo>
                  <a:pt x="79" y="110"/>
                </a:lnTo>
                <a:lnTo>
                  <a:pt x="79" y="110"/>
                </a:lnTo>
                <a:lnTo>
                  <a:pt x="88" y="125"/>
                </a:lnTo>
                <a:lnTo>
                  <a:pt x="88" y="125"/>
                </a:lnTo>
                <a:lnTo>
                  <a:pt x="96" y="136"/>
                </a:lnTo>
                <a:lnTo>
                  <a:pt x="108" y="147"/>
                </a:lnTo>
                <a:lnTo>
                  <a:pt x="108" y="147"/>
                </a:lnTo>
                <a:lnTo>
                  <a:pt x="119" y="158"/>
                </a:lnTo>
                <a:lnTo>
                  <a:pt x="128" y="167"/>
                </a:lnTo>
                <a:lnTo>
                  <a:pt x="128" y="167"/>
                </a:lnTo>
                <a:lnTo>
                  <a:pt x="145" y="176"/>
                </a:lnTo>
                <a:lnTo>
                  <a:pt x="145" y="176"/>
                </a:lnTo>
                <a:lnTo>
                  <a:pt x="154" y="181"/>
                </a:lnTo>
                <a:lnTo>
                  <a:pt x="157" y="181"/>
                </a:lnTo>
                <a:lnTo>
                  <a:pt x="157" y="181"/>
                </a:lnTo>
                <a:lnTo>
                  <a:pt x="159" y="181"/>
                </a:lnTo>
                <a:lnTo>
                  <a:pt x="159" y="181"/>
                </a:lnTo>
                <a:lnTo>
                  <a:pt x="161" y="179"/>
                </a:lnTo>
                <a:lnTo>
                  <a:pt x="177" y="165"/>
                </a:lnTo>
                <a:lnTo>
                  <a:pt x="177" y="165"/>
                </a:lnTo>
                <a:lnTo>
                  <a:pt x="181" y="161"/>
                </a:lnTo>
                <a:lnTo>
                  <a:pt x="188" y="159"/>
                </a:lnTo>
                <a:lnTo>
                  <a:pt x="188" y="159"/>
                </a:lnTo>
                <a:lnTo>
                  <a:pt x="195" y="161"/>
                </a:lnTo>
                <a:lnTo>
                  <a:pt x="195" y="161"/>
                </a:lnTo>
                <a:lnTo>
                  <a:pt x="248" y="192"/>
                </a:lnTo>
                <a:lnTo>
                  <a:pt x="248" y="192"/>
                </a:lnTo>
                <a:lnTo>
                  <a:pt x="252" y="196"/>
                </a:lnTo>
                <a:lnTo>
                  <a:pt x="253" y="201"/>
                </a:lnTo>
                <a:lnTo>
                  <a:pt x="253" y="201"/>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41" name="Freeform 32"/>
          <p:cNvSpPr>
            <a:spLocks noEditPoints="1"/>
          </p:cNvSpPr>
          <p:nvPr/>
        </p:nvSpPr>
        <p:spPr bwMode="auto">
          <a:xfrm>
            <a:off x="3757613" y="3344466"/>
            <a:ext cx="407194" cy="33337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42" name="Group 82"/>
          <p:cNvGrpSpPr/>
          <p:nvPr/>
        </p:nvGrpSpPr>
        <p:grpSpPr>
          <a:xfrm>
            <a:off x="4719015" y="3343849"/>
            <a:ext cx="380805" cy="356018"/>
            <a:chOff x="4067683" y="3042772"/>
            <a:chExt cx="350901" cy="328061"/>
          </a:xfrm>
          <a:solidFill>
            <a:schemeClr val="tx1">
              <a:lumMod val="65000"/>
              <a:lumOff val="35000"/>
            </a:schemeClr>
          </a:solidFill>
        </p:grpSpPr>
        <p:sp>
          <p:nvSpPr>
            <p:cNvPr id="243" name="Freeform 33"/>
            <p:cNvSpPr>
              <a:spLocks noEditPoints="1"/>
            </p:cNvSpPr>
            <p:nvPr/>
          </p:nvSpPr>
          <p:spPr bwMode="auto">
            <a:xfrm>
              <a:off x="4156966" y="3260787"/>
              <a:ext cx="174412" cy="110046"/>
            </a:xfrm>
            <a:custGeom>
              <a:avLst/>
              <a:gdLst/>
              <a:ahLst/>
              <a:cxnLst>
                <a:cxn ang="0">
                  <a:pos x="0" y="44"/>
                </a:cxn>
                <a:cxn ang="0">
                  <a:pos x="0" y="107"/>
                </a:cxn>
                <a:cxn ang="0">
                  <a:pos x="169" y="107"/>
                </a:cxn>
                <a:cxn ang="0">
                  <a:pos x="169" y="44"/>
                </a:cxn>
                <a:cxn ang="0">
                  <a:pos x="169" y="0"/>
                </a:cxn>
                <a:cxn ang="0">
                  <a:pos x="0" y="0"/>
                </a:cxn>
                <a:cxn ang="0">
                  <a:pos x="0" y="44"/>
                </a:cxn>
                <a:cxn ang="0">
                  <a:pos x="20" y="22"/>
                </a:cxn>
                <a:cxn ang="0">
                  <a:pos x="147" y="22"/>
                </a:cxn>
                <a:cxn ang="0">
                  <a:pos x="147" y="44"/>
                </a:cxn>
                <a:cxn ang="0">
                  <a:pos x="20" y="44"/>
                </a:cxn>
                <a:cxn ang="0">
                  <a:pos x="20" y="22"/>
                </a:cxn>
                <a:cxn ang="0">
                  <a:pos x="20" y="64"/>
                </a:cxn>
                <a:cxn ang="0">
                  <a:pos x="147" y="64"/>
                </a:cxn>
                <a:cxn ang="0">
                  <a:pos x="147" y="86"/>
                </a:cxn>
                <a:cxn ang="0">
                  <a:pos x="20" y="86"/>
                </a:cxn>
                <a:cxn ang="0">
                  <a:pos x="20" y="64"/>
                </a:cxn>
              </a:cxnLst>
              <a:rect l="0" t="0" r="r" b="b"/>
              <a:pathLst>
                <a:path w="169" h="107">
                  <a:moveTo>
                    <a:pt x="0" y="44"/>
                  </a:moveTo>
                  <a:lnTo>
                    <a:pt x="0" y="107"/>
                  </a:lnTo>
                  <a:lnTo>
                    <a:pt x="169" y="107"/>
                  </a:lnTo>
                  <a:lnTo>
                    <a:pt x="169" y="44"/>
                  </a:lnTo>
                  <a:lnTo>
                    <a:pt x="169" y="0"/>
                  </a:lnTo>
                  <a:lnTo>
                    <a:pt x="0" y="0"/>
                  </a:lnTo>
                  <a:lnTo>
                    <a:pt x="0" y="44"/>
                  </a:lnTo>
                  <a:close/>
                  <a:moveTo>
                    <a:pt x="20" y="22"/>
                  </a:moveTo>
                  <a:lnTo>
                    <a:pt x="147" y="22"/>
                  </a:lnTo>
                  <a:lnTo>
                    <a:pt x="147" y="44"/>
                  </a:lnTo>
                  <a:lnTo>
                    <a:pt x="20" y="44"/>
                  </a:lnTo>
                  <a:lnTo>
                    <a:pt x="20" y="22"/>
                  </a:lnTo>
                  <a:close/>
                  <a:moveTo>
                    <a:pt x="20" y="64"/>
                  </a:moveTo>
                  <a:lnTo>
                    <a:pt x="147" y="64"/>
                  </a:lnTo>
                  <a:lnTo>
                    <a:pt x="147" y="86"/>
                  </a:lnTo>
                  <a:lnTo>
                    <a:pt x="20" y="86"/>
                  </a:lnTo>
                  <a:lnTo>
                    <a:pt x="20" y="6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44" name="Freeform 34"/>
            <p:cNvSpPr/>
            <p:nvPr/>
          </p:nvSpPr>
          <p:spPr bwMode="auto">
            <a:xfrm>
              <a:off x="4156966" y="3042772"/>
              <a:ext cx="174412" cy="107969"/>
            </a:xfrm>
            <a:custGeom>
              <a:avLst/>
              <a:gdLst/>
              <a:ahLst/>
              <a:cxnLst>
                <a:cxn ang="0">
                  <a:pos x="169" y="64"/>
                </a:cxn>
                <a:cxn ang="0">
                  <a:pos x="169" y="0"/>
                </a:cxn>
                <a:cxn ang="0">
                  <a:pos x="0" y="0"/>
                </a:cxn>
                <a:cxn ang="0">
                  <a:pos x="0" y="64"/>
                </a:cxn>
                <a:cxn ang="0">
                  <a:pos x="0" y="105"/>
                </a:cxn>
                <a:cxn ang="0">
                  <a:pos x="169" y="105"/>
                </a:cxn>
                <a:cxn ang="0">
                  <a:pos x="169" y="64"/>
                </a:cxn>
              </a:cxnLst>
              <a:rect l="0" t="0" r="r" b="b"/>
              <a:pathLst>
                <a:path w="169" h="105">
                  <a:moveTo>
                    <a:pt x="169" y="64"/>
                  </a:moveTo>
                  <a:lnTo>
                    <a:pt x="169" y="0"/>
                  </a:lnTo>
                  <a:lnTo>
                    <a:pt x="0" y="0"/>
                  </a:lnTo>
                  <a:lnTo>
                    <a:pt x="0" y="64"/>
                  </a:lnTo>
                  <a:lnTo>
                    <a:pt x="0" y="105"/>
                  </a:lnTo>
                  <a:lnTo>
                    <a:pt x="169" y="105"/>
                  </a:lnTo>
                  <a:lnTo>
                    <a:pt x="169" y="6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45" name="Freeform 35"/>
            <p:cNvSpPr/>
            <p:nvPr/>
          </p:nvSpPr>
          <p:spPr bwMode="auto">
            <a:xfrm>
              <a:off x="4067683" y="3107139"/>
              <a:ext cx="350901" cy="197252"/>
            </a:xfrm>
            <a:custGeom>
              <a:avLst/>
              <a:gdLst/>
              <a:ahLst/>
              <a:cxnLst>
                <a:cxn ang="0">
                  <a:pos x="295" y="0"/>
                </a:cxn>
                <a:cxn ang="0">
                  <a:pos x="274" y="0"/>
                </a:cxn>
                <a:cxn ang="0">
                  <a:pos x="274" y="41"/>
                </a:cxn>
                <a:cxn ang="0">
                  <a:pos x="274" y="63"/>
                </a:cxn>
                <a:cxn ang="0">
                  <a:pos x="63" y="63"/>
                </a:cxn>
                <a:cxn ang="0">
                  <a:pos x="63" y="41"/>
                </a:cxn>
                <a:cxn ang="0">
                  <a:pos x="63" y="0"/>
                </a:cxn>
                <a:cxn ang="0">
                  <a:pos x="42" y="0"/>
                </a:cxn>
                <a:cxn ang="0">
                  <a:pos x="42" y="0"/>
                </a:cxn>
                <a:cxn ang="0">
                  <a:pos x="34" y="1"/>
                </a:cxn>
                <a:cxn ang="0">
                  <a:pos x="27" y="3"/>
                </a:cxn>
                <a:cxn ang="0">
                  <a:pos x="20" y="7"/>
                </a:cxn>
                <a:cxn ang="0">
                  <a:pos x="13" y="12"/>
                </a:cxn>
                <a:cxn ang="0">
                  <a:pos x="7" y="20"/>
                </a:cxn>
                <a:cxn ang="0">
                  <a:pos x="4" y="27"/>
                </a:cxn>
                <a:cxn ang="0">
                  <a:pos x="2" y="34"/>
                </a:cxn>
                <a:cxn ang="0">
                  <a:pos x="0" y="41"/>
                </a:cxn>
                <a:cxn ang="0">
                  <a:pos x="0" y="146"/>
                </a:cxn>
                <a:cxn ang="0">
                  <a:pos x="0" y="146"/>
                </a:cxn>
                <a:cxn ang="0">
                  <a:pos x="2" y="156"/>
                </a:cxn>
                <a:cxn ang="0">
                  <a:pos x="4" y="163"/>
                </a:cxn>
                <a:cxn ang="0">
                  <a:pos x="7" y="170"/>
                </a:cxn>
                <a:cxn ang="0">
                  <a:pos x="13" y="175"/>
                </a:cxn>
                <a:cxn ang="0">
                  <a:pos x="20" y="181"/>
                </a:cxn>
                <a:cxn ang="0">
                  <a:pos x="27" y="186"/>
                </a:cxn>
                <a:cxn ang="0">
                  <a:pos x="34" y="188"/>
                </a:cxn>
                <a:cxn ang="0">
                  <a:pos x="42" y="190"/>
                </a:cxn>
                <a:cxn ang="0">
                  <a:pos x="63" y="190"/>
                </a:cxn>
                <a:cxn ang="0">
                  <a:pos x="63" y="146"/>
                </a:cxn>
                <a:cxn ang="0">
                  <a:pos x="63" y="127"/>
                </a:cxn>
                <a:cxn ang="0">
                  <a:pos x="274" y="127"/>
                </a:cxn>
                <a:cxn ang="0">
                  <a:pos x="274" y="146"/>
                </a:cxn>
                <a:cxn ang="0">
                  <a:pos x="274" y="190"/>
                </a:cxn>
                <a:cxn ang="0">
                  <a:pos x="295" y="190"/>
                </a:cxn>
                <a:cxn ang="0">
                  <a:pos x="295" y="190"/>
                </a:cxn>
                <a:cxn ang="0">
                  <a:pos x="303" y="188"/>
                </a:cxn>
                <a:cxn ang="0">
                  <a:pos x="310" y="186"/>
                </a:cxn>
                <a:cxn ang="0">
                  <a:pos x="317" y="181"/>
                </a:cxn>
                <a:cxn ang="0">
                  <a:pos x="324" y="175"/>
                </a:cxn>
                <a:cxn ang="0">
                  <a:pos x="330" y="170"/>
                </a:cxn>
                <a:cxn ang="0">
                  <a:pos x="334" y="163"/>
                </a:cxn>
                <a:cxn ang="0">
                  <a:pos x="337" y="156"/>
                </a:cxn>
                <a:cxn ang="0">
                  <a:pos x="337" y="146"/>
                </a:cxn>
                <a:cxn ang="0">
                  <a:pos x="337" y="41"/>
                </a:cxn>
                <a:cxn ang="0">
                  <a:pos x="337" y="41"/>
                </a:cxn>
                <a:cxn ang="0">
                  <a:pos x="337" y="34"/>
                </a:cxn>
                <a:cxn ang="0">
                  <a:pos x="334" y="27"/>
                </a:cxn>
                <a:cxn ang="0">
                  <a:pos x="330" y="20"/>
                </a:cxn>
                <a:cxn ang="0">
                  <a:pos x="324" y="12"/>
                </a:cxn>
                <a:cxn ang="0">
                  <a:pos x="317" y="7"/>
                </a:cxn>
                <a:cxn ang="0">
                  <a:pos x="310" y="3"/>
                </a:cxn>
                <a:cxn ang="0">
                  <a:pos x="303" y="1"/>
                </a:cxn>
                <a:cxn ang="0">
                  <a:pos x="295" y="0"/>
                </a:cxn>
                <a:cxn ang="0">
                  <a:pos x="295" y="0"/>
                </a:cxn>
              </a:cxnLst>
              <a:rect l="0" t="0" r="r" b="b"/>
              <a:pathLst>
                <a:path w="337" h="190">
                  <a:moveTo>
                    <a:pt x="295" y="0"/>
                  </a:moveTo>
                  <a:lnTo>
                    <a:pt x="274" y="0"/>
                  </a:lnTo>
                  <a:lnTo>
                    <a:pt x="274" y="41"/>
                  </a:lnTo>
                  <a:lnTo>
                    <a:pt x="274" y="63"/>
                  </a:lnTo>
                  <a:lnTo>
                    <a:pt x="63" y="63"/>
                  </a:lnTo>
                  <a:lnTo>
                    <a:pt x="63" y="41"/>
                  </a:lnTo>
                  <a:lnTo>
                    <a:pt x="63" y="0"/>
                  </a:lnTo>
                  <a:lnTo>
                    <a:pt x="42" y="0"/>
                  </a:lnTo>
                  <a:lnTo>
                    <a:pt x="42" y="0"/>
                  </a:lnTo>
                  <a:lnTo>
                    <a:pt x="34" y="1"/>
                  </a:lnTo>
                  <a:lnTo>
                    <a:pt x="27" y="3"/>
                  </a:lnTo>
                  <a:lnTo>
                    <a:pt x="20" y="7"/>
                  </a:lnTo>
                  <a:lnTo>
                    <a:pt x="13" y="12"/>
                  </a:lnTo>
                  <a:lnTo>
                    <a:pt x="7" y="20"/>
                  </a:lnTo>
                  <a:lnTo>
                    <a:pt x="4" y="27"/>
                  </a:lnTo>
                  <a:lnTo>
                    <a:pt x="2" y="34"/>
                  </a:lnTo>
                  <a:lnTo>
                    <a:pt x="0" y="41"/>
                  </a:lnTo>
                  <a:lnTo>
                    <a:pt x="0" y="146"/>
                  </a:lnTo>
                  <a:lnTo>
                    <a:pt x="0" y="146"/>
                  </a:lnTo>
                  <a:lnTo>
                    <a:pt x="2" y="156"/>
                  </a:lnTo>
                  <a:lnTo>
                    <a:pt x="4" y="163"/>
                  </a:lnTo>
                  <a:lnTo>
                    <a:pt x="7" y="170"/>
                  </a:lnTo>
                  <a:lnTo>
                    <a:pt x="13" y="175"/>
                  </a:lnTo>
                  <a:lnTo>
                    <a:pt x="20" y="181"/>
                  </a:lnTo>
                  <a:lnTo>
                    <a:pt x="27" y="186"/>
                  </a:lnTo>
                  <a:lnTo>
                    <a:pt x="34" y="188"/>
                  </a:lnTo>
                  <a:lnTo>
                    <a:pt x="42" y="190"/>
                  </a:lnTo>
                  <a:lnTo>
                    <a:pt x="63" y="190"/>
                  </a:lnTo>
                  <a:lnTo>
                    <a:pt x="63" y="146"/>
                  </a:lnTo>
                  <a:lnTo>
                    <a:pt x="63" y="127"/>
                  </a:lnTo>
                  <a:lnTo>
                    <a:pt x="274" y="127"/>
                  </a:lnTo>
                  <a:lnTo>
                    <a:pt x="274" y="146"/>
                  </a:lnTo>
                  <a:lnTo>
                    <a:pt x="274" y="190"/>
                  </a:lnTo>
                  <a:lnTo>
                    <a:pt x="295" y="190"/>
                  </a:lnTo>
                  <a:lnTo>
                    <a:pt x="295" y="190"/>
                  </a:lnTo>
                  <a:lnTo>
                    <a:pt x="303" y="188"/>
                  </a:lnTo>
                  <a:lnTo>
                    <a:pt x="310" y="186"/>
                  </a:lnTo>
                  <a:lnTo>
                    <a:pt x="317" y="181"/>
                  </a:lnTo>
                  <a:lnTo>
                    <a:pt x="324" y="175"/>
                  </a:lnTo>
                  <a:lnTo>
                    <a:pt x="330" y="170"/>
                  </a:lnTo>
                  <a:lnTo>
                    <a:pt x="334" y="163"/>
                  </a:lnTo>
                  <a:lnTo>
                    <a:pt x="337" y="156"/>
                  </a:lnTo>
                  <a:lnTo>
                    <a:pt x="337" y="146"/>
                  </a:lnTo>
                  <a:lnTo>
                    <a:pt x="337" y="41"/>
                  </a:lnTo>
                  <a:lnTo>
                    <a:pt x="337" y="41"/>
                  </a:lnTo>
                  <a:lnTo>
                    <a:pt x="337" y="34"/>
                  </a:lnTo>
                  <a:lnTo>
                    <a:pt x="334" y="27"/>
                  </a:lnTo>
                  <a:lnTo>
                    <a:pt x="330" y="20"/>
                  </a:lnTo>
                  <a:lnTo>
                    <a:pt x="324" y="12"/>
                  </a:lnTo>
                  <a:lnTo>
                    <a:pt x="317" y="7"/>
                  </a:lnTo>
                  <a:lnTo>
                    <a:pt x="310" y="3"/>
                  </a:lnTo>
                  <a:lnTo>
                    <a:pt x="303" y="1"/>
                  </a:lnTo>
                  <a:lnTo>
                    <a:pt x="295" y="0"/>
                  </a:lnTo>
                  <a:lnTo>
                    <a:pt x="295"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46" name="Group 79"/>
          <p:cNvGrpSpPr/>
          <p:nvPr/>
        </p:nvGrpSpPr>
        <p:grpSpPr>
          <a:xfrm>
            <a:off x="1081420" y="2579230"/>
            <a:ext cx="277152" cy="369536"/>
            <a:chOff x="1092301" y="2278682"/>
            <a:chExt cx="255389" cy="340519"/>
          </a:xfrm>
          <a:solidFill>
            <a:schemeClr val="tx1">
              <a:lumMod val="65000"/>
              <a:lumOff val="35000"/>
            </a:schemeClr>
          </a:solidFill>
        </p:grpSpPr>
        <p:sp>
          <p:nvSpPr>
            <p:cNvPr id="247" name="Freeform 41"/>
            <p:cNvSpPr>
              <a:spLocks noEditPoints="1"/>
            </p:cNvSpPr>
            <p:nvPr/>
          </p:nvSpPr>
          <p:spPr bwMode="auto">
            <a:xfrm>
              <a:off x="1092301" y="2278682"/>
              <a:ext cx="255389" cy="340518"/>
            </a:xfrm>
            <a:custGeom>
              <a:avLst/>
              <a:gdLst/>
              <a:ahLst/>
              <a:cxnLst>
                <a:cxn ang="0">
                  <a:pos x="31" y="42"/>
                </a:cxn>
                <a:cxn ang="0">
                  <a:pos x="26" y="42"/>
                </a:cxn>
                <a:cxn ang="0">
                  <a:pos x="15" y="47"/>
                </a:cxn>
                <a:cxn ang="0">
                  <a:pos x="6" y="54"/>
                </a:cxn>
                <a:cxn ang="0">
                  <a:pos x="2" y="65"/>
                </a:cxn>
                <a:cxn ang="0">
                  <a:pos x="0" y="82"/>
                </a:cxn>
                <a:cxn ang="0">
                  <a:pos x="247" y="73"/>
                </a:cxn>
                <a:cxn ang="0">
                  <a:pos x="245" y="65"/>
                </a:cxn>
                <a:cxn ang="0">
                  <a:pos x="241" y="54"/>
                </a:cxn>
                <a:cxn ang="0">
                  <a:pos x="232" y="47"/>
                </a:cxn>
                <a:cxn ang="0">
                  <a:pos x="221" y="42"/>
                </a:cxn>
                <a:cxn ang="0">
                  <a:pos x="216" y="42"/>
                </a:cxn>
                <a:cxn ang="0">
                  <a:pos x="167" y="53"/>
                </a:cxn>
                <a:cxn ang="0">
                  <a:pos x="86" y="22"/>
                </a:cxn>
                <a:cxn ang="0">
                  <a:pos x="163" y="0"/>
                </a:cxn>
                <a:cxn ang="0">
                  <a:pos x="82" y="0"/>
                </a:cxn>
                <a:cxn ang="0">
                  <a:pos x="71" y="6"/>
                </a:cxn>
                <a:cxn ang="0">
                  <a:pos x="66" y="16"/>
                </a:cxn>
                <a:cxn ang="0">
                  <a:pos x="58" y="58"/>
                </a:cxn>
                <a:cxn ang="0">
                  <a:pos x="62" y="69"/>
                </a:cxn>
                <a:cxn ang="0">
                  <a:pos x="73" y="74"/>
                </a:cxn>
                <a:cxn ang="0">
                  <a:pos x="174" y="74"/>
                </a:cxn>
                <a:cxn ang="0">
                  <a:pos x="185" y="69"/>
                </a:cxn>
                <a:cxn ang="0">
                  <a:pos x="187" y="58"/>
                </a:cxn>
                <a:cxn ang="0">
                  <a:pos x="182" y="16"/>
                </a:cxn>
                <a:cxn ang="0">
                  <a:pos x="176" y="6"/>
                </a:cxn>
                <a:cxn ang="0">
                  <a:pos x="163" y="0"/>
                </a:cxn>
                <a:cxn ang="0">
                  <a:pos x="220" y="103"/>
                </a:cxn>
                <a:cxn ang="0">
                  <a:pos x="26" y="103"/>
                </a:cxn>
                <a:cxn ang="0">
                  <a:pos x="13" y="109"/>
                </a:cxn>
                <a:cxn ang="0">
                  <a:pos x="8" y="123"/>
                </a:cxn>
                <a:cxn ang="0">
                  <a:pos x="24" y="306"/>
                </a:cxn>
                <a:cxn ang="0">
                  <a:pos x="31" y="321"/>
                </a:cxn>
                <a:cxn ang="0">
                  <a:pos x="47" y="328"/>
                </a:cxn>
                <a:cxn ang="0">
                  <a:pos x="200" y="328"/>
                </a:cxn>
                <a:cxn ang="0">
                  <a:pos x="214" y="321"/>
                </a:cxn>
                <a:cxn ang="0">
                  <a:pos x="221" y="306"/>
                </a:cxn>
                <a:cxn ang="0">
                  <a:pos x="240" y="123"/>
                </a:cxn>
                <a:cxn ang="0">
                  <a:pos x="234" y="109"/>
                </a:cxn>
                <a:cxn ang="0">
                  <a:pos x="220" y="103"/>
                </a:cxn>
                <a:cxn ang="0">
                  <a:pos x="82" y="287"/>
                </a:cxn>
                <a:cxn ang="0">
                  <a:pos x="42" y="143"/>
                </a:cxn>
                <a:cxn ang="0">
                  <a:pos x="82" y="287"/>
                </a:cxn>
                <a:cxn ang="0">
                  <a:pos x="104" y="287"/>
                </a:cxn>
                <a:cxn ang="0">
                  <a:pos x="144" y="143"/>
                </a:cxn>
                <a:cxn ang="0">
                  <a:pos x="194" y="287"/>
                </a:cxn>
                <a:cxn ang="0">
                  <a:pos x="163" y="143"/>
                </a:cxn>
                <a:cxn ang="0">
                  <a:pos x="194" y="287"/>
                </a:cxn>
              </a:cxnLst>
              <a:rect l="0" t="0" r="r" b="b"/>
              <a:pathLst>
                <a:path w="247" h="328">
                  <a:moveTo>
                    <a:pt x="216" y="42"/>
                  </a:moveTo>
                  <a:lnTo>
                    <a:pt x="31" y="42"/>
                  </a:lnTo>
                  <a:lnTo>
                    <a:pt x="31" y="42"/>
                  </a:lnTo>
                  <a:lnTo>
                    <a:pt x="26" y="42"/>
                  </a:lnTo>
                  <a:lnTo>
                    <a:pt x="20" y="44"/>
                  </a:lnTo>
                  <a:lnTo>
                    <a:pt x="15" y="47"/>
                  </a:lnTo>
                  <a:lnTo>
                    <a:pt x="9" y="51"/>
                  </a:lnTo>
                  <a:lnTo>
                    <a:pt x="6" y="54"/>
                  </a:lnTo>
                  <a:lnTo>
                    <a:pt x="4" y="60"/>
                  </a:lnTo>
                  <a:lnTo>
                    <a:pt x="2" y="65"/>
                  </a:lnTo>
                  <a:lnTo>
                    <a:pt x="0" y="73"/>
                  </a:lnTo>
                  <a:lnTo>
                    <a:pt x="0" y="82"/>
                  </a:lnTo>
                  <a:lnTo>
                    <a:pt x="247" y="82"/>
                  </a:lnTo>
                  <a:lnTo>
                    <a:pt x="247" y="73"/>
                  </a:lnTo>
                  <a:lnTo>
                    <a:pt x="247" y="73"/>
                  </a:lnTo>
                  <a:lnTo>
                    <a:pt x="245" y="65"/>
                  </a:lnTo>
                  <a:lnTo>
                    <a:pt x="243" y="60"/>
                  </a:lnTo>
                  <a:lnTo>
                    <a:pt x="241" y="54"/>
                  </a:lnTo>
                  <a:lnTo>
                    <a:pt x="238" y="51"/>
                  </a:lnTo>
                  <a:lnTo>
                    <a:pt x="232" y="47"/>
                  </a:lnTo>
                  <a:lnTo>
                    <a:pt x="227" y="44"/>
                  </a:lnTo>
                  <a:lnTo>
                    <a:pt x="221" y="42"/>
                  </a:lnTo>
                  <a:lnTo>
                    <a:pt x="216" y="42"/>
                  </a:lnTo>
                  <a:lnTo>
                    <a:pt x="216" y="42"/>
                  </a:lnTo>
                  <a:close/>
                  <a:moveTo>
                    <a:pt x="162" y="22"/>
                  </a:moveTo>
                  <a:lnTo>
                    <a:pt x="167" y="53"/>
                  </a:lnTo>
                  <a:lnTo>
                    <a:pt x="80" y="53"/>
                  </a:lnTo>
                  <a:lnTo>
                    <a:pt x="86" y="22"/>
                  </a:lnTo>
                  <a:lnTo>
                    <a:pt x="162" y="22"/>
                  </a:lnTo>
                  <a:close/>
                  <a:moveTo>
                    <a:pt x="163" y="0"/>
                  </a:moveTo>
                  <a:lnTo>
                    <a:pt x="82" y="0"/>
                  </a:lnTo>
                  <a:lnTo>
                    <a:pt x="82" y="0"/>
                  </a:lnTo>
                  <a:lnTo>
                    <a:pt x="76" y="2"/>
                  </a:lnTo>
                  <a:lnTo>
                    <a:pt x="71" y="6"/>
                  </a:lnTo>
                  <a:lnTo>
                    <a:pt x="67" y="9"/>
                  </a:lnTo>
                  <a:lnTo>
                    <a:pt x="66" y="16"/>
                  </a:lnTo>
                  <a:lnTo>
                    <a:pt x="58" y="58"/>
                  </a:lnTo>
                  <a:lnTo>
                    <a:pt x="58" y="58"/>
                  </a:lnTo>
                  <a:lnTo>
                    <a:pt x="60" y="65"/>
                  </a:lnTo>
                  <a:lnTo>
                    <a:pt x="62" y="69"/>
                  </a:lnTo>
                  <a:lnTo>
                    <a:pt x="67" y="73"/>
                  </a:lnTo>
                  <a:lnTo>
                    <a:pt x="73" y="74"/>
                  </a:lnTo>
                  <a:lnTo>
                    <a:pt x="174" y="74"/>
                  </a:lnTo>
                  <a:lnTo>
                    <a:pt x="174" y="74"/>
                  </a:lnTo>
                  <a:lnTo>
                    <a:pt x="180" y="73"/>
                  </a:lnTo>
                  <a:lnTo>
                    <a:pt x="185" y="69"/>
                  </a:lnTo>
                  <a:lnTo>
                    <a:pt x="187" y="65"/>
                  </a:lnTo>
                  <a:lnTo>
                    <a:pt x="187" y="58"/>
                  </a:lnTo>
                  <a:lnTo>
                    <a:pt x="182" y="16"/>
                  </a:lnTo>
                  <a:lnTo>
                    <a:pt x="182" y="16"/>
                  </a:lnTo>
                  <a:lnTo>
                    <a:pt x="180" y="9"/>
                  </a:lnTo>
                  <a:lnTo>
                    <a:pt x="176" y="6"/>
                  </a:lnTo>
                  <a:lnTo>
                    <a:pt x="171" y="2"/>
                  </a:lnTo>
                  <a:lnTo>
                    <a:pt x="163" y="0"/>
                  </a:lnTo>
                  <a:lnTo>
                    <a:pt x="163" y="0"/>
                  </a:lnTo>
                  <a:close/>
                  <a:moveTo>
                    <a:pt x="220" y="103"/>
                  </a:moveTo>
                  <a:lnTo>
                    <a:pt x="26" y="103"/>
                  </a:lnTo>
                  <a:lnTo>
                    <a:pt x="26" y="103"/>
                  </a:lnTo>
                  <a:lnTo>
                    <a:pt x="18" y="105"/>
                  </a:lnTo>
                  <a:lnTo>
                    <a:pt x="13" y="109"/>
                  </a:lnTo>
                  <a:lnTo>
                    <a:pt x="9" y="116"/>
                  </a:lnTo>
                  <a:lnTo>
                    <a:pt x="8" y="123"/>
                  </a:lnTo>
                  <a:lnTo>
                    <a:pt x="24" y="306"/>
                  </a:lnTo>
                  <a:lnTo>
                    <a:pt x="24" y="306"/>
                  </a:lnTo>
                  <a:lnTo>
                    <a:pt x="28" y="316"/>
                  </a:lnTo>
                  <a:lnTo>
                    <a:pt x="31" y="321"/>
                  </a:lnTo>
                  <a:lnTo>
                    <a:pt x="38" y="326"/>
                  </a:lnTo>
                  <a:lnTo>
                    <a:pt x="47" y="328"/>
                  </a:lnTo>
                  <a:lnTo>
                    <a:pt x="200" y="328"/>
                  </a:lnTo>
                  <a:lnTo>
                    <a:pt x="200" y="328"/>
                  </a:lnTo>
                  <a:lnTo>
                    <a:pt x="209" y="326"/>
                  </a:lnTo>
                  <a:lnTo>
                    <a:pt x="214" y="321"/>
                  </a:lnTo>
                  <a:lnTo>
                    <a:pt x="220" y="316"/>
                  </a:lnTo>
                  <a:lnTo>
                    <a:pt x="221" y="306"/>
                  </a:lnTo>
                  <a:lnTo>
                    <a:pt x="240" y="123"/>
                  </a:lnTo>
                  <a:lnTo>
                    <a:pt x="240" y="123"/>
                  </a:lnTo>
                  <a:lnTo>
                    <a:pt x="238" y="116"/>
                  </a:lnTo>
                  <a:lnTo>
                    <a:pt x="234" y="109"/>
                  </a:lnTo>
                  <a:lnTo>
                    <a:pt x="229" y="105"/>
                  </a:lnTo>
                  <a:lnTo>
                    <a:pt x="220" y="103"/>
                  </a:lnTo>
                  <a:lnTo>
                    <a:pt x="220" y="103"/>
                  </a:lnTo>
                  <a:close/>
                  <a:moveTo>
                    <a:pt x="82" y="287"/>
                  </a:moveTo>
                  <a:lnTo>
                    <a:pt x="51" y="287"/>
                  </a:lnTo>
                  <a:lnTo>
                    <a:pt x="42" y="143"/>
                  </a:lnTo>
                  <a:lnTo>
                    <a:pt x="82" y="143"/>
                  </a:lnTo>
                  <a:lnTo>
                    <a:pt x="82" y="287"/>
                  </a:lnTo>
                  <a:close/>
                  <a:moveTo>
                    <a:pt x="144" y="287"/>
                  </a:moveTo>
                  <a:lnTo>
                    <a:pt x="104" y="287"/>
                  </a:lnTo>
                  <a:lnTo>
                    <a:pt x="104" y="143"/>
                  </a:lnTo>
                  <a:lnTo>
                    <a:pt x="144" y="143"/>
                  </a:lnTo>
                  <a:lnTo>
                    <a:pt x="144" y="287"/>
                  </a:lnTo>
                  <a:close/>
                  <a:moveTo>
                    <a:pt x="194" y="287"/>
                  </a:moveTo>
                  <a:lnTo>
                    <a:pt x="163" y="287"/>
                  </a:lnTo>
                  <a:lnTo>
                    <a:pt x="163" y="143"/>
                  </a:lnTo>
                  <a:lnTo>
                    <a:pt x="205" y="143"/>
                  </a:lnTo>
                  <a:lnTo>
                    <a:pt x="194" y="287"/>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48" name="Freeform 42"/>
            <p:cNvSpPr/>
            <p:nvPr/>
          </p:nvSpPr>
          <p:spPr bwMode="auto">
            <a:xfrm>
              <a:off x="1092301" y="2320208"/>
              <a:ext cx="255389" cy="41527"/>
            </a:xfrm>
            <a:custGeom>
              <a:avLst/>
              <a:gdLst/>
              <a:ahLst/>
              <a:cxnLst>
                <a:cxn ang="0">
                  <a:pos x="216" y="0"/>
                </a:cxn>
                <a:cxn ang="0">
                  <a:pos x="31" y="0"/>
                </a:cxn>
                <a:cxn ang="0">
                  <a:pos x="31" y="0"/>
                </a:cxn>
                <a:cxn ang="0">
                  <a:pos x="26" y="0"/>
                </a:cxn>
                <a:cxn ang="0">
                  <a:pos x="20" y="2"/>
                </a:cxn>
                <a:cxn ang="0">
                  <a:pos x="15" y="5"/>
                </a:cxn>
                <a:cxn ang="0">
                  <a:pos x="9" y="9"/>
                </a:cxn>
                <a:cxn ang="0">
                  <a:pos x="6" y="12"/>
                </a:cxn>
                <a:cxn ang="0">
                  <a:pos x="4" y="18"/>
                </a:cxn>
                <a:cxn ang="0">
                  <a:pos x="2" y="23"/>
                </a:cxn>
                <a:cxn ang="0">
                  <a:pos x="0" y="31"/>
                </a:cxn>
                <a:cxn ang="0">
                  <a:pos x="0" y="40"/>
                </a:cxn>
                <a:cxn ang="0">
                  <a:pos x="247" y="40"/>
                </a:cxn>
                <a:cxn ang="0">
                  <a:pos x="247" y="31"/>
                </a:cxn>
                <a:cxn ang="0">
                  <a:pos x="247" y="31"/>
                </a:cxn>
                <a:cxn ang="0">
                  <a:pos x="245" y="23"/>
                </a:cxn>
                <a:cxn ang="0">
                  <a:pos x="243" y="18"/>
                </a:cxn>
                <a:cxn ang="0">
                  <a:pos x="241" y="12"/>
                </a:cxn>
                <a:cxn ang="0">
                  <a:pos x="238" y="9"/>
                </a:cxn>
                <a:cxn ang="0">
                  <a:pos x="232" y="5"/>
                </a:cxn>
                <a:cxn ang="0">
                  <a:pos x="227" y="2"/>
                </a:cxn>
                <a:cxn ang="0">
                  <a:pos x="221" y="0"/>
                </a:cxn>
                <a:cxn ang="0">
                  <a:pos x="216" y="0"/>
                </a:cxn>
                <a:cxn ang="0">
                  <a:pos x="216" y="0"/>
                </a:cxn>
              </a:cxnLst>
              <a:rect l="0" t="0" r="r" b="b"/>
              <a:pathLst>
                <a:path w="247" h="40">
                  <a:moveTo>
                    <a:pt x="216" y="0"/>
                  </a:moveTo>
                  <a:lnTo>
                    <a:pt x="31" y="0"/>
                  </a:lnTo>
                  <a:lnTo>
                    <a:pt x="31" y="0"/>
                  </a:lnTo>
                  <a:lnTo>
                    <a:pt x="26" y="0"/>
                  </a:lnTo>
                  <a:lnTo>
                    <a:pt x="20" y="2"/>
                  </a:lnTo>
                  <a:lnTo>
                    <a:pt x="15" y="5"/>
                  </a:lnTo>
                  <a:lnTo>
                    <a:pt x="9" y="9"/>
                  </a:lnTo>
                  <a:lnTo>
                    <a:pt x="6" y="12"/>
                  </a:lnTo>
                  <a:lnTo>
                    <a:pt x="4" y="18"/>
                  </a:lnTo>
                  <a:lnTo>
                    <a:pt x="2" y="23"/>
                  </a:lnTo>
                  <a:lnTo>
                    <a:pt x="0" y="31"/>
                  </a:lnTo>
                  <a:lnTo>
                    <a:pt x="0" y="40"/>
                  </a:lnTo>
                  <a:lnTo>
                    <a:pt x="247" y="40"/>
                  </a:lnTo>
                  <a:lnTo>
                    <a:pt x="247" y="31"/>
                  </a:lnTo>
                  <a:lnTo>
                    <a:pt x="247" y="31"/>
                  </a:lnTo>
                  <a:lnTo>
                    <a:pt x="245" y="23"/>
                  </a:lnTo>
                  <a:lnTo>
                    <a:pt x="243" y="18"/>
                  </a:lnTo>
                  <a:lnTo>
                    <a:pt x="241" y="12"/>
                  </a:lnTo>
                  <a:lnTo>
                    <a:pt x="238" y="9"/>
                  </a:lnTo>
                  <a:lnTo>
                    <a:pt x="232" y="5"/>
                  </a:lnTo>
                  <a:lnTo>
                    <a:pt x="227" y="2"/>
                  </a:lnTo>
                  <a:lnTo>
                    <a:pt x="221" y="0"/>
                  </a:lnTo>
                  <a:lnTo>
                    <a:pt x="216" y="0"/>
                  </a:lnTo>
                  <a:lnTo>
                    <a:pt x="216"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49" name="Freeform 43"/>
            <p:cNvSpPr/>
            <p:nvPr/>
          </p:nvSpPr>
          <p:spPr bwMode="auto">
            <a:xfrm>
              <a:off x="1175355" y="2299445"/>
              <a:ext cx="89283" cy="33221"/>
            </a:xfrm>
            <a:custGeom>
              <a:avLst/>
              <a:gdLst/>
              <a:ahLst/>
              <a:cxnLst>
                <a:cxn ang="0">
                  <a:pos x="82" y="0"/>
                </a:cxn>
                <a:cxn ang="0">
                  <a:pos x="87" y="31"/>
                </a:cxn>
                <a:cxn ang="0">
                  <a:pos x="0" y="31"/>
                </a:cxn>
                <a:cxn ang="0">
                  <a:pos x="6" y="0"/>
                </a:cxn>
                <a:cxn ang="0">
                  <a:pos x="82" y="0"/>
                </a:cxn>
              </a:cxnLst>
              <a:rect l="0" t="0" r="r" b="b"/>
              <a:pathLst>
                <a:path w="87" h="31">
                  <a:moveTo>
                    <a:pt x="82" y="0"/>
                  </a:moveTo>
                  <a:lnTo>
                    <a:pt x="87" y="31"/>
                  </a:lnTo>
                  <a:lnTo>
                    <a:pt x="0" y="31"/>
                  </a:lnTo>
                  <a:lnTo>
                    <a:pt x="6" y="0"/>
                  </a:lnTo>
                  <a:lnTo>
                    <a:pt x="82"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0" name="Freeform 44"/>
            <p:cNvSpPr/>
            <p:nvPr/>
          </p:nvSpPr>
          <p:spPr bwMode="auto">
            <a:xfrm>
              <a:off x="1152514" y="2278682"/>
              <a:ext cx="132885" cy="76825"/>
            </a:xfrm>
            <a:custGeom>
              <a:avLst/>
              <a:gdLst/>
              <a:ahLst/>
              <a:cxnLst>
                <a:cxn ang="0">
                  <a:pos x="105" y="0"/>
                </a:cxn>
                <a:cxn ang="0">
                  <a:pos x="24" y="0"/>
                </a:cxn>
                <a:cxn ang="0">
                  <a:pos x="24" y="0"/>
                </a:cxn>
                <a:cxn ang="0">
                  <a:pos x="18" y="2"/>
                </a:cxn>
                <a:cxn ang="0">
                  <a:pos x="13" y="6"/>
                </a:cxn>
                <a:cxn ang="0">
                  <a:pos x="9" y="9"/>
                </a:cxn>
                <a:cxn ang="0">
                  <a:pos x="8" y="16"/>
                </a:cxn>
                <a:cxn ang="0">
                  <a:pos x="0" y="58"/>
                </a:cxn>
                <a:cxn ang="0">
                  <a:pos x="0" y="58"/>
                </a:cxn>
                <a:cxn ang="0">
                  <a:pos x="2" y="65"/>
                </a:cxn>
                <a:cxn ang="0">
                  <a:pos x="4" y="69"/>
                </a:cxn>
                <a:cxn ang="0">
                  <a:pos x="9" y="73"/>
                </a:cxn>
                <a:cxn ang="0">
                  <a:pos x="15" y="74"/>
                </a:cxn>
                <a:cxn ang="0">
                  <a:pos x="116" y="74"/>
                </a:cxn>
                <a:cxn ang="0">
                  <a:pos x="116" y="74"/>
                </a:cxn>
                <a:cxn ang="0">
                  <a:pos x="122" y="73"/>
                </a:cxn>
                <a:cxn ang="0">
                  <a:pos x="127" y="69"/>
                </a:cxn>
                <a:cxn ang="0">
                  <a:pos x="129" y="65"/>
                </a:cxn>
                <a:cxn ang="0">
                  <a:pos x="129" y="58"/>
                </a:cxn>
                <a:cxn ang="0">
                  <a:pos x="124" y="16"/>
                </a:cxn>
                <a:cxn ang="0">
                  <a:pos x="124" y="16"/>
                </a:cxn>
                <a:cxn ang="0">
                  <a:pos x="122" y="9"/>
                </a:cxn>
                <a:cxn ang="0">
                  <a:pos x="118" y="6"/>
                </a:cxn>
                <a:cxn ang="0">
                  <a:pos x="113" y="2"/>
                </a:cxn>
                <a:cxn ang="0">
                  <a:pos x="105" y="0"/>
                </a:cxn>
                <a:cxn ang="0">
                  <a:pos x="105" y="0"/>
                </a:cxn>
              </a:cxnLst>
              <a:rect l="0" t="0" r="r" b="b"/>
              <a:pathLst>
                <a:path w="129" h="74">
                  <a:moveTo>
                    <a:pt x="105" y="0"/>
                  </a:moveTo>
                  <a:lnTo>
                    <a:pt x="24" y="0"/>
                  </a:lnTo>
                  <a:lnTo>
                    <a:pt x="24" y="0"/>
                  </a:lnTo>
                  <a:lnTo>
                    <a:pt x="18" y="2"/>
                  </a:lnTo>
                  <a:lnTo>
                    <a:pt x="13" y="6"/>
                  </a:lnTo>
                  <a:lnTo>
                    <a:pt x="9" y="9"/>
                  </a:lnTo>
                  <a:lnTo>
                    <a:pt x="8" y="16"/>
                  </a:lnTo>
                  <a:lnTo>
                    <a:pt x="0" y="58"/>
                  </a:lnTo>
                  <a:lnTo>
                    <a:pt x="0" y="58"/>
                  </a:lnTo>
                  <a:lnTo>
                    <a:pt x="2" y="65"/>
                  </a:lnTo>
                  <a:lnTo>
                    <a:pt x="4" y="69"/>
                  </a:lnTo>
                  <a:lnTo>
                    <a:pt x="9" y="73"/>
                  </a:lnTo>
                  <a:lnTo>
                    <a:pt x="15" y="74"/>
                  </a:lnTo>
                  <a:lnTo>
                    <a:pt x="116" y="74"/>
                  </a:lnTo>
                  <a:lnTo>
                    <a:pt x="116" y="74"/>
                  </a:lnTo>
                  <a:lnTo>
                    <a:pt x="122" y="73"/>
                  </a:lnTo>
                  <a:lnTo>
                    <a:pt x="127" y="69"/>
                  </a:lnTo>
                  <a:lnTo>
                    <a:pt x="129" y="65"/>
                  </a:lnTo>
                  <a:lnTo>
                    <a:pt x="129" y="58"/>
                  </a:lnTo>
                  <a:lnTo>
                    <a:pt x="124" y="16"/>
                  </a:lnTo>
                  <a:lnTo>
                    <a:pt x="124" y="16"/>
                  </a:lnTo>
                  <a:lnTo>
                    <a:pt x="122" y="9"/>
                  </a:lnTo>
                  <a:lnTo>
                    <a:pt x="118" y="6"/>
                  </a:lnTo>
                  <a:lnTo>
                    <a:pt x="113" y="2"/>
                  </a:lnTo>
                  <a:lnTo>
                    <a:pt x="105" y="0"/>
                  </a:lnTo>
                  <a:lnTo>
                    <a:pt x="105"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1" name="Freeform 45"/>
            <p:cNvSpPr/>
            <p:nvPr/>
          </p:nvSpPr>
          <p:spPr bwMode="auto">
            <a:xfrm>
              <a:off x="1098530" y="2384575"/>
              <a:ext cx="240854" cy="234626"/>
            </a:xfrm>
            <a:custGeom>
              <a:avLst/>
              <a:gdLst/>
              <a:ahLst/>
              <a:cxnLst>
                <a:cxn ang="0">
                  <a:pos x="212" y="0"/>
                </a:cxn>
                <a:cxn ang="0">
                  <a:pos x="18" y="0"/>
                </a:cxn>
                <a:cxn ang="0">
                  <a:pos x="18" y="0"/>
                </a:cxn>
                <a:cxn ang="0">
                  <a:pos x="10" y="2"/>
                </a:cxn>
                <a:cxn ang="0">
                  <a:pos x="5" y="6"/>
                </a:cxn>
                <a:cxn ang="0">
                  <a:pos x="1" y="13"/>
                </a:cxn>
                <a:cxn ang="0">
                  <a:pos x="0" y="20"/>
                </a:cxn>
                <a:cxn ang="0">
                  <a:pos x="16" y="203"/>
                </a:cxn>
                <a:cxn ang="0">
                  <a:pos x="16" y="203"/>
                </a:cxn>
                <a:cxn ang="0">
                  <a:pos x="20" y="213"/>
                </a:cxn>
                <a:cxn ang="0">
                  <a:pos x="23" y="218"/>
                </a:cxn>
                <a:cxn ang="0">
                  <a:pos x="30" y="223"/>
                </a:cxn>
                <a:cxn ang="0">
                  <a:pos x="39" y="225"/>
                </a:cxn>
                <a:cxn ang="0">
                  <a:pos x="192" y="225"/>
                </a:cxn>
                <a:cxn ang="0">
                  <a:pos x="192" y="225"/>
                </a:cxn>
                <a:cxn ang="0">
                  <a:pos x="201" y="223"/>
                </a:cxn>
                <a:cxn ang="0">
                  <a:pos x="206" y="218"/>
                </a:cxn>
                <a:cxn ang="0">
                  <a:pos x="212" y="213"/>
                </a:cxn>
                <a:cxn ang="0">
                  <a:pos x="213" y="203"/>
                </a:cxn>
                <a:cxn ang="0">
                  <a:pos x="232" y="20"/>
                </a:cxn>
                <a:cxn ang="0">
                  <a:pos x="232" y="20"/>
                </a:cxn>
                <a:cxn ang="0">
                  <a:pos x="230" y="13"/>
                </a:cxn>
                <a:cxn ang="0">
                  <a:pos x="226" y="6"/>
                </a:cxn>
                <a:cxn ang="0">
                  <a:pos x="221" y="2"/>
                </a:cxn>
                <a:cxn ang="0">
                  <a:pos x="212" y="0"/>
                </a:cxn>
                <a:cxn ang="0">
                  <a:pos x="212" y="0"/>
                </a:cxn>
              </a:cxnLst>
              <a:rect l="0" t="0" r="r" b="b"/>
              <a:pathLst>
                <a:path w="232" h="225">
                  <a:moveTo>
                    <a:pt x="212" y="0"/>
                  </a:moveTo>
                  <a:lnTo>
                    <a:pt x="18" y="0"/>
                  </a:lnTo>
                  <a:lnTo>
                    <a:pt x="18" y="0"/>
                  </a:lnTo>
                  <a:lnTo>
                    <a:pt x="10" y="2"/>
                  </a:lnTo>
                  <a:lnTo>
                    <a:pt x="5" y="6"/>
                  </a:lnTo>
                  <a:lnTo>
                    <a:pt x="1" y="13"/>
                  </a:lnTo>
                  <a:lnTo>
                    <a:pt x="0" y="20"/>
                  </a:lnTo>
                  <a:lnTo>
                    <a:pt x="16" y="203"/>
                  </a:lnTo>
                  <a:lnTo>
                    <a:pt x="16" y="203"/>
                  </a:lnTo>
                  <a:lnTo>
                    <a:pt x="20" y="213"/>
                  </a:lnTo>
                  <a:lnTo>
                    <a:pt x="23" y="218"/>
                  </a:lnTo>
                  <a:lnTo>
                    <a:pt x="30" y="223"/>
                  </a:lnTo>
                  <a:lnTo>
                    <a:pt x="39" y="225"/>
                  </a:lnTo>
                  <a:lnTo>
                    <a:pt x="192" y="225"/>
                  </a:lnTo>
                  <a:lnTo>
                    <a:pt x="192" y="225"/>
                  </a:lnTo>
                  <a:lnTo>
                    <a:pt x="201" y="223"/>
                  </a:lnTo>
                  <a:lnTo>
                    <a:pt x="206" y="218"/>
                  </a:lnTo>
                  <a:lnTo>
                    <a:pt x="212" y="213"/>
                  </a:lnTo>
                  <a:lnTo>
                    <a:pt x="213" y="203"/>
                  </a:lnTo>
                  <a:lnTo>
                    <a:pt x="232" y="20"/>
                  </a:lnTo>
                  <a:lnTo>
                    <a:pt x="232" y="20"/>
                  </a:lnTo>
                  <a:lnTo>
                    <a:pt x="230" y="13"/>
                  </a:lnTo>
                  <a:lnTo>
                    <a:pt x="226" y="6"/>
                  </a:lnTo>
                  <a:lnTo>
                    <a:pt x="221" y="2"/>
                  </a:lnTo>
                  <a:lnTo>
                    <a:pt x="212" y="0"/>
                  </a:lnTo>
                  <a:lnTo>
                    <a:pt x="212" y="0"/>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2" name="Freeform 46"/>
            <p:cNvSpPr/>
            <p:nvPr/>
          </p:nvSpPr>
          <p:spPr bwMode="auto">
            <a:xfrm>
              <a:off x="1135904" y="2426102"/>
              <a:ext cx="39451" cy="149496"/>
            </a:xfrm>
            <a:custGeom>
              <a:avLst/>
              <a:gdLst/>
              <a:ahLst/>
              <a:cxnLst>
                <a:cxn ang="0">
                  <a:pos x="40" y="144"/>
                </a:cxn>
                <a:cxn ang="0">
                  <a:pos x="9" y="144"/>
                </a:cxn>
                <a:cxn ang="0">
                  <a:pos x="0" y="0"/>
                </a:cxn>
                <a:cxn ang="0">
                  <a:pos x="40" y="0"/>
                </a:cxn>
                <a:cxn ang="0">
                  <a:pos x="40" y="144"/>
                </a:cxn>
              </a:cxnLst>
              <a:rect l="0" t="0" r="r" b="b"/>
              <a:pathLst>
                <a:path w="40" h="144">
                  <a:moveTo>
                    <a:pt x="40" y="144"/>
                  </a:moveTo>
                  <a:lnTo>
                    <a:pt x="9" y="144"/>
                  </a:lnTo>
                  <a:lnTo>
                    <a:pt x="0" y="0"/>
                  </a:lnTo>
                  <a:lnTo>
                    <a:pt x="40" y="0"/>
                  </a:lnTo>
                  <a:lnTo>
                    <a:pt x="40" y="144"/>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3" name="Rectangle 47"/>
            <p:cNvSpPr>
              <a:spLocks noChangeArrowheads="1"/>
            </p:cNvSpPr>
            <p:nvPr/>
          </p:nvSpPr>
          <p:spPr bwMode="auto">
            <a:xfrm>
              <a:off x="1198194" y="2426102"/>
              <a:ext cx="41527" cy="149496"/>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254" name="Freeform 48"/>
            <p:cNvSpPr/>
            <p:nvPr/>
          </p:nvSpPr>
          <p:spPr bwMode="auto">
            <a:xfrm>
              <a:off x="1260483" y="2426102"/>
              <a:ext cx="43604" cy="149496"/>
            </a:xfrm>
            <a:custGeom>
              <a:avLst/>
              <a:gdLst/>
              <a:ahLst/>
              <a:cxnLst>
                <a:cxn ang="0">
                  <a:pos x="31" y="144"/>
                </a:cxn>
                <a:cxn ang="0">
                  <a:pos x="0" y="144"/>
                </a:cxn>
                <a:cxn ang="0">
                  <a:pos x="0" y="0"/>
                </a:cxn>
                <a:cxn ang="0">
                  <a:pos x="42" y="0"/>
                </a:cxn>
                <a:cxn ang="0">
                  <a:pos x="31" y="144"/>
                </a:cxn>
              </a:cxnLst>
              <a:rect l="0" t="0" r="r" b="b"/>
              <a:pathLst>
                <a:path w="42" h="144">
                  <a:moveTo>
                    <a:pt x="31" y="144"/>
                  </a:moveTo>
                  <a:lnTo>
                    <a:pt x="0" y="144"/>
                  </a:lnTo>
                  <a:lnTo>
                    <a:pt x="0" y="0"/>
                  </a:lnTo>
                  <a:lnTo>
                    <a:pt x="42" y="0"/>
                  </a:lnTo>
                  <a:lnTo>
                    <a:pt x="31" y="144"/>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55" name="Group 80"/>
          <p:cNvGrpSpPr/>
          <p:nvPr/>
        </p:nvGrpSpPr>
        <p:grpSpPr>
          <a:xfrm>
            <a:off x="2877403" y="2637902"/>
            <a:ext cx="349256" cy="250114"/>
            <a:chOff x="2566497" y="2332666"/>
            <a:chExt cx="321832" cy="230473"/>
          </a:xfrm>
          <a:solidFill>
            <a:schemeClr val="tx1">
              <a:lumMod val="65000"/>
              <a:lumOff val="35000"/>
            </a:schemeClr>
          </a:solidFill>
        </p:grpSpPr>
        <p:sp>
          <p:nvSpPr>
            <p:cNvPr id="256"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7"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58"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259" name="Freeform 52"/>
          <p:cNvSpPr>
            <a:spLocks noEditPoints="1"/>
          </p:cNvSpPr>
          <p:nvPr/>
        </p:nvSpPr>
        <p:spPr bwMode="auto">
          <a:xfrm>
            <a:off x="4758929" y="2556273"/>
            <a:ext cx="302419" cy="413147"/>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60" name="Freeform 53"/>
          <p:cNvSpPr>
            <a:spLocks noEditPoints="1"/>
          </p:cNvSpPr>
          <p:nvPr/>
        </p:nvSpPr>
        <p:spPr bwMode="auto">
          <a:xfrm>
            <a:off x="3805238" y="2590800"/>
            <a:ext cx="313135" cy="344091"/>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61" name="Freeform 59"/>
          <p:cNvSpPr>
            <a:spLocks noEditPoints="1"/>
          </p:cNvSpPr>
          <p:nvPr/>
        </p:nvSpPr>
        <p:spPr bwMode="auto">
          <a:xfrm>
            <a:off x="1058466" y="1850232"/>
            <a:ext cx="322660" cy="322660"/>
          </a:xfrm>
          <a:custGeom>
            <a:avLst/>
            <a:gdLst/>
            <a:ahLst/>
            <a:cxnLst>
              <a:cxn ang="0">
                <a:pos x="129" y="1"/>
              </a:cxn>
              <a:cxn ang="0">
                <a:pos x="87" y="12"/>
              </a:cxn>
              <a:cxn ang="0">
                <a:pos x="53" y="32"/>
              </a:cxn>
              <a:cxn ang="0">
                <a:pos x="26" y="63"/>
              </a:cxn>
              <a:cxn ang="0">
                <a:pos x="8" y="101"/>
              </a:cxn>
              <a:cxn ang="0">
                <a:pos x="0" y="143"/>
              </a:cxn>
              <a:cxn ang="0">
                <a:pos x="4" y="172"/>
              </a:cxn>
              <a:cxn ang="0">
                <a:pos x="19" y="212"/>
              </a:cxn>
              <a:cxn ang="0">
                <a:pos x="42" y="244"/>
              </a:cxn>
              <a:cxn ang="0">
                <a:pos x="75" y="270"/>
              </a:cxn>
              <a:cxn ang="0">
                <a:pos x="115" y="284"/>
              </a:cxn>
              <a:cxn ang="0">
                <a:pos x="144" y="286"/>
              </a:cxn>
              <a:cxn ang="0">
                <a:pos x="185" y="281"/>
              </a:cxn>
              <a:cxn ang="0">
                <a:pos x="223" y="263"/>
              </a:cxn>
              <a:cxn ang="0">
                <a:pos x="254" y="235"/>
              </a:cxn>
              <a:cxn ang="0">
                <a:pos x="276" y="199"/>
              </a:cxn>
              <a:cxn ang="0">
                <a:pos x="285" y="157"/>
              </a:cxn>
              <a:cxn ang="0">
                <a:pos x="285" y="128"/>
              </a:cxn>
              <a:cxn ang="0">
                <a:pos x="276" y="89"/>
              </a:cxn>
              <a:cxn ang="0">
                <a:pos x="254" y="52"/>
              </a:cxn>
              <a:cxn ang="0">
                <a:pos x="223" y="25"/>
              </a:cxn>
              <a:cxn ang="0">
                <a:pos x="185" y="7"/>
              </a:cxn>
              <a:cxn ang="0">
                <a:pos x="144" y="0"/>
              </a:cxn>
              <a:cxn ang="0">
                <a:pos x="144" y="252"/>
              </a:cxn>
              <a:cxn ang="0">
                <a:pos x="102" y="243"/>
              </a:cxn>
              <a:cxn ang="0">
                <a:pos x="55" y="203"/>
              </a:cxn>
              <a:cxn ang="0">
                <a:pos x="37" y="154"/>
              </a:cxn>
              <a:cxn ang="0">
                <a:pos x="37" y="132"/>
              </a:cxn>
              <a:cxn ang="0">
                <a:pos x="55" y="83"/>
              </a:cxn>
              <a:cxn ang="0">
                <a:pos x="102" y="45"/>
              </a:cxn>
              <a:cxn ang="0">
                <a:pos x="144" y="36"/>
              </a:cxn>
              <a:cxn ang="0">
                <a:pos x="165" y="38"/>
              </a:cxn>
              <a:cxn ang="0">
                <a:pos x="220" y="67"/>
              </a:cxn>
              <a:cxn ang="0">
                <a:pos x="249" y="121"/>
              </a:cxn>
              <a:cxn ang="0">
                <a:pos x="251" y="143"/>
              </a:cxn>
              <a:cxn ang="0">
                <a:pos x="241" y="185"/>
              </a:cxn>
              <a:cxn ang="0">
                <a:pos x="203" y="232"/>
              </a:cxn>
              <a:cxn ang="0">
                <a:pos x="154" y="250"/>
              </a:cxn>
              <a:cxn ang="0">
                <a:pos x="232" y="143"/>
              </a:cxn>
              <a:cxn ang="0">
                <a:pos x="227" y="156"/>
              </a:cxn>
              <a:cxn ang="0">
                <a:pos x="144" y="161"/>
              </a:cxn>
              <a:cxn ang="0">
                <a:pos x="131" y="156"/>
              </a:cxn>
              <a:cxn ang="0">
                <a:pos x="125" y="72"/>
              </a:cxn>
              <a:cxn ang="0">
                <a:pos x="131" y="60"/>
              </a:cxn>
              <a:cxn ang="0">
                <a:pos x="144" y="54"/>
              </a:cxn>
              <a:cxn ang="0">
                <a:pos x="160" y="65"/>
              </a:cxn>
              <a:cxn ang="0">
                <a:pos x="214" y="125"/>
              </a:cxn>
              <a:cxn ang="0">
                <a:pos x="227" y="130"/>
              </a:cxn>
              <a:cxn ang="0">
                <a:pos x="232" y="143"/>
              </a:cxn>
            </a:cxnLst>
            <a:rect l="0" t="0" r="r" b="b"/>
            <a:pathLst>
              <a:path w="287" h="286">
                <a:moveTo>
                  <a:pt x="144" y="0"/>
                </a:moveTo>
                <a:lnTo>
                  <a:pt x="144" y="0"/>
                </a:lnTo>
                <a:lnTo>
                  <a:pt x="129" y="1"/>
                </a:lnTo>
                <a:lnTo>
                  <a:pt x="115" y="3"/>
                </a:lnTo>
                <a:lnTo>
                  <a:pt x="100" y="7"/>
                </a:lnTo>
                <a:lnTo>
                  <a:pt x="87" y="12"/>
                </a:lnTo>
                <a:lnTo>
                  <a:pt x="75" y="18"/>
                </a:lnTo>
                <a:lnTo>
                  <a:pt x="64" y="25"/>
                </a:lnTo>
                <a:lnTo>
                  <a:pt x="53" y="32"/>
                </a:lnTo>
                <a:lnTo>
                  <a:pt x="42" y="43"/>
                </a:lnTo>
                <a:lnTo>
                  <a:pt x="33" y="52"/>
                </a:lnTo>
                <a:lnTo>
                  <a:pt x="26" y="63"/>
                </a:lnTo>
                <a:lnTo>
                  <a:pt x="19" y="76"/>
                </a:lnTo>
                <a:lnTo>
                  <a:pt x="11" y="89"/>
                </a:lnTo>
                <a:lnTo>
                  <a:pt x="8" y="101"/>
                </a:lnTo>
                <a:lnTo>
                  <a:pt x="4" y="114"/>
                </a:lnTo>
                <a:lnTo>
                  <a:pt x="0" y="128"/>
                </a:lnTo>
                <a:lnTo>
                  <a:pt x="0" y="143"/>
                </a:lnTo>
                <a:lnTo>
                  <a:pt x="0" y="143"/>
                </a:lnTo>
                <a:lnTo>
                  <a:pt x="0" y="157"/>
                </a:lnTo>
                <a:lnTo>
                  <a:pt x="4" y="172"/>
                </a:lnTo>
                <a:lnTo>
                  <a:pt x="8" y="186"/>
                </a:lnTo>
                <a:lnTo>
                  <a:pt x="11" y="199"/>
                </a:lnTo>
                <a:lnTo>
                  <a:pt x="19" y="212"/>
                </a:lnTo>
                <a:lnTo>
                  <a:pt x="26" y="223"/>
                </a:lnTo>
                <a:lnTo>
                  <a:pt x="33" y="235"/>
                </a:lnTo>
                <a:lnTo>
                  <a:pt x="42" y="244"/>
                </a:lnTo>
                <a:lnTo>
                  <a:pt x="53" y="253"/>
                </a:lnTo>
                <a:lnTo>
                  <a:pt x="64" y="263"/>
                </a:lnTo>
                <a:lnTo>
                  <a:pt x="75" y="270"/>
                </a:lnTo>
                <a:lnTo>
                  <a:pt x="87" y="275"/>
                </a:lnTo>
                <a:lnTo>
                  <a:pt x="100" y="281"/>
                </a:lnTo>
                <a:lnTo>
                  <a:pt x="115" y="284"/>
                </a:lnTo>
                <a:lnTo>
                  <a:pt x="129" y="286"/>
                </a:lnTo>
                <a:lnTo>
                  <a:pt x="144" y="286"/>
                </a:lnTo>
                <a:lnTo>
                  <a:pt x="144" y="286"/>
                </a:lnTo>
                <a:lnTo>
                  <a:pt x="158" y="286"/>
                </a:lnTo>
                <a:lnTo>
                  <a:pt x="173" y="284"/>
                </a:lnTo>
                <a:lnTo>
                  <a:pt x="185" y="281"/>
                </a:lnTo>
                <a:lnTo>
                  <a:pt x="200" y="275"/>
                </a:lnTo>
                <a:lnTo>
                  <a:pt x="212" y="270"/>
                </a:lnTo>
                <a:lnTo>
                  <a:pt x="223" y="263"/>
                </a:lnTo>
                <a:lnTo>
                  <a:pt x="234" y="253"/>
                </a:lnTo>
                <a:lnTo>
                  <a:pt x="245" y="244"/>
                </a:lnTo>
                <a:lnTo>
                  <a:pt x="254" y="235"/>
                </a:lnTo>
                <a:lnTo>
                  <a:pt x="261" y="223"/>
                </a:lnTo>
                <a:lnTo>
                  <a:pt x="269" y="212"/>
                </a:lnTo>
                <a:lnTo>
                  <a:pt x="276" y="199"/>
                </a:lnTo>
                <a:lnTo>
                  <a:pt x="280" y="186"/>
                </a:lnTo>
                <a:lnTo>
                  <a:pt x="283" y="172"/>
                </a:lnTo>
                <a:lnTo>
                  <a:pt x="285" y="157"/>
                </a:lnTo>
                <a:lnTo>
                  <a:pt x="287" y="143"/>
                </a:lnTo>
                <a:lnTo>
                  <a:pt x="287" y="143"/>
                </a:lnTo>
                <a:lnTo>
                  <a:pt x="285" y="128"/>
                </a:lnTo>
                <a:lnTo>
                  <a:pt x="283" y="114"/>
                </a:lnTo>
                <a:lnTo>
                  <a:pt x="280" y="101"/>
                </a:lnTo>
                <a:lnTo>
                  <a:pt x="276" y="89"/>
                </a:lnTo>
                <a:lnTo>
                  <a:pt x="269" y="76"/>
                </a:lnTo>
                <a:lnTo>
                  <a:pt x="261" y="63"/>
                </a:lnTo>
                <a:lnTo>
                  <a:pt x="254" y="52"/>
                </a:lnTo>
                <a:lnTo>
                  <a:pt x="245" y="43"/>
                </a:lnTo>
                <a:lnTo>
                  <a:pt x="234" y="32"/>
                </a:lnTo>
                <a:lnTo>
                  <a:pt x="223" y="25"/>
                </a:lnTo>
                <a:lnTo>
                  <a:pt x="212" y="18"/>
                </a:lnTo>
                <a:lnTo>
                  <a:pt x="200" y="12"/>
                </a:lnTo>
                <a:lnTo>
                  <a:pt x="185" y="7"/>
                </a:lnTo>
                <a:lnTo>
                  <a:pt x="173" y="3"/>
                </a:lnTo>
                <a:lnTo>
                  <a:pt x="158" y="1"/>
                </a:lnTo>
                <a:lnTo>
                  <a:pt x="144" y="0"/>
                </a:lnTo>
                <a:lnTo>
                  <a:pt x="144" y="0"/>
                </a:lnTo>
                <a:close/>
                <a:moveTo>
                  <a:pt x="144" y="252"/>
                </a:moveTo>
                <a:lnTo>
                  <a:pt x="144" y="252"/>
                </a:lnTo>
                <a:lnTo>
                  <a:pt x="133" y="250"/>
                </a:lnTo>
                <a:lnTo>
                  <a:pt x="122" y="248"/>
                </a:lnTo>
                <a:lnTo>
                  <a:pt x="102" y="243"/>
                </a:lnTo>
                <a:lnTo>
                  <a:pt x="84" y="232"/>
                </a:lnTo>
                <a:lnTo>
                  <a:pt x="67" y="219"/>
                </a:lnTo>
                <a:lnTo>
                  <a:pt x="55" y="203"/>
                </a:lnTo>
                <a:lnTo>
                  <a:pt x="44" y="185"/>
                </a:lnTo>
                <a:lnTo>
                  <a:pt x="38" y="165"/>
                </a:lnTo>
                <a:lnTo>
                  <a:pt x="37" y="154"/>
                </a:lnTo>
                <a:lnTo>
                  <a:pt x="37" y="143"/>
                </a:lnTo>
                <a:lnTo>
                  <a:pt x="37" y="143"/>
                </a:lnTo>
                <a:lnTo>
                  <a:pt x="37" y="132"/>
                </a:lnTo>
                <a:lnTo>
                  <a:pt x="38" y="121"/>
                </a:lnTo>
                <a:lnTo>
                  <a:pt x="44" y="101"/>
                </a:lnTo>
                <a:lnTo>
                  <a:pt x="55" y="83"/>
                </a:lnTo>
                <a:lnTo>
                  <a:pt x="67" y="67"/>
                </a:lnTo>
                <a:lnTo>
                  <a:pt x="84" y="54"/>
                </a:lnTo>
                <a:lnTo>
                  <a:pt x="102" y="45"/>
                </a:lnTo>
                <a:lnTo>
                  <a:pt x="122" y="38"/>
                </a:lnTo>
                <a:lnTo>
                  <a:pt x="133" y="36"/>
                </a:lnTo>
                <a:lnTo>
                  <a:pt x="144" y="36"/>
                </a:lnTo>
                <a:lnTo>
                  <a:pt x="144" y="36"/>
                </a:lnTo>
                <a:lnTo>
                  <a:pt x="154" y="36"/>
                </a:lnTo>
                <a:lnTo>
                  <a:pt x="165" y="38"/>
                </a:lnTo>
                <a:lnTo>
                  <a:pt x="185" y="45"/>
                </a:lnTo>
                <a:lnTo>
                  <a:pt x="203" y="54"/>
                </a:lnTo>
                <a:lnTo>
                  <a:pt x="220" y="67"/>
                </a:lnTo>
                <a:lnTo>
                  <a:pt x="232" y="83"/>
                </a:lnTo>
                <a:lnTo>
                  <a:pt x="241" y="101"/>
                </a:lnTo>
                <a:lnTo>
                  <a:pt x="249" y="121"/>
                </a:lnTo>
                <a:lnTo>
                  <a:pt x="251" y="132"/>
                </a:lnTo>
                <a:lnTo>
                  <a:pt x="251" y="143"/>
                </a:lnTo>
                <a:lnTo>
                  <a:pt x="251" y="143"/>
                </a:lnTo>
                <a:lnTo>
                  <a:pt x="251" y="154"/>
                </a:lnTo>
                <a:lnTo>
                  <a:pt x="249" y="165"/>
                </a:lnTo>
                <a:lnTo>
                  <a:pt x="241" y="185"/>
                </a:lnTo>
                <a:lnTo>
                  <a:pt x="232" y="203"/>
                </a:lnTo>
                <a:lnTo>
                  <a:pt x="220" y="219"/>
                </a:lnTo>
                <a:lnTo>
                  <a:pt x="203" y="232"/>
                </a:lnTo>
                <a:lnTo>
                  <a:pt x="185" y="243"/>
                </a:lnTo>
                <a:lnTo>
                  <a:pt x="165" y="248"/>
                </a:lnTo>
                <a:lnTo>
                  <a:pt x="154" y="250"/>
                </a:lnTo>
                <a:lnTo>
                  <a:pt x="144" y="252"/>
                </a:lnTo>
                <a:lnTo>
                  <a:pt x="144" y="252"/>
                </a:lnTo>
                <a:close/>
                <a:moveTo>
                  <a:pt x="232" y="143"/>
                </a:moveTo>
                <a:lnTo>
                  <a:pt x="232" y="143"/>
                </a:lnTo>
                <a:lnTo>
                  <a:pt x="231" y="150"/>
                </a:lnTo>
                <a:lnTo>
                  <a:pt x="227" y="156"/>
                </a:lnTo>
                <a:lnTo>
                  <a:pt x="222" y="159"/>
                </a:lnTo>
                <a:lnTo>
                  <a:pt x="214" y="161"/>
                </a:lnTo>
                <a:lnTo>
                  <a:pt x="144" y="161"/>
                </a:lnTo>
                <a:lnTo>
                  <a:pt x="144" y="161"/>
                </a:lnTo>
                <a:lnTo>
                  <a:pt x="136" y="159"/>
                </a:lnTo>
                <a:lnTo>
                  <a:pt x="131" y="156"/>
                </a:lnTo>
                <a:lnTo>
                  <a:pt x="127" y="150"/>
                </a:lnTo>
                <a:lnTo>
                  <a:pt x="125" y="143"/>
                </a:lnTo>
                <a:lnTo>
                  <a:pt x="125" y="72"/>
                </a:lnTo>
                <a:lnTo>
                  <a:pt x="125" y="72"/>
                </a:lnTo>
                <a:lnTo>
                  <a:pt x="127" y="65"/>
                </a:lnTo>
                <a:lnTo>
                  <a:pt x="131" y="60"/>
                </a:lnTo>
                <a:lnTo>
                  <a:pt x="136" y="56"/>
                </a:lnTo>
                <a:lnTo>
                  <a:pt x="144" y="54"/>
                </a:lnTo>
                <a:lnTo>
                  <a:pt x="144" y="54"/>
                </a:lnTo>
                <a:lnTo>
                  <a:pt x="151" y="56"/>
                </a:lnTo>
                <a:lnTo>
                  <a:pt x="156" y="60"/>
                </a:lnTo>
                <a:lnTo>
                  <a:pt x="160" y="65"/>
                </a:lnTo>
                <a:lnTo>
                  <a:pt x="162" y="72"/>
                </a:lnTo>
                <a:lnTo>
                  <a:pt x="162" y="125"/>
                </a:lnTo>
                <a:lnTo>
                  <a:pt x="214" y="125"/>
                </a:lnTo>
                <a:lnTo>
                  <a:pt x="214" y="125"/>
                </a:lnTo>
                <a:lnTo>
                  <a:pt x="222" y="127"/>
                </a:lnTo>
                <a:lnTo>
                  <a:pt x="227" y="130"/>
                </a:lnTo>
                <a:lnTo>
                  <a:pt x="231" y="136"/>
                </a:lnTo>
                <a:lnTo>
                  <a:pt x="232" y="143"/>
                </a:lnTo>
                <a:lnTo>
                  <a:pt x="232" y="143"/>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62" name="Freeform 60"/>
          <p:cNvSpPr>
            <a:spLocks noEditPoints="1"/>
          </p:cNvSpPr>
          <p:nvPr/>
        </p:nvSpPr>
        <p:spPr bwMode="auto">
          <a:xfrm>
            <a:off x="2893219" y="1852613"/>
            <a:ext cx="320279" cy="321469"/>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63" name="Group 78"/>
          <p:cNvGrpSpPr/>
          <p:nvPr/>
        </p:nvGrpSpPr>
        <p:grpSpPr>
          <a:xfrm>
            <a:off x="3887984" y="1836608"/>
            <a:ext cx="148716" cy="351513"/>
            <a:chOff x="3405334" y="1535355"/>
            <a:chExt cx="137038" cy="323909"/>
          </a:xfrm>
          <a:solidFill>
            <a:schemeClr val="tx1">
              <a:lumMod val="65000"/>
              <a:lumOff val="35000"/>
            </a:schemeClr>
          </a:solidFill>
        </p:grpSpPr>
        <p:sp>
          <p:nvSpPr>
            <p:cNvPr id="264" name="Freeform 61"/>
            <p:cNvSpPr/>
            <p:nvPr/>
          </p:nvSpPr>
          <p:spPr bwMode="auto">
            <a:xfrm>
              <a:off x="3444784" y="1535355"/>
              <a:ext cx="56062" cy="56062"/>
            </a:xfrm>
            <a:custGeom>
              <a:avLst/>
              <a:gdLst/>
              <a:ahLst/>
              <a:cxnLst>
                <a:cxn ang="0">
                  <a:pos x="25" y="0"/>
                </a:cxn>
                <a:cxn ang="0">
                  <a:pos x="25" y="0"/>
                </a:cxn>
                <a:cxn ang="0">
                  <a:pos x="36" y="2"/>
                </a:cxn>
                <a:cxn ang="0">
                  <a:pos x="45" y="7"/>
                </a:cxn>
                <a:cxn ang="0">
                  <a:pos x="51" y="16"/>
                </a:cxn>
                <a:cxn ang="0">
                  <a:pos x="53" y="27"/>
                </a:cxn>
                <a:cxn ang="0">
                  <a:pos x="53" y="27"/>
                </a:cxn>
                <a:cxn ang="0">
                  <a:pos x="51" y="36"/>
                </a:cxn>
                <a:cxn ang="0">
                  <a:pos x="45" y="45"/>
                </a:cxn>
                <a:cxn ang="0">
                  <a:pos x="36" y="51"/>
                </a:cxn>
                <a:cxn ang="0">
                  <a:pos x="25" y="52"/>
                </a:cxn>
                <a:cxn ang="0">
                  <a:pos x="25" y="52"/>
                </a:cxn>
                <a:cxn ang="0">
                  <a:pos x="16" y="51"/>
                </a:cxn>
                <a:cxn ang="0">
                  <a:pos x="7" y="45"/>
                </a:cxn>
                <a:cxn ang="0">
                  <a:pos x="2" y="36"/>
                </a:cxn>
                <a:cxn ang="0">
                  <a:pos x="0" y="27"/>
                </a:cxn>
                <a:cxn ang="0">
                  <a:pos x="0" y="27"/>
                </a:cxn>
                <a:cxn ang="0">
                  <a:pos x="2" y="16"/>
                </a:cxn>
                <a:cxn ang="0">
                  <a:pos x="7" y="7"/>
                </a:cxn>
                <a:cxn ang="0">
                  <a:pos x="16" y="2"/>
                </a:cxn>
                <a:cxn ang="0">
                  <a:pos x="25" y="0"/>
                </a:cxn>
                <a:cxn ang="0">
                  <a:pos x="25" y="0"/>
                </a:cxn>
              </a:cxnLst>
              <a:rect l="0" t="0" r="r" b="b"/>
              <a:pathLst>
                <a:path w="53" h="52">
                  <a:moveTo>
                    <a:pt x="25" y="0"/>
                  </a:moveTo>
                  <a:lnTo>
                    <a:pt x="25" y="0"/>
                  </a:lnTo>
                  <a:lnTo>
                    <a:pt x="36" y="2"/>
                  </a:lnTo>
                  <a:lnTo>
                    <a:pt x="45" y="7"/>
                  </a:lnTo>
                  <a:lnTo>
                    <a:pt x="51" y="16"/>
                  </a:lnTo>
                  <a:lnTo>
                    <a:pt x="53" y="27"/>
                  </a:lnTo>
                  <a:lnTo>
                    <a:pt x="53" y="27"/>
                  </a:lnTo>
                  <a:lnTo>
                    <a:pt x="51" y="36"/>
                  </a:lnTo>
                  <a:lnTo>
                    <a:pt x="45" y="45"/>
                  </a:lnTo>
                  <a:lnTo>
                    <a:pt x="36" y="51"/>
                  </a:lnTo>
                  <a:lnTo>
                    <a:pt x="25" y="52"/>
                  </a:lnTo>
                  <a:lnTo>
                    <a:pt x="25" y="52"/>
                  </a:lnTo>
                  <a:lnTo>
                    <a:pt x="16" y="51"/>
                  </a:lnTo>
                  <a:lnTo>
                    <a:pt x="7" y="45"/>
                  </a:lnTo>
                  <a:lnTo>
                    <a:pt x="2" y="36"/>
                  </a:lnTo>
                  <a:lnTo>
                    <a:pt x="0" y="27"/>
                  </a:lnTo>
                  <a:lnTo>
                    <a:pt x="0" y="27"/>
                  </a:lnTo>
                  <a:lnTo>
                    <a:pt x="2" y="16"/>
                  </a:lnTo>
                  <a:lnTo>
                    <a:pt x="7" y="7"/>
                  </a:lnTo>
                  <a:lnTo>
                    <a:pt x="16" y="2"/>
                  </a:lnTo>
                  <a:lnTo>
                    <a:pt x="25" y="0"/>
                  </a:lnTo>
                  <a:lnTo>
                    <a:pt x="25"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65" name="Freeform 62"/>
            <p:cNvSpPr/>
            <p:nvPr/>
          </p:nvSpPr>
          <p:spPr bwMode="auto">
            <a:xfrm>
              <a:off x="3405334" y="1603875"/>
              <a:ext cx="137038" cy="255389"/>
            </a:xfrm>
            <a:custGeom>
              <a:avLst/>
              <a:gdLst/>
              <a:ahLst/>
              <a:cxnLst>
                <a:cxn ang="0">
                  <a:pos x="74" y="0"/>
                </a:cxn>
                <a:cxn ang="0">
                  <a:pos x="54" y="0"/>
                </a:cxn>
                <a:cxn ang="0">
                  <a:pos x="47" y="2"/>
                </a:cxn>
                <a:cxn ang="0">
                  <a:pos x="27" y="11"/>
                </a:cxn>
                <a:cxn ang="0">
                  <a:pos x="11" y="35"/>
                </a:cxn>
                <a:cxn ang="0">
                  <a:pos x="2" y="64"/>
                </a:cxn>
                <a:cxn ang="0">
                  <a:pos x="2" y="94"/>
                </a:cxn>
                <a:cxn ang="0">
                  <a:pos x="4" y="100"/>
                </a:cxn>
                <a:cxn ang="0">
                  <a:pos x="11" y="107"/>
                </a:cxn>
                <a:cxn ang="0">
                  <a:pos x="20" y="107"/>
                </a:cxn>
                <a:cxn ang="0">
                  <a:pos x="27" y="100"/>
                </a:cxn>
                <a:cxn ang="0">
                  <a:pos x="27" y="94"/>
                </a:cxn>
                <a:cxn ang="0">
                  <a:pos x="27" y="69"/>
                </a:cxn>
                <a:cxn ang="0">
                  <a:pos x="35" y="44"/>
                </a:cxn>
                <a:cxn ang="0">
                  <a:pos x="35" y="100"/>
                </a:cxn>
                <a:cxn ang="0">
                  <a:pos x="35" y="102"/>
                </a:cxn>
                <a:cxn ang="0">
                  <a:pos x="35" y="167"/>
                </a:cxn>
                <a:cxn ang="0">
                  <a:pos x="33" y="232"/>
                </a:cxn>
                <a:cxn ang="0">
                  <a:pos x="36" y="243"/>
                </a:cxn>
                <a:cxn ang="0">
                  <a:pos x="47" y="247"/>
                </a:cxn>
                <a:cxn ang="0">
                  <a:pos x="56" y="243"/>
                </a:cxn>
                <a:cxn ang="0">
                  <a:pos x="62" y="232"/>
                </a:cxn>
                <a:cxn ang="0">
                  <a:pos x="64" y="181"/>
                </a:cxn>
                <a:cxn ang="0">
                  <a:pos x="64" y="131"/>
                </a:cxn>
                <a:cxn ang="0">
                  <a:pos x="69" y="131"/>
                </a:cxn>
                <a:cxn ang="0">
                  <a:pos x="71" y="232"/>
                </a:cxn>
                <a:cxn ang="0">
                  <a:pos x="73" y="239"/>
                </a:cxn>
                <a:cxn ang="0">
                  <a:pos x="80" y="247"/>
                </a:cxn>
                <a:cxn ang="0">
                  <a:pos x="91" y="247"/>
                </a:cxn>
                <a:cxn ang="0">
                  <a:pos x="100" y="239"/>
                </a:cxn>
                <a:cxn ang="0">
                  <a:pos x="100" y="232"/>
                </a:cxn>
                <a:cxn ang="0">
                  <a:pos x="98" y="102"/>
                </a:cxn>
                <a:cxn ang="0">
                  <a:pos x="98" y="98"/>
                </a:cxn>
                <a:cxn ang="0">
                  <a:pos x="98" y="42"/>
                </a:cxn>
                <a:cxn ang="0">
                  <a:pos x="103" y="54"/>
                </a:cxn>
                <a:cxn ang="0">
                  <a:pos x="107" y="82"/>
                </a:cxn>
                <a:cxn ang="0">
                  <a:pos x="105" y="94"/>
                </a:cxn>
                <a:cxn ang="0">
                  <a:pos x="109" y="103"/>
                </a:cxn>
                <a:cxn ang="0">
                  <a:pos x="118" y="107"/>
                </a:cxn>
                <a:cxn ang="0">
                  <a:pos x="127" y="103"/>
                </a:cxn>
                <a:cxn ang="0">
                  <a:pos x="132" y="94"/>
                </a:cxn>
                <a:cxn ang="0">
                  <a:pos x="132" y="80"/>
                </a:cxn>
                <a:cxn ang="0">
                  <a:pos x="127" y="49"/>
                </a:cxn>
                <a:cxn ang="0">
                  <a:pos x="114" y="22"/>
                </a:cxn>
                <a:cxn ang="0">
                  <a:pos x="98" y="7"/>
                </a:cxn>
                <a:cxn ang="0">
                  <a:pos x="84" y="2"/>
                </a:cxn>
                <a:cxn ang="0">
                  <a:pos x="74" y="0"/>
                </a:cxn>
              </a:cxnLst>
              <a:rect l="0" t="0" r="r" b="b"/>
              <a:pathLst>
                <a:path w="132" h="247">
                  <a:moveTo>
                    <a:pt x="74" y="0"/>
                  </a:moveTo>
                  <a:lnTo>
                    <a:pt x="74" y="0"/>
                  </a:lnTo>
                  <a:lnTo>
                    <a:pt x="65" y="0"/>
                  </a:lnTo>
                  <a:lnTo>
                    <a:pt x="54" y="0"/>
                  </a:lnTo>
                  <a:lnTo>
                    <a:pt x="54" y="0"/>
                  </a:lnTo>
                  <a:lnTo>
                    <a:pt x="47" y="2"/>
                  </a:lnTo>
                  <a:lnTo>
                    <a:pt x="40" y="4"/>
                  </a:lnTo>
                  <a:lnTo>
                    <a:pt x="27" y="11"/>
                  </a:lnTo>
                  <a:lnTo>
                    <a:pt x="18" y="22"/>
                  </a:lnTo>
                  <a:lnTo>
                    <a:pt x="11" y="35"/>
                  </a:lnTo>
                  <a:lnTo>
                    <a:pt x="6" y="49"/>
                  </a:lnTo>
                  <a:lnTo>
                    <a:pt x="2" y="64"/>
                  </a:lnTo>
                  <a:lnTo>
                    <a:pt x="0" y="80"/>
                  </a:lnTo>
                  <a:lnTo>
                    <a:pt x="2" y="94"/>
                  </a:lnTo>
                  <a:lnTo>
                    <a:pt x="2" y="94"/>
                  </a:lnTo>
                  <a:lnTo>
                    <a:pt x="4" y="100"/>
                  </a:lnTo>
                  <a:lnTo>
                    <a:pt x="6" y="103"/>
                  </a:lnTo>
                  <a:lnTo>
                    <a:pt x="11" y="107"/>
                  </a:lnTo>
                  <a:lnTo>
                    <a:pt x="16" y="107"/>
                  </a:lnTo>
                  <a:lnTo>
                    <a:pt x="20" y="107"/>
                  </a:lnTo>
                  <a:lnTo>
                    <a:pt x="24" y="103"/>
                  </a:lnTo>
                  <a:lnTo>
                    <a:pt x="27" y="100"/>
                  </a:lnTo>
                  <a:lnTo>
                    <a:pt x="27" y="94"/>
                  </a:lnTo>
                  <a:lnTo>
                    <a:pt x="27" y="94"/>
                  </a:lnTo>
                  <a:lnTo>
                    <a:pt x="27" y="83"/>
                  </a:lnTo>
                  <a:lnTo>
                    <a:pt x="27" y="69"/>
                  </a:lnTo>
                  <a:lnTo>
                    <a:pt x="29" y="56"/>
                  </a:lnTo>
                  <a:lnTo>
                    <a:pt x="35" y="44"/>
                  </a:lnTo>
                  <a:lnTo>
                    <a:pt x="35" y="44"/>
                  </a:lnTo>
                  <a:lnTo>
                    <a:pt x="35" y="100"/>
                  </a:lnTo>
                  <a:lnTo>
                    <a:pt x="35" y="102"/>
                  </a:lnTo>
                  <a:lnTo>
                    <a:pt x="35" y="102"/>
                  </a:lnTo>
                  <a:lnTo>
                    <a:pt x="35" y="102"/>
                  </a:lnTo>
                  <a:lnTo>
                    <a:pt x="35" y="167"/>
                  </a:lnTo>
                  <a:lnTo>
                    <a:pt x="33" y="232"/>
                  </a:lnTo>
                  <a:lnTo>
                    <a:pt x="33" y="232"/>
                  </a:lnTo>
                  <a:lnTo>
                    <a:pt x="33" y="239"/>
                  </a:lnTo>
                  <a:lnTo>
                    <a:pt x="36" y="243"/>
                  </a:lnTo>
                  <a:lnTo>
                    <a:pt x="42" y="247"/>
                  </a:lnTo>
                  <a:lnTo>
                    <a:pt x="47" y="247"/>
                  </a:lnTo>
                  <a:lnTo>
                    <a:pt x="53" y="247"/>
                  </a:lnTo>
                  <a:lnTo>
                    <a:pt x="56" y="243"/>
                  </a:lnTo>
                  <a:lnTo>
                    <a:pt x="60" y="239"/>
                  </a:lnTo>
                  <a:lnTo>
                    <a:pt x="62" y="232"/>
                  </a:lnTo>
                  <a:lnTo>
                    <a:pt x="62" y="232"/>
                  </a:lnTo>
                  <a:lnTo>
                    <a:pt x="64" y="181"/>
                  </a:lnTo>
                  <a:lnTo>
                    <a:pt x="64" y="131"/>
                  </a:lnTo>
                  <a:lnTo>
                    <a:pt x="64" y="131"/>
                  </a:lnTo>
                  <a:lnTo>
                    <a:pt x="69" y="131"/>
                  </a:lnTo>
                  <a:lnTo>
                    <a:pt x="69" y="131"/>
                  </a:lnTo>
                  <a:lnTo>
                    <a:pt x="69" y="181"/>
                  </a:lnTo>
                  <a:lnTo>
                    <a:pt x="71" y="232"/>
                  </a:lnTo>
                  <a:lnTo>
                    <a:pt x="71" y="232"/>
                  </a:lnTo>
                  <a:lnTo>
                    <a:pt x="73" y="239"/>
                  </a:lnTo>
                  <a:lnTo>
                    <a:pt x="76" y="243"/>
                  </a:lnTo>
                  <a:lnTo>
                    <a:pt x="80" y="247"/>
                  </a:lnTo>
                  <a:lnTo>
                    <a:pt x="85" y="247"/>
                  </a:lnTo>
                  <a:lnTo>
                    <a:pt x="91" y="247"/>
                  </a:lnTo>
                  <a:lnTo>
                    <a:pt x="96" y="243"/>
                  </a:lnTo>
                  <a:lnTo>
                    <a:pt x="100" y="239"/>
                  </a:lnTo>
                  <a:lnTo>
                    <a:pt x="100" y="232"/>
                  </a:lnTo>
                  <a:lnTo>
                    <a:pt x="100" y="232"/>
                  </a:lnTo>
                  <a:lnTo>
                    <a:pt x="98" y="167"/>
                  </a:lnTo>
                  <a:lnTo>
                    <a:pt x="98" y="102"/>
                  </a:lnTo>
                  <a:lnTo>
                    <a:pt x="98" y="102"/>
                  </a:lnTo>
                  <a:lnTo>
                    <a:pt x="98" y="98"/>
                  </a:lnTo>
                  <a:lnTo>
                    <a:pt x="98" y="98"/>
                  </a:lnTo>
                  <a:lnTo>
                    <a:pt x="98" y="42"/>
                  </a:lnTo>
                  <a:lnTo>
                    <a:pt x="98" y="42"/>
                  </a:lnTo>
                  <a:lnTo>
                    <a:pt x="103" y="54"/>
                  </a:lnTo>
                  <a:lnTo>
                    <a:pt x="105" y="67"/>
                  </a:lnTo>
                  <a:lnTo>
                    <a:pt x="107" y="82"/>
                  </a:lnTo>
                  <a:lnTo>
                    <a:pt x="105" y="94"/>
                  </a:lnTo>
                  <a:lnTo>
                    <a:pt x="105" y="94"/>
                  </a:lnTo>
                  <a:lnTo>
                    <a:pt x="105" y="100"/>
                  </a:lnTo>
                  <a:lnTo>
                    <a:pt x="109" y="103"/>
                  </a:lnTo>
                  <a:lnTo>
                    <a:pt x="113" y="107"/>
                  </a:lnTo>
                  <a:lnTo>
                    <a:pt x="118" y="107"/>
                  </a:lnTo>
                  <a:lnTo>
                    <a:pt x="122" y="107"/>
                  </a:lnTo>
                  <a:lnTo>
                    <a:pt x="127" y="103"/>
                  </a:lnTo>
                  <a:lnTo>
                    <a:pt x="131" y="100"/>
                  </a:lnTo>
                  <a:lnTo>
                    <a:pt x="132" y="94"/>
                  </a:lnTo>
                  <a:lnTo>
                    <a:pt x="132" y="94"/>
                  </a:lnTo>
                  <a:lnTo>
                    <a:pt x="132" y="80"/>
                  </a:lnTo>
                  <a:lnTo>
                    <a:pt x="131" y="64"/>
                  </a:lnTo>
                  <a:lnTo>
                    <a:pt x="127" y="49"/>
                  </a:lnTo>
                  <a:lnTo>
                    <a:pt x="122" y="35"/>
                  </a:lnTo>
                  <a:lnTo>
                    <a:pt x="114" y="22"/>
                  </a:lnTo>
                  <a:lnTo>
                    <a:pt x="103" y="11"/>
                  </a:lnTo>
                  <a:lnTo>
                    <a:pt x="98" y="7"/>
                  </a:lnTo>
                  <a:lnTo>
                    <a:pt x="91" y="4"/>
                  </a:lnTo>
                  <a:lnTo>
                    <a:pt x="84" y="2"/>
                  </a:lnTo>
                  <a:lnTo>
                    <a:pt x="74" y="0"/>
                  </a:lnTo>
                  <a:lnTo>
                    <a:pt x="74"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266" name="Freeform 63"/>
          <p:cNvSpPr>
            <a:spLocks noEditPoints="1"/>
          </p:cNvSpPr>
          <p:nvPr/>
        </p:nvSpPr>
        <p:spPr bwMode="auto">
          <a:xfrm>
            <a:off x="4727972" y="1857375"/>
            <a:ext cx="363141" cy="310754"/>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67" name="Freeform 69"/>
          <p:cNvSpPr>
            <a:spLocks noEditPoints="1"/>
          </p:cNvSpPr>
          <p:nvPr/>
        </p:nvSpPr>
        <p:spPr bwMode="auto">
          <a:xfrm>
            <a:off x="1103710" y="1102519"/>
            <a:ext cx="232172" cy="339329"/>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68" name="Freeform 70"/>
          <p:cNvSpPr>
            <a:spLocks noEditPoints="1"/>
          </p:cNvSpPr>
          <p:nvPr/>
        </p:nvSpPr>
        <p:spPr bwMode="auto">
          <a:xfrm>
            <a:off x="1952625" y="1102519"/>
            <a:ext cx="342900" cy="339329"/>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69" name="Group 74"/>
          <p:cNvGrpSpPr/>
          <p:nvPr/>
        </p:nvGrpSpPr>
        <p:grpSpPr>
          <a:xfrm>
            <a:off x="3867792" y="1104196"/>
            <a:ext cx="187023" cy="337991"/>
            <a:chOff x="3386647" y="802411"/>
            <a:chExt cx="172336" cy="311450"/>
          </a:xfrm>
          <a:solidFill>
            <a:schemeClr val="tx1">
              <a:lumMod val="65000"/>
              <a:lumOff val="35000"/>
            </a:schemeClr>
          </a:solidFill>
        </p:grpSpPr>
        <p:sp>
          <p:nvSpPr>
            <p:cNvPr id="270"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71"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72"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73"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74" name="Line 75"/>
            <p:cNvSpPr>
              <a:spLocks noChangeShapeType="1"/>
            </p:cNvSpPr>
            <p:nvPr/>
          </p:nvSpPr>
          <p:spPr bwMode="auto">
            <a:xfrm>
              <a:off x="3534067" y="924914"/>
              <a:ext cx="2077" cy="2077"/>
            </a:xfrm>
            <a:prstGeom prst="line">
              <a:avLst/>
            </a:pr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75" name="Group 75"/>
          <p:cNvGrpSpPr/>
          <p:nvPr/>
        </p:nvGrpSpPr>
        <p:grpSpPr>
          <a:xfrm>
            <a:off x="4732447" y="1099689"/>
            <a:ext cx="356018" cy="347004"/>
            <a:chOff x="4080141" y="798258"/>
            <a:chExt cx="328062" cy="319755"/>
          </a:xfrm>
          <a:solidFill>
            <a:schemeClr val="tx1">
              <a:lumMod val="65000"/>
              <a:lumOff val="35000"/>
            </a:schemeClr>
          </a:solidFill>
        </p:grpSpPr>
        <p:sp>
          <p:nvSpPr>
            <p:cNvPr id="276"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77"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78" name="Group 73"/>
          <p:cNvGrpSpPr/>
          <p:nvPr/>
        </p:nvGrpSpPr>
        <p:grpSpPr>
          <a:xfrm>
            <a:off x="2859376" y="1102032"/>
            <a:ext cx="385310" cy="340243"/>
            <a:chOff x="2549886" y="800334"/>
            <a:chExt cx="355053" cy="313526"/>
          </a:xfrm>
          <a:solidFill>
            <a:schemeClr val="tx1">
              <a:lumMod val="65000"/>
              <a:lumOff val="35000"/>
            </a:schemeClr>
          </a:solidFill>
        </p:grpSpPr>
        <p:sp>
          <p:nvSpPr>
            <p:cNvPr id="279"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80"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81"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282" name="Group 81"/>
          <p:cNvGrpSpPr/>
          <p:nvPr/>
        </p:nvGrpSpPr>
        <p:grpSpPr>
          <a:xfrm>
            <a:off x="5627739" y="2604101"/>
            <a:ext cx="349258" cy="317715"/>
            <a:chOff x="4821392" y="2301522"/>
            <a:chExt cx="321831" cy="292764"/>
          </a:xfrm>
          <a:solidFill>
            <a:schemeClr val="tx1">
              <a:lumMod val="65000"/>
              <a:lumOff val="35000"/>
            </a:schemeClr>
          </a:solidFill>
        </p:grpSpPr>
        <p:sp>
          <p:nvSpPr>
            <p:cNvPr id="283"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84"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85"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86"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287" name="Freeform 95"/>
          <p:cNvSpPr>
            <a:spLocks noEditPoints="1"/>
          </p:cNvSpPr>
          <p:nvPr/>
        </p:nvSpPr>
        <p:spPr bwMode="auto">
          <a:xfrm>
            <a:off x="1916907" y="1866901"/>
            <a:ext cx="369094" cy="326231"/>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88" name="Group 77"/>
          <p:cNvGrpSpPr/>
          <p:nvPr/>
        </p:nvGrpSpPr>
        <p:grpSpPr>
          <a:xfrm>
            <a:off x="6541741" y="1857244"/>
            <a:ext cx="394322" cy="301939"/>
            <a:chOff x="5552261" y="1554043"/>
            <a:chExt cx="363359" cy="278229"/>
          </a:xfrm>
          <a:solidFill>
            <a:schemeClr val="tx1">
              <a:lumMod val="65000"/>
              <a:lumOff val="35000"/>
            </a:schemeClr>
          </a:solidFill>
        </p:grpSpPr>
        <p:sp>
          <p:nvSpPr>
            <p:cNvPr id="289"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90"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91" name="Rectangle 98"/>
            <p:cNvSpPr>
              <a:spLocks noChangeArrowheads="1"/>
            </p:cNvSpPr>
            <p:nvPr/>
          </p:nvSpPr>
          <p:spPr bwMode="auto">
            <a:xfrm>
              <a:off x="5710062" y="1715997"/>
              <a:ext cx="45679" cy="18688"/>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grpSp>
      <p:sp>
        <p:nvSpPr>
          <p:cNvPr id="292" name="Freeform 99"/>
          <p:cNvSpPr>
            <a:spLocks noEditPoints="1"/>
          </p:cNvSpPr>
          <p:nvPr/>
        </p:nvSpPr>
        <p:spPr bwMode="auto">
          <a:xfrm>
            <a:off x="5693569" y="1838325"/>
            <a:ext cx="220266" cy="352425"/>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93" name="Freeform 100"/>
          <p:cNvSpPr/>
          <p:nvPr/>
        </p:nvSpPr>
        <p:spPr bwMode="auto">
          <a:xfrm>
            <a:off x="5643562" y="3331369"/>
            <a:ext cx="320279" cy="36076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294" name="Group 76"/>
          <p:cNvGrpSpPr/>
          <p:nvPr/>
        </p:nvGrpSpPr>
        <p:grpSpPr>
          <a:xfrm>
            <a:off x="6521461" y="1115992"/>
            <a:ext cx="434882" cy="301941"/>
            <a:chOff x="5533573" y="812792"/>
            <a:chExt cx="400733" cy="278229"/>
          </a:xfrm>
          <a:solidFill>
            <a:schemeClr val="tx1">
              <a:lumMod val="65000"/>
              <a:lumOff val="35000"/>
            </a:schemeClr>
          </a:solidFill>
        </p:grpSpPr>
        <p:sp>
          <p:nvSpPr>
            <p:cNvPr id="295"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96"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297"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298" name="Freeform 104"/>
          <p:cNvSpPr>
            <a:spLocks noEditPoints="1"/>
          </p:cNvSpPr>
          <p:nvPr/>
        </p:nvSpPr>
        <p:spPr bwMode="auto">
          <a:xfrm>
            <a:off x="6563916" y="2609850"/>
            <a:ext cx="350044" cy="339329"/>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299" name="Freeform 105"/>
          <p:cNvSpPr/>
          <p:nvPr/>
        </p:nvSpPr>
        <p:spPr bwMode="auto">
          <a:xfrm>
            <a:off x="5654279" y="4112419"/>
            <a:ext cx="295275" cy="295275"/>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300" name="Freeform 106"/>
          <p:cNvSpPr>
            <a:spLocks noEditPoints="1"/>
          </p:cNvSpPr>
          <p:nvPr/>
        </p:nvSpPr>
        <p:spPr bwMode="auto">
          <a:xfrm>
            <a:off x="1932385" y="3377804"/>
            <a:ext cx="388144" cy="288131"/>
          </a:xfrm>
          <a:custGeom>
            <a:avLst/>
            <a:gdLst/>
            <a:ahLst/>
            <a:cxnLst>
              <a:cxn ang="0">
                <a:pos x="41" y="0"/>
              </a:cxn>
              <a:cxn ang="0">
                <a:pos x="34" y="0"/>
              </a:cxn>
              <a:cxn ang="0">
                <a:pos x="18" y="7"/>
              </a:cxn>
              <a:cxn ang="0">
                <a:pos x="7" y="18"/>
              </a:cxn>
              <a:cxn ang="0">
                <a:pos x="0" y="33"/>
              </a:cxn>
              <a:cxn ang="0">
                <a:pos x="0" y="214"/>
              </a:cxn>
              <a:cxn ang="0">
                <a:pos x="0" y="221"/>
              </a:cxn>
              <a:cxn ang="0">
                <a:pos x="7" y="237"/>
              </a:cxn>
              <a:cxn ang="0">
                <a:pos x="18" y="248"/>
              </a:cxn>
              <a:cxn ang="0">
                <a:pos x="34" y="256"/>
              </a:cxn>
              <a:cxn ang="0">
                <a:pos x="299" y="256"/>
              </a:cxn>
              <a:cxn ang="0">
                <a:pos x="308" y="256"/>
              </a:cxn>
              <a:cxn ang="0">
                <a:pos x="322" y="248"/>
              </a:cxn>
              <a:cxn ang="0">
                <a:pos x="335" y="237"/>
              </a:cxn>
              <a:cxn ang="0">
                <a:pos x="340" y="221"/>
              </a:cxn>
              <a:cxn ang="0">
                <a:pos x="342" y="42"/>
              </a:cxn>
              <a:cxn ang="0">
                <a:pos x="340" y="33"/>
              </a:cxn>
              <a:cxn ang="0">
                <a:pos x="335" y="18"/>
              </a:cxn>
              <a:cxn ang="0">
                <a:pos x="322" y="7"/>
              </a:cxn>
              <a:cxn ang="0">
                <a:pos x="308" y="0"/>
              </a:cxn>
              <a:cxn ang="0">
                <a:pos x="299" y="0"/>
              </a:cxn>
              <a:cxn ang="0">
                <a:pos x="319" y="36"/>
              </a:cxn>
              <a:cxn ang="0">
                <a:pos x="320" y="42"/>
              </a:cxn>
              <a:cxn ang="0">
                <a:pos x="320" y="214"/>
              </a:cxn>
              <a:cxn ang="0">
                <a:pos x="228" y="114"/>
              </a:cxn>
              <a:cxn ang="0">
                <a:pos x="299" y="20"/>
              </a:cxn>
              <a:cxn ang="0">
                <a:pos x="170" y="134"/>
              </a:cxn>
              <a:cxn ang="0">
                <a:pos x="38" y="22"/>
              </a:cxn>
              <a:cxn ang="0">
                <a:pos x="299" y="20"/>
              </a:cxn>
              <a:cxn ang="0">
                <a:pos x="21" y="218"/>
              </a:cxn>
              <a:cxn ang="0">
                <a:pos x="21" y="42"/>
              </a:cxn>
              <a:cxn ang="0">
                <a:pos x="21" y="36"/>
              </a:cxn>
              <a:cxn ang="0">
                <a:pos x="21" y="218"/>
              </a:cxn>
              <a:cxn ang="0">
                <a:pos x="41" y="234"/>
              </a:cxn>
              <a:cxn ang="0">
                <a:pos x="128" y="127"/>
              </a:cxn>
              <a:cxn ang="0">
                <a:pos x="163" y="158"/>
              </a:cxn>
              <a:cxn ang="0">
                <a:pos x="170" y="160"/>
              </a:cxn>
              <a:cxn ang="0">
                <a:pos x="174" y="160"/>
              </a:cxn>
              <a:cxn ang="0">
                <a:pos x="212" y="127"/>
              </a:cxn>
              <a:cxn ang="0">
                <a:pos x="306" y="234"/>
              </a:cxn>
              <a:cxn ang="0">
                <a:pos x="41" y="234"/>
              </a:cxn>
            </a:cxnLst>
            <a:rect l="0" t="0" r="r" b="b"/>
            <a:pathLst>
              <a:path w="342" h="256">
                <a:moveTo>
                  <a:pt x="299" y="0"/>
                </a:moveTo>
                <a:lnTo>
                  <a:pt x="41" y="0"/>
                </a:lnTo>
                <a:lnTo>
                  <a:pt x="41" y="0"/>
                </a:lnTo>
                <a:lnTo>
                  <a:pt x="34" y="0"/>
                </a:lnTo>
                <a:lnTo>
                  <a:pt x="25" y="2"/>
                </a:lnTo>
                <a:lnTo>
                  <a:pt x="18" y="7"/>
                </a:lnTo>
                <a:lnTo>
                  <a:pt x="12" y="11"/>
                </a:lnTo>
                <a:lnTo>
                  <a:pt x="7" y="18"/>
                </a:lnTo>
                <a:lnTo>
                  <a:pt x="3" y="25"/>
                </a:lnTo>
                <a:lnTo>
                  <a:pt x="0" y="33"/>
                </a:lnTo>
                <a:lnTo>
                  <a:pt x="0" y="42"/>
                </a:lnTo>
                <a:lnTo>
                  <a:pt x="0" y="214"/>
                </a:lnTo>
                <a:lnTo>
                  <a:pt x="0" y="214"/>
                </a:lnTo>
                <a:lnTo>
                  <a:pt x="0" y="221"/>
                </a:lnTo>
                <a:lnTo>
                  <a:pt x="3" y="230"/>
                </a:lnTo>
                <a:lnTo>
                  <a:pt x="7" y="237"/>
                </a:lnTo>
                <a:lnTo>
                  <a:pt x="12" y="243"/>
                </a:lnTo>
                <a:lnTo>
                  <a:pt x="18" y="248"/>
                </a:lnTo>
                <a:lnTo>
                  <a:pt x="25" y="252"/>
                </a:lnTo>
                <a:lnTo>
                  <a:pt x="34" y="256"/>
                </a:lnTo>
                <a:lnTo>
                  <a:pt x="41" y="256"/>
                </a:lnTo>
                <a:lnTo>
                  <a:pt x="299" y="256"/>
                </a:lnTo>
                <a:lnTo>
                  <a:pt x="299" y="256"/>
                </a:lnTo>
                <a:lnTo>
                  <a:pt x="308" y="256"/>
                </a:lnTo>
                <a:lnTo>
                  <a:pt x="315" y="252"/>
                </a:lnTo>
                <a:lnTo>
                  <a:pt x="322" y="248"/>
                </a:lnTo>
                <a:lnTo>
                  <a:pt x="330" y="243"/>
                </a:lnTo>
                <a:lnTo>
                  <a:pt x="335" y="237"/>
                </a:lnTo>
                <a:lnTo>
                  <a:pt x="339" y="230"/>
                </a:lnTo>
                <a:lnTo>
                  <a:pt x="340" y="221"/>
                </a:lnTo>
                <a:lnTo>
                  <a:pt x="342" y="214"/>
                </a:lnTo>
                <a:lnTo>
                  <a:pt x="342" y="42"/>
                </a:lnTo>
                <a:lnTo>
                  <a:pt x="342" y="42"/>
                </a:lnTo>
                <a:lnTo>
                  <a:pt x="340" y="33"/>
                </a:lnTo>
                <a:lnTo>
                  <a:pt x="339" y="25"/>
                </a:lnTo>
                <a:lnTo>
                  <a:pt x="335" y="18"/>
                </a:lnTo>
                <a:lnTo>
                  <a:pt x="330" y="11"/>
                </a:lnTo>
                <a:lnTo>
                  <a:pt x="322" y="7"/>
                </a:lnTo>
                <a:lnTo>
                  <a:pt x="315" y="2"/>
                </a:lnTo>
                <a:lnTo>
                  <a:pt x="308" y="0"/>
                </a:lnTo>
                <a:lnTo>
                  <a:pt x="299" y="0"/>
                </a:lnTo>
                <a:lnTo>
                  <a:pt x="299" y="0"/>
                </a:lnTo>
                <a:close/>
                <a:moveTo>
                  <a:pt x="228" y="114"/>
                </a:moveTo>
                <a:lnTo>
                  <a:pt x="319" y="36"/>
                </a:lnTo>
                <a:lnTo>
                  <a:pt x="319" y="36"/>
                </a:lnTo>
                <a:lnTo>
                  <a:pt x="320" y="42"/>
                </a:lnTo>
                <a:lnTo>
                  <a:pt x="320" y="214"/>
                </a:lnTo>
                <a:lnTo>
                  <a:pt x="320" y="214"/>
                </a:lnTo>
                <a:lnTo>
                  <a:pt x="320" y="218"/>
                </a:lnTo>
                <a:lnTo>
                  <a:pt x="228" y="114"/>
                </a:lnTo>
                <a:close/>
                <a:moveTo>
                  <a:pt x="299" y="20"/>
                </a:moveTo>
                <a:lnTo>
                  <a:pt x="299" y="20"/>
                </a:lnTo>
                <a:lnTo>
                  <a:pt x="302" y="22"/>
                </a:lnTo>
                <a:lnTo>
                  <a:pt x="170" y="134"/>
                </a:lnTo>
                <a:lnTo>
                  <a:pt x="38" y="22"/>
                </a:lnTo>
                <a:lnTo>
                  <a:pt x="38" y="22"/>
                </a:lnTo>
                <a:lnTo>
                  <a:pt x="41" y="20"/>
                </a:lnTo>
                <a:lnTo>
                  <a:pt x="299" y="20"/>
                </a:lnTo>
                <a:close/>
                <a:moveTo>
                  <a:pt x="21" y="218"/>
                </a:moveTo>
                <a:lnTo>
                  <a:pt x="21" y="218"/>
                </a:lnTo>
                <a:lnTo>
                  <a:pt x="21" y="214"/>
                </a:lnTo>
                <a:lnTo>
                  <a:pt x="21" y="42"/>
                </a:lnTo>
                <a:lnTo>
                  <a:pt x="21" y="42"/>
                </a:lnTo>
                <a:lnTo>
                  <a:pt x="21" y="36"/>
                </a:lnTo>
                <a:lnTo>
                  <a:pt x="112" y="114"/>
                </a:lnTo>
                <a:lnTo>
                  <a:pt x="21" y="218"/>
                </a:lnTo>
                <a:close/>
                <a:moveTo>
                  <a:pt x="41" y="234"/>
                </a:moveTo>
                <a:lnTo>
                  <a:pt x="41" y="234"/>
                </a:lnTo>
                <a:lnTo>
                  <a:pt x="36" y="234"/>
                </a:lnTo>
                <a:lnTo>
                  <a:pt x="128" y="127"/>
                </a:lnTo>
                <a:lnTo>
                  <a:pt x="163" y="158"/>
                </a:lnTo>
                <a:lnTo>
                  <a:pt x="163" y="158"/>
                </a:lnTo>
                <a:lnTo>
                  <a:pt x="166" y="160"/>
                </a:lnTo>
                <a:lnTo>
                  <a:pt x="170" y="160"/>
                </a:lnTo>
                <a:lnTo>
                  <a:pt x="170" y="160"/>
                </a:lnTo>
                <a:lnTo>
                  <a:pt x="174" y="160"/>
                </a:lnTo>
                <a:lnTo>
                  <a:pt x="177" y="158"/>
                </a:lnTo>
                <a:lnTo>
                  <a:pt x="212" y="127"/>
                </a:lnTo>
                <a:lnTo>
                  <a:pt x="306" y="234"/>
                </a:lnTo>
                <a:lnTo>
                  <a:pt x="306" y="234"/>
                </a:lnTo>
                <a:lnTo>
                  <a:pt x="299" y="234"/>
                </a:lnTo>
                <a:lnTo>
                  <a:pt x="41" y="234"/>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301" name="Freeform 107"/>
          <p:cNvSpPr>
            <a:spLocks noEditPoints="1"/>
          </p:cNvSpPr>
          <p:nvPr/>
        </p:nvSpPr>
        <p:spPr bwMode="auto">
          <a:xfrm>
            <a:off x="6546056" y="3344466"/>
            <a:ext cx="385763" cy="330994"/>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302" name="Group 85"/>
          <p:cNvGrpSpPr/>
          <p:nvPr/>
        </p:nvGrpSpPr>
        <p:grpSpPr>
          <a:xfrm>
            <a:off x="6566615" y="4031376"/>
            <a:ext cx="342496" cy="455162"/>
            <a:chOff x="5575100" y="3734191"/>
            <a:chExt cx="315602" cy="419419"/>
          </a:xfrm>
          <a:solidFill>
            <a:schemeClr val="tx1">
              <a:lumMod val="65000"/>
              <a:lumOff val="35000"/>
            </a:schemeClr>
          </a:solidFill>
        </p:grpSpPr>
        <p:sp>
          <p:nvSpPr>
            <p:cNvPr id="303"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04"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305" name="Freeform 110"/>
          <p:cNvSpPr>
            <a:spLocks noEditPoints="1"/>
          </p:cNvSpPr>
          <p:nvPr/>
        </p:nvSpPr>
        <p:spPr bwMode="auto">
          <a:xfrm>
            <a:off x="5611417" y="1085850"/>
            <a:ext cx="383381" cy="376238"/>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sp>
        <p:nvSpPr>
          <p:cNvPr id="306" name="Freeform 111"/>
          <p:cNvSpPr>
            <a:spLocks noEditPoints="1"/>
          </p:cNvSpPr>
          <p:nvPr/>
        </p:nvSpPr>
        <p:spPr bwMode="auto">
          <a:xfrm>
            <a:off x="1966913" y="2603898"/>
            <a:ext cx="315516" cy="317897"/>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chemeClr val="tx1">
              <a:lumMod val="65000"/>
              <a:lumOff val="35000"/>
            </a:schemeClr>
          </a:solidFill>
          <a:ln w="9525">
            <a:noFill/>
            <a:round/>
          </a:ln>
        </p:spPr>
        <p:txBody>
          <a:bodyPr lIns="91440" tIns="45720" rIns="91440" bIns="45720"/>
          <a:lstStyle/>
          <a:p>
            <a:pPr defTabSz="685800">
              <a:defRPr/>
            </a:pPr>
            <a:endParaRPr lang="en-US" sz="2400">
              <a:solidFill>
                <a:schemeClr val="bg1"/>
              </a:solidFill>
              <a:latin typeface="+mn-ea"/>
            </a:endParaRPr>
          </a:p>
        </p:txBody>
      </p:sp>
      <p:grpSp>
        <p:nvGrpSpPr>
          <p:cNvPr id="307" name="Group 115"/>
          <p:cNvGrpSpPr/>
          <p:nvPr/>
        </p:nvGrpSpPr>
        <p:grpSpPr>
          <a:xfrm>
            <a:off x="7479833" y="1785924"/>
            <a:ext cx="484899" cy="406000"/>
            <a:chOff x="2951142" y="2589225"/>
            <a:chExt cx="468313" cy="392113"/>
          </a:xfrm>
          <a:solidFill>
            <a:schemeClr val="tx1">
              <a:lumMod val="65000"/>
              <a:lumOff val="35000"/>
            </a:schemeClr>
          </a:solidFill>
        </p:grpSpPr>
        <p:sp>
          <p:nvSpPr>
            <p:cNvPr id="308"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09"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10"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311" name="Group 119"/>
          <p:cNvGrpSpPr/>
          <p:nvPr/>
        </p:nvGrpSpPr>
        <p:grpSpPr>
          <a:xfrm>
            <a:off x="7541890" y="2568843"/>
            <a:ext cx="394496" cy="378058"/>
            <a:chOff x="1168380" y="3486162"/>
            <a:chExt cx="381000" cy="365126"/>
          </a:xfrm>
          <a:solidFill>
            <a:schemeClr val="tx1">
              <a:lumMod val="65000"/>
              <a:lumOff val="35000"/>
            </a:schemeClr>
          </a:solidFill>
        </p:grpSpPr>
        <p:sp>
          <p:nvSpPr>
            <p:cNvPr id="312"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13"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14"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315" name="Group 123"/>
          <p:cNvGrpSpPr/>
          <p:nvPr/>
        </p:nvGrpSpPr>
        <p:grpSpPr>
          <a:xfrm>
            <a:off x="7483586" y="1191396"/>
            <a:ext cx="521058" cy="184096"/>
            <a:chOff x="1441430" y="4357700"/>
            <a:chExt cx="503238" cy="177800"/>
          </a:xfrm>
          <a:solidFill>
            <a:schemeClr val="tx1">
              <a:lumMod val="65000"/>
              <a:lumOff val="35000"/>
            </a:schemeClr>
          </a:solidFill>
        </p:grpSpPr>
        <p:sp>
          <p:nvSpPr>
            <p:cNvPr id="316"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17"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18"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319" name="Group 127"/>
          <p:cNvGrpSpPr/>
          <p:nvPr/>
        </p:nvGrpSpPr>
        <p:grpSpPr>
          <a:xfrm>
            <a:off x="7480686" y="3349203"/>
            <a:ext cx="493124" cy="325460"/>
            <a:chOff x="2141517" y="2373325"/>
            <a:chExt cx="476251" cy="314325"/>
          </a:xfrm>
          <a:solidFill>
            <a:schemeClr val="tx1">
              <a:lumMod val="65000"/>
              <a:lumOff val="35000"/>
            </a:schemeClr>
          </a:solidFill>
        </p:grpSpPr>
        <p:sp>
          <p:nvSpPr>
            <p:cNvPr id="320" name="Rectangle 22"/>
            <p:cNvSpPr>
              <a:spLocks noChangeArrowheads="1"/>
            </p:cNvSpPr>
            <p:nvPr/>
          </p:nvSpPr>
          <p:spPr bwMode="auto">
            <a:xfrm>
              <a:off x="2200255" y="2678125"/>
              <a:ext cx="387350" cy="9525"/>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1" name="Rectangle 23"/>
            <p:cNvSpPr>
              <a:spLocks noChangeArrowheads="1"/>
            </p:cNvSpPr>
            <p:nvPr/>
          </p:nvSpPr>
          <p:spPr bwMode="auto">
            <a:xfrm>
              <a:off x="2517755" y="2468575"/>
              <a:ext cx="69850" cy="209550"/>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2" name="Rectangle 24"/>
            <p:cNvSpPr>
              <a:spLocks noChangeArrowheads="1"/>
            </p:cNvSpPr>
            <p:nvPr/>
          </p:nvSpPr>
          <p:spPr bwMode="auto">
            <a:xfrm>
              <a:off x="2438380" y="2547950"/>
              <a:ext cx="69850" cy="130175"/>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3" name="Rectangle 25"/>
            <p:cNvSpPr>
              <a:spLocks noChangeArrowheads="1"/>
            </p:cNvSpPr>
            <p:nvPr/>
          </p:nvSpPr>
          <p:spPr bwMode="auto">
            <a:xfrm>
              <a:off x="2359005" y="2592400"/>
              <a:ext cx="69850" cy="85725"/>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4" name="Rectangle 26"/>
            <p:cNvSpPr>
              <a:spLocks noChangeArrowheads="1"/>
            </p:cNvSpPr>
            <p:nvPr/>
          </p:nvSpPr>
          <p:spPr bwMode="auto">
            <a:xfrm>
              <a:off x="2279630" y="2551125"/>
              <a:ext cx="69850" cy="127000"/>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5" name="Rectangle 27"/>
            <p:cNvSpPr>
              <a:spLocks noChangeArrowheads="1"/>
            </p:cNvSpPr>
            <p:nvPr/>
          </p:nvSpPr>
          <p:spPr bwMode="auto">
            <a:xfrm>
              <a:off x="2200255" y="2587637"/>
              <a:ext cx="68263" cy="90488"/>
            </a:xfrm>
            <a:prstGeom prst="rect">
              <a:avLst/>
            </a:prstGeom>
            <a:grpFill/>
            <a:ln w="9525">
              <a:noFill/>
              <a:miter lim="800000"/>
            </a:ln>
          </p:spPr>
          <p:txBody>
            <a:bodyPr lIns="121920" tIns="60960" rIns="121920" bIns="60960"/>
            <a:lstStyle/>
            <a:p>
              <a:pPr defTabSz="685800">
                <a:defRPr/>
              </a:pPr>
              <a:endParaRPr lang="en-US" sz="2400">
                <a:solidFill>
                  <a:schemeClr val="bg1"/>
                </a:solidFill>
                <a:latin typeface="+mn-ea"/>
              </a:endParaRPr>
            </a:p>
          </p:txBody>
        </p:sp>
        <p:sp>
          <p:nvSpPr>
            <p:cNvPr id="326" name="Freeform 28"/>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27" name="Freeform 29"/>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28" name="Freeform 30"/>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grpSp>
        <p:nvGrpSpPr>
          <p:cNvPr id="329" name="Group 137"/>
          <p:cNvGrpSpPr/>
          <p:nvPr/>
        </p:nvGrpSpPr>
        <p:grpSpPr>
          <a:xfrm>
            <a:off x="4592288" y="3320268"/>
            <a:ext cx="216972" cy="468464"/>
            <a:chOff x="3328967" y="3373450"/>
            <a:chExt cx="209550" cy="452438"/>
          </a:xfrm>
          <a:solidFill>
            <a:schemeClr val="tx1">
              <a:lumMod val="65000"/>
              <a:lumOff val="35000"/>
            </a:schemeClr>
          </a:solidFill>
        </p:grpSpPr>
        <p:sp>
          <p:nvSpPr>
            <p:cNvPr id="330" name="Freeform 31"/>
            <p:cNvSpPr/>
            <p:nvPr/>
          </p:nvSpPr>
          <p:spPr bwMode="auto">
            <a:xfrm>
              <a:off x="3328967" y="3373450"/>
              <a:ext cx="209550" cy="211138"/>
            </a:xfrm>
            <a:custGeom>
              <a:avLst/>
              <a:gdLst/>
              <a:ahLst/>
              <a:cxnLst>
                <a:cxn ang="0">
                  <a:pos x="134" y="0"/>
                </a:cxn>
                <a:cxn ang="0">
                  <a:pos x="160" y="4"/>
                </a:cxn>
                <a:cxn ang="0">
                  <a:pos x="184" y="11"/>
                </a:cxn>
                <a:cxn ang="0">
                  <a:pos x="208" y="23"/>
                </a:cxn>
                <a:cxn ang="0">
                  <a:pos x="226" y="39"/>
                </a:cxn>
                <a:cxn ang="0">
                  <a:pos x="244" y="59"/>
                </a:cxn>
                <a:cxn ang="0">
                  <a:pos x="256" y="81"/>
                </a:cxn>
                <a:cxn ang="0">
                  <a:pos x="263" y="106"/>
                </a:cxn>
                <a:cxn ang="0">
                  <a:pos x="266" y="133"/>
                </a:cxn>
                <a:cxn ang="0">
                  <a:pos x="265" y="147"/>
                </a:cxn>
                <a:cxn ang="0">
                  <a:pos x="260" y="173"/>
                </a:cxn>
                <a:cxn ang="0">
                  <a:pos x="250" y="196"/>
                </a:cxn>
                <a:cxn ang="0">
                  <a:pos x="235" y="217"/>
                </a:cxn>
                <a:cxn ang="0">
                  <a:pos x="218" y="236"/>
                </a:cxn>
                <a:cxn ang="0">
                  <a:pos x="197" y="250"/>
                </a:cxn>
                <a:cxn ang="0">
                  <a:pos x="172" y="261"/>
                </a:cxn>
                <a:cxn ang="0">
                  <a:pos x="146" y="266"/>
                </a:cxn>
                <a:cxn ang="0">
                  <a:pos x="134" y="266"/>
                </a:cxn>
                <a:cxn ang="0">
                  <a:pos x="106" y="263"/>
                </a:cxn>
                <a:cxn ang="0">
                  <a:pos x="82" y="256"/>
                </a:cxn>
                <a:cxn ang="0">
                  <a:pos x="58" y="243"/>
                </a:cxn>
                <a:cxn ang="0">
                  <a:pos x="40" y="227"/>
                </a:cxn>
                <a:cxn ang="0">
                  <a:pos x="22" y="208"/>
                </a:cxn>
                <a:cxn ang="0">
                  <a:pos x="10" y="185"/>
                </a:cxn>
                <a:cxn ang="0">
                  <a:pos x="3" y="161"/>
                </a:cxn>
                <a:cxn ang="0">
                  <a:pos x="0" y="133"/>
                </a:cxn>
                <a:cxn ang="0">
                  <a:pos x="1" y="120"/>
                </a:cxn>
                <a:cxn ang="0">
                  <a:pos x="6" y="94"/>
                </a:cxn>
                <a:cxn ang="0">
                  <a:pos x="16" y="70"/>
                </a:cxn>
                <a:cxn ang="0">
                  <a:pos x="31" y="49"/>
                </a:cxn>
                <a:cxn ang="0">
                  <a:pos x="48" y="31"/>
                </a:cxn>
                <a:cxn ang="0">
                  <a:pos x="69" y="16"/>
                </a:cxn>
                <a:cxn ang="0">
                  <a:pos x="94" y="6"/>
                </a:cxn>
                <a:cxn ang="0">
                  <a:pos x="120" y="1"/>
                </a:cxn>
                <a:cxn ang="0">
                  <a:pos x="134" y="0"/>
                </a:cxn>
              </a:cxnLst>
              <a:rect l="0" t="0" r="r" b="b"/>
              <a:pathLst>
                <a:path w="266" h="266">
                  <a:moveTo>
                    <a:pt x="134" y="0"/>
                  </a:moveTo>
                  <a:lnTo>
                    <a:pt x="134" y="0"/>
                  </a:lnTo>
                  <a:lnTo>
                    <a:pt x="146" y="1"/>
                  </a:lnTo>
                  <a:lnTo>
                    <a:pt x="160" y="4"/>
                  </a:lnTo>
                  <a:lnTo>
                    <a:pt x="172" y="6"/>
                  </a:lnTo>
                  <a:lnTo>
                    <a:pt x="184" y="11"/>
                  </a:lnTo>
                  <a:lnTo>
                    <a:pt x="197" y="16"/>
                  </a:lnTo>
                  <a:lnTo>
                    <a:pt x="208" y="23"/>
                  </a:lnTo>
                  <a:lnTo>
                    <a:pt x="218" y="31"/>
                  </a:lnTo>
                  <a:lnTo>
                    <a:pt x="226" y="39"/>
                  </a:lnTo>
                  <a:lnTo>
                    <a:pt x="235" y="49"/>
                  </a:lnTo>
                  <a:lnTo>
                    <a:pt x="244" y="59"/>
                  </a:lnTo>
                  <a:lnTo>
                    <a:pt x="250" y="70"/>
                  </a:lnTo>
                  <a:lnTo>
                    <a:pt x="256" y="81"/>
                  </a:lnTo>
                  <a:lnTo>
                    <a:pt x="260" y="94"/>
                  </a:lnTo>
                  <a:lnTo>
                    <a:pt x="263" y="106"/>
                  </a:lnTo>
                  <a:lnTo>
                    <a:pt x="265" y="120"/>
                  </a:lnTo>
                  <a:lnTo>
                    <a:pt x="266" y="133"/>
                  </a:lnTo>
                  <a:lnTo>
                    <a:pt x="266" y="133"/>
                  </a:lnTo>
                  <a:lnTo>
                    <a:pt x="265" y="147"/>
                  </a:lnTo>
                  <a:lnTo>
                    <a:pt x="263" y="161"/>
                  </a:lnTo>
                  <a:lnTo>
                    <a:pt x="260" y="173"/>
                  </a:lnTo>
                  <a:lnTo>
                    <a:pt x="256" y="185"/>
                  </a:lnTo>
                  <a:lnTo>
                    <a:pt x="250" y="196"/>
                  </a:lnTo>
                  <a:lnTo>
                    <a:pt x="244" y="208"/>
                  </a:lnTo>
                  <a:lnTo>
                    <a:pt x="235" y="217"/>
                  </a:lnTo>
                  <a:lnTo>
                    <a:pt x="226" y="227"/>
                  </a:lnTo>
                  <a:lnTo>
                    <a:pt x="218" y="236"/>
                  </a:lnTo>
                  <a:lnTo>
                    <a:pt x="208" y="243"/>
                  </a:lnTo>
                  <a:lnTo>
                    <a:pt x="197" y="250"/>
                  </a:lnTo>
                  <a:lnTo>
                    <a:pt x="184" y="256"/>
                  </a:lnTo>
                  <a:lnTo>
                    <a:pt x="172" y="261"/>
                  </a:lnTo>
                  <a:lnTo>
                    <a:pt x="160" y="263"/>
                  </a:lnTo>
                  <a:lnTo>
                    <a:pt x="146" y="266"/>
                  </a:lnTo>
                  <a:lnTo>
                    <a:pt x="134" y="266"/>
                  </a:lnTo>
                  <a:lnTo>
                    <a:pt x="134" y="266"/>
                  </a:lnTo>
                  <a:lnTo>
                    <a:pt x="120" y="266"/>
                  </a:lnTo>
                  <a:lnTo>
                    <a:pt x="106" y="263"/>
                  </a:lnTo>
                  <a:lnTo>
                    <a:pt x="94" y="261"/>
                  </a:lnTo>
                  <a:lnTo>
                    <a:pt x="82" y="256"/>
                  </a:lnTo>
                  <a:lnTo>
                    <a:pt x="69" y="250"/>
                  </a:lnTo>
                  <a:lnTo>
                    <a:pt x="58" y="243"/>
                  </a:lnTo>
                  <a:lnTo>
                    <a:pt x="48" y="236"/>
                  </a:lnTo>
                  <a:lnTo>
                    <a:pt x="40" y="227"/>
                  </a:lnTo>
                  <a:lnTo>
                    <a:pt x="31" y="217"/>
                  </a:lnTo>
                  <a:lnTo>
                    <a:pt x="22" y="208"/>
                  </a:lnTo>
                  <a:lnTo>
                    <a:pt x="16" y="196"/>
                  </a:lnTo>
                  <a:lnTo>
                    <a:pt x="10" y="185"/>
                  </a:lnTo>
                  <a:lnTo>
                    <a:pt x="6" y="173"/>
                  </a:lnTo>
                  <a:lnTo>
                    <a:pt x="3" y="161"/>
                  </a:lnTo>
                  <a:lnTo>
                    <a:pt x="1" y="147"/>
                  </a:lnTo>
                  <a:lnTo>
                    <a:pt x="0" y="133"/>
                  </a:lnTo>
                  <a:lnTo>
                    <a:pt x="0" y="133"/>
                  </a:lnTo>
                  <a:lnTo>
                    <a:pt x="1" y="120"/>
                  </a:lnTo>
                  <a:lnTo>
                    <a:pt x="3" y="106"/>
                  </a:lnTo>
                  <a:lnTo>
                    <a:pt x="6" y="94"/>
                  </a:lnTo>
                  <a:lnTo>
                    <a:pt x="10" y="81"/>
                  </a:lnTo>
                  <a:lnTo>
                    <a:pt x="16" y="70"/>
                  </a:lnTo>
                  <a:lnTo>
                    <a:pt x="22" y="59"/>
                  </a:lnTo>
                  <a:lnTo>
                    <a:pt x="31" y="49"/>
                  </a:lnTo>
                  <a:lnTo>
                    <a:pt x="40" y="39"/>
                  </a:lnTo>
                  <a:lnTo>
                    <a:pt x="48" y="31"/>
                  </a:lnTo>
                  <a:lnTo>
                    <a:pt x="58" y="23"/>
                  </a:lnTo>
                  <a:lnTo>
                    <a:pt x="69" y="16"/>
                  </a:lnTo>
                  <a:lnTo>
                    <a:pt x="82" y="11"/>
                  </a:lnTo>
                  <a:lnTo>
                    <a:pt x="94" y="6"/>
                  </a:lnTo>
                  <a:lnTo>
                    <a:pt x="106" y="4"/>
                  </a:lnTo>
                  <a:lnTo>
                    <a:pt x="120" y="1"/>
                  </a:lnTo>
                  <a:lnTo>
                    <a:pt x="134" y="0"/>
                  </a:lnTo>
                  <a:lnTo>
                    <a:pt x="134"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31" name="Freeform 32"/>
            <p:cNvSpPr/>
            <p:nvPr/>
          </p:nvSpPr>
          <p:spPr bwMode="auto">
            <a:xfrm>
              <a:off x="3400405" y="3563950"/>
              <a:ext cx="66675" cy="261938"/>
            </a:xfrm>
            <a:custGeom>
              <a:avLst/>
              <a:gdLst/>
              <a:ahLst/>
              <a:cxnLst>
                <a:cxn ang="0">
                  <a:pos x="82" y="0"/>
                </a:cxn>
                <a:cxn ang="0">
                  <a:pos x="82" y="288"/>
                </a:cxn>
                <a:cxn ang="0">
                  <a:pos x="82" y="288"/>
                </a:cxn>
                <a:cxn ang="0">
                  <a:pos x="81" y="296"/>
                </a:cxn>
                <a:cxn ang="0">
                  <a:pos x="79" y="304"/>
                </a:cxn>
                <a:cxn ang="0">
                  <a:pos x="75" y="311"/>
                </a:cxn>
                <a:cxn ang="0">
                  <a:pos x="70" y="316"/>
                </a:cxn>
                <a:cxn ang="0">
                  <a:pos x="64" y="322"/>
                </a:cxn>
                <a:cxn ang="0">
                  <a:pos x="56" y="326"/>
                </a:cxn>
                <a:cxn ang="0">
                  <a:pos x="49" y="329"/>
                </a:cxn>
                <a:cxn ang="0">
                  <a:pos x="42" y="329"/>
                </a:cxn>
                <a:cxn ang="0">
                  <a:pos x="42" y="329"/>
                </a:cxn>
                <a:cxn ang="0">
                  <a:pos x="42" y="329"/>
                </a:cxn>
                <a:cxn ang="0">
                  <a:pos x="33" y="329"/>
                </a:cxn>
                <a:cxn ang="0">
                  <a:pos x="26" y="326"/>
                </a:cxn>
                <a:cxn ang="0">
                  <a:pos x="18" y="322"/>
                </a:cxn>
                <a:cxn ang="0">
                  <a:pos x="12" y="316"/>
                </a:cxn>
                <a:cxn ang="0">
                  <a:pos x="7" y="311"/>
                </a:cxn>
                <a:cxn ang="0">
                  <a:pos x="3" y="304"/>
                </a:cxn>
                <a:cxn ang="0">
                  <a:pos x="1" y="296"/>
                </a:cxn>
                <a:cxn ang="0">
                  <a:pos x="0" y="288"/>
                </a:cxn>
                <a:cxn ang="0">
                  <a:pos x="0" y="0"/>
                </a:cxn>
                <a:cxn ang="0">
                  <a:pos x="82" y="0"/>
                </a:cxn>
              </a:cxnLst>
              <a:rect l="0" t="0" r="r" b="b"/>
              <a:pathLst>
                <a:path w="82" h="329">
                  <a:moveTo>
                    <a:pt x="82" y="0"/>
                  </a:moveTo>
                  <a:lnTo>
                    <a:pt x="82" y="288"/>
                  </a:lnTo>
                  <a:lnTo>
                    <a:pt x="82" y="288"/>
                  </a:lnTo>
                  <a:lnTo>
                    <a:pt x="81" y="296"/>
                  </a:lnTo>
                  <a:lnTo>
                    <a:pt x="79" y="304"/>
                  </a:lnTo>
                  <a:lnTo>
                    <a:pt x="75" y="311"/>
                  </a:lnTo>
                  <a:lnTo>
                    <a:pt x="70" y="316"/>
                  </a:lnTo>
                  <a:lnTo>
                    <a:pt x="64" y="322"/>
                  </a:lnTo>
                  <a:lnTo>
                    <a:pt x="56" y="326"/>
                  </a:lnTo>
                  <a:lnTo>
                    <a:pt x="49" y="329"/>
                  </a:lnTo>
                  <a:lnTo>
                    <a:pt x="42" y="329"/>
                  </a:lnTo>
                  <a:lnTo>
                    <a:pt x="42" y="329"/>
                  </a:lnTo>
                  <a:lnTo>
                    <a:pt x="42" y="329"/>
                  </a:lnTo>
                  <a:lnTo>
                    <a:pt x="33" y="329"/>
                  </a:lnTo>
                  <a:lnTo>
                    <a:pt x="26" y="326"/>
                  </a:lnTo>
                  <a:lnTo>
                    <a:pt x="18" y="322"/>
                  </a:lnTo>
                  <a:lnTo>
                    <a:pt x="12" y="316"/>
                  </a:lnTo>
                  <a:lnTo>
                    <a:pt x="7" y="311"/>
                  </a:lnTo>
                  <a:lnTo>
                    <a:pt x="3" y="304"/>
                  </a:lnTo>
                  <a:lnTo>
                    <a:pt x="1" y="296"/>
                  </a:lnTo>
                  <a:lnTo>
                    <a:pt x="0" y="288"/>
                  </a:lnTo>
                  <a:lnTo>
                    <a:pt x="0" y="0"/>
                  </a:lnTo>
                  <a:lnTo>
                    <a:pt x="82"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32" name="Freeform 33"/>
            <p:cNvSpPr/>
            <p:nvPr/>
          </p:nvSpPr>
          <p:spPr bwMode="auto">
            <a:xfrm>
              <a:off x="3375005" y="3421075"/>
              <a:ext cx="117475" cy="117475"/>
            </a:xfrm>
            <a:custGeom>
              <a:avLst/>
              <a:gdLst/>
              <a:ahLst/>
              <a:cxnLst>
                <a:cxn ang="0">
                  <a:pos x="76" y="0"/>
                </a:cxn>
                <a:cxn ang="0">
                  <a:pos x="76" y="0"/>
                </a:cxn>
                <a:cxn ang="0">
                  <a:pos x="83" y="0"/>
                </a:cxn>
                <a:cxn ang="0">
                  <a:pos x="90" y="1"/>
                </a:cxn>
                <a:cxn ang="0">
                  <a:pos x="104" y="5"/>
                </a:cxn>
                <a:cxn ang="0">
                  <a:pos x="116" y="13"/>
                </a:cxn>
                <a:cxn ang="0">
                  <a:pos x="128" y="21"/>
                </a:cxn>
                <a:cxn ang="0">
                  <a:pos x="136" y="32"/>
                </a:cxn>
                <a:cxn ang="0">
                  <a:pos x="144" y="45"/>
                </a:cxn>
                <a:cxn ang="0">
                  <a:pos x="149" y="60"/>
                </a:cxn>
                <a:cxn ang="0">
                  <a:pos x="149" y="67"/>
                </a:cxn>
                <a:cxn ang="0">
                  <a:pos x="150" y="74"/>
                </a:cxn>
                <a:cxn ang="0">
                  <a:pos x="150" y="74"/>
                </a:cxn>
                <a:cxn ang="0">
                  <a:pos x="149" y="82"/>
                </a:cxn>
                <a:cxn ang="0">
                  <a:pos x="149" y="89"/>
                </a:cxn>
                <a:cxn ang="0">
                  <a:pos x="144" y="103"/>
                </a:cxn>
                <a:cxn ang="0">
                  <a:pos x="136" y="116"/>
                </a:cxn>
                <a:cxn ang="0">
                  <a:pos x="128" y="128"/>
                </a:cxn>
                <a:cxn ang="0">
                  <a:pos x="116" y="136"/>
                </a:cxn>
                <a:cxn ang="0">
                  <a:pos x="104" y="142"/>
                </a:cxn>
                <a:cxn ang="0">
                  <a:pos x="90" y="147"/>
                </a:cxn>
                <a:cxn ang="0">
                  <a:pos x="83" y="149"/>
                </a:cxn>
                <a:cxn ang="0">
                  <a:pos x="76" y="149"/>
                </a:cxn>
                <a:cxn ang="0">
                  <a:pos x="76" y="149"/>
                </a:cxn>
                <a:cxn ang="0">
                  <a:pos x="67" y="149"/>
                </a:cxn>
                <a:cxn ang="0">
                  <a:pos x="60" y="147"/>
                </a:cxn>
                <a:cxn ang="0">
                  <a:pos x="46" y="142"/>
                </a:cxn>
                <a:cxn ang="0">
                  <a:pos x="34" y="136"/>
                </a:cxn>
                <a:cxn ang="0">
                  <a:pos x="22" y="128"/>
                </a:cxn>
                <a:cxn ang="0">
                  <a:pos x="14" y="116"/>
                </a:cxn>
                <a:cxn ang="0">
                  <a:pos x="6" y="103"/>
                </a:cxn>
                <a:cxn ang="0">
                  <a:pos x="1" y="89"/>
                </a:cxn>
                <a:cxn ang="0">
                  <a:pos x="1" y="82"/>
                </a:cxn>
                <a:cxn ang="0">
                  <a:pos x="0" y="74"/>
                </a:cxn>
                <a:cxn ang="0">
                  <a:pos x="0" y="74"/>
                </a:cxn>
                <a:cxn ang="0">
                  <a:pos x="1" y="67"/>
                </a:cxn>
                <a:cxn ang="0">
                  <a:pos x="1" y="60"/>
                </a:cxn>
                <a:cxn ang="0">
                  <a:pos x="6" y="45"/>
                </a:cxn>
                <a:cxn ang="0">
                  <a:pos x="14" y="32"/>
                </a:cxn>
                <a:cxn ang="0">
                  <a:pos x="22" y="21"/>
                </a:cxn>
                <a:cxn ang="0">
                  <a:pos x="34" y="13"/>
                </a:cxn>
                <a:cxn ang="0">
                  <a:pos x="46" y="5"/>
                </a:cxn>
                <a:cxn ang="0">
                  <a:pos x="60" y="1"/>
                </a:cxn>
                <a:cxn ang="0">
                  <a:pos x="67" y="0"/>
                </a:cxn>
                <a:cxn ang="0">
                  <a:pos x="76" y="0"/>
                </a:cxn>
                <a:cxn ang="0">
                  <a:pos x="76" y="0"/>
                </a:cxn>
              </a:cxnLst>
              <a:rect l="0" t="0" r="r" b="b"/>
              <a:pathLst>
                <a:path w="150" h="149">
                  <a:moveTo>
                    <a:pt x="76" y="0"/>
                  </a:moveTo>
                  <a:lnTo>
                    <a:pt x="76" y="0"/>
                  </a:lnTo>
                  <a:lnTo>
                    <a:pt x="83" y="0"/>
                  </a:lnTo>
                  <a:lnTo>
                    <a:pt x="90" y="1"/>
                  </a:lnTo>
                  <a:lnTo>
                    <a:pt x="104" y="5"/>
                  </a:lnTo>
                  <a:lnTo>
                    <a:pt x="116" y="13"/>
                  </a:lnTo>
                  <a:lnTo>
                    <a:pt x="128" y="21"/>
                  </a:lnTo>
                  <a:lnTo>
                    <a:pt x="136" y="32"/>
                  </a:lnTo>
                  <a:lnTo>
                    <a:pt x="144" y="45"/>
                  </a:lnTo>
                  <a:lnTo>
                    <a:pt x="149" y="60"/>
                  </a:lnTo>
                  <a:lnTo>
                    <a:pt x="149" y="67"/>
                  </a:lnTo>
                  <a:lnTo>
                    <a:pt x="150" y="74"/>
                  </a:lnTo>
                  <a:lnTo>
                    <a:pt x="150" y="74"/>
                  </a:lnTo>
                  <a:lnTo>
                    <a:pt x="149" y="82"/>
                  </a:lnTo>
                  <a:lnTo>
                    <a:pt x="149" y="89"/>
                  </a:lnTo>
                  <a:lnTo>
                    <a:pt x="144" y="103"/>
                  </a:lnTo>
                  <a:lnTo>
                    <a:pt x="136" y="116"/>
                  </a:lnTo>
                  <a:lnTo>
                    <a:pt x="128" y="128"/>
                  </a:lnTo>
                  <a:lnTo>
                    <a:pt x="116" y="136"/>
                  </a:lnTo>
                  <a:lnTo>
                    <a:pt x="104" y="142"/>
                  </a:lnTo>
                  <a:lnTo>
                    <a:pt x="90" y="147"/>
                  </a:lnTo>
                  <a:lnTo>
                    <a:pt x="83" y="149"/>
                  </a:lnTo>
                  <a:lnTo>
                    <a:pt x="76" y="149"/>
                  </a:lnTo>
                  <a:lnTo>
                    <a:pt x="76" y="149"/>
                  </a:lnTo>
                  <a:lnTo>
                    <a:pt x="67" y="149"/>
                  </a:lnTo>
                  <a:lnTo>
                    <a:pt x="60" y="147"/>
                  </a:lnTo>
                  <a:lnTo>
                    <a:pt x="46" y="142"/>
                  </a:lnTo>
                  <a:lnTo>
                    <a:pt x="34" y="136"/>
                  </a:lnTo>
                  <a:lnTo>
                    <a:pt x="22" y="128"/>
                  </a:lnTo>
                  <a:lnTo>
                    <a:pt x="14" y="116"/>
                  </a:lnTo>
                  <a:lnTo>
                    <a:pt x="6" y="103"/>
                  </a:lnTo>
                  <a:lnTo>
                    <a:pt x="1" y="89"/>
                  </a:lnTo>
                  <a:lnTo>
                    <a:pt x="1" y="82"/>
                  </a:lnTo>
                  <a:lnTo>
                    <a:pt x="0" y="74"/>
                  </a:lnTo>
                  <a:lnTo>
                    <a:pt x="0" y="74"/>
                  </a:lnTo>
                  <a:lnTo>
                    <a:pt x="1" y="67"/>
                  </a:lnTo>
                  <a:lnTo>
                    <a:pt x="1" y="60"/>
                  </a:lnTo>
                  <a:lnTo>
                    <a:pt x="6" y="45"/>
                  </a:lnTo>
                  <a:lnTo>
                    <a:pt x="14" y="32"/>
                  </a:lnTo>
                  <a:lnTo>
                    <a:pt x="22" y="21"/>
                  </a:lnTo>
                  <a:lnTo>
                    <a:pt x="34" y="13"/>
                  </a:lnTo>
                  <a:lnTo>
                    <a:pt x="46" y="5"/>
                  </a:lnTo>
                  <a:lnTo>
                    <a:pt x="60" y="1"/>
                  </a:lnTo>
                  <a:lnTo>
                    <a:pt x="67" y="0"/>
                  </a:lnTo>
                  <a:lnTo>
                    <a:pt x="76" y="0"/>
                  </a:lnTo>
                  <a:lnTo>
                    <a:pt x="76"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33" name="Freeform 34"/>
            <p:cNvSpPr/>
            <p:nvPr/>
          </p:nvSpPr>
          <p:spPr bwMode="auto">
            <a:xfrm>
              <a:off x="3428980" y="3716350"/>
              <a:ext cx="88900" cy="65088"/>
            </a:xfrm>
            <a:custGeom>
              <a:avLst/>
              <a:gdLst/>
              <a:ahLst/>
              <a:cxnLst>
                <a:cxn ang="0">
                  <a:pos x="25" y="0"/>
                </a:cxn>
                <a:cxn ang="0">
                  <a:pos x="88" y="0"/>
                </a:cxn>
                <a:cxn ang="0">
                  <a:pos x="88" y="0"/>
                </a:cxn>
                <a:cxn ang="0">
                  <a:pos x="93" y="1"/>
                </a:cxn>
                <a:cxn ang="0">
                  <a:pos x="98" y="3"/>
                </a:cxn>
                <a:cxn ang="0">
                  <a:pos x="103" y="5"/>
                </a:cxn>
                <a:cxn ang="0">
                  <a:pos x="107" y="8"/>
                </a:cxn>
                <a:cxn ang="0">
                  <a:pos x="109" y="11"/>
                </a:cxn>
                <a:cxn ang="0">
                  <a:pos x="111" y="16"/>
                </a:cxn>
                <a:cxn ang="0">
                  <a:pos x="113" y="21"/>
                </a:cxn>
                <a:cxn ang="0">
                  <a:pos x="114" y="26"/>
                </a:cxn>
                <a:cxn ang="0">
                  <a:pos x="114" y="57"/>
                </a:cxn>
                <a:cxn ang="0">
                  <a:pos x="114" y="57"/>
                </a:cxn>
                <a:cxn ang="0">
                  <a:pos x="113" y="62"/>
                </a:cxn>
                <a:cxn ang="0">
                  <a:pos x="111" y="67"/>
                </a:cxn>
                <a:cxn ang="0">
                  <a:pos x="109" y="72"/>
                </a:cxn>
                <a:cxn ang="0">
                  <a:pos x="107" y="76"/>
                </a:cxn>
                <a:cxn ang="0">
                  <a:pos x="103" y="78"/>
                </a:cxn>
                <a:cxn ang="0">
                  <a:pos x="98" y="80"/>
                </a:cxn>
                <a:cxn ang="0">
                  <a:pos x="93" y="82"/>
                </a:cxn>
                <a:cxn ang="0">
                  <a:pos x="88" y="83"/>
                </a:cxn>
                <a:cxn ang="0">
                  <a:pos x="25" y="83"/>
                </a:cxn>
                <a:cxn ang="0">
                  <a:pos x="25" y="83"/>
                </a:cxn>
                <a:cxn ang="0">
                  <a:pos x="20" y="82"/>
                </a:cxn>
                <a:cxn ang="0">
                  <a:pos x="15" y="80"/>
                </a:cxn>
                <a:cxn ang="0">
                  <a:pos x="11" y="78"/>
                </a:cxn>
                <a:cxn ang="0">
                  <a:pos x="8" y="76"/>
                </a:cxn>
                <a:cxn ang="0">
                  <a:pos x="4" y="72"/>
                </a:cxn>
                <a:cxn ang="0">
                  <a:pos x="3" y="67"/>
                </a:cxn>
                <a:cxn ang="0">
                  <a:pos x="0" y="62"/>
                </a:cxn>
                <a:cxn ang="0">
                  <a:pos x="0" y="57"/>
                </a:cxn>
                <a:cxn ang="0">
                  <a:pos x="0" y="26"/>
                </a:cxn>
                <a:cxn ang="0">
                  <a:pos x="0" y="26"/>
                </a:cxn>
                <a:cxn ang="0">
                  <a:pos x="0" y="21"/>
                </a:cxn>
                <a:cxn ang="0">
                  <a:pos x="3" y="16"/>
                </a:cxn>
                <a:cxn ang="0">
                  <a:pos x="4" y="11"/>
                </a:cxn>
                <a:cxn ang="0">
                  <a:pos x="8" y="8"/>
                </a:cxn>
                <a:cxn ang="0">
                  <a:pos x="11" y="5"/>
                </a:cxn>
                <a:cxn ang="0">
                  <a:pos x="15" y="3"/>
                </a:cxn>
                <a:cxn ang="0">
                  <a:pos x="20" y="1"/>
                </a:cxn>
                <a:cxn ang="0">
                  <a:pos x="25" y="0"/>
                </a:cxn>
                <a:cxn ang="0">
                  <a:pos x="25" y="0"/>
                </a:cxn>
              </a:cxnLst>
              <a:rect l="0" t="0" r="r" b="b"/>
              <a:pathLst>
                <a:path w="114" h="83">
                  <a:moveTo>
                    <a:pt x="25" y="0"/>
                  </a:moveTo>
                  <a:lnTo>
                    <a:pt x="88" y="0"/>
                  </a:lnTo>
                  <a:lnTo>
                    <a:pt x="88" y="0"/>
                  </a:lnTo>
                  <a:lnTo>
                    <a:pt x="93" y="1"/>
                  </a:lnTo>
                  <a:lnTo>
                    <a:pt x="98" y="3"/>
                  </a:lnTo>
                  <a:lnTo>
                    <a:pt x="103" y="5"/>
                  </a:lnTo>
                  <a:lnTo>
                    <a:pt x="107" y="8"/>
                  </a:lnTo>
                  <a:lnTo>
                    <a:pt x="109" y="11"/>
                  </a:lnTo>
                  <a:lnTo>
                    <a:pt x="111" y="16"/>
                  </a:lnTo>
                  <a:lnTo>
                    <a:pt x="113" y="21"/>
                  </a:lnTo>
                  <a:lnTo>
                    <a:pt x="114" y="26"/>
                  </a:lnTo>
                  <a:lnTo>
                    <a:pt x="114" y="57"/>
                  </a:lnTo>
                  <a:lnTo>
                    <a:pt x="114" y="57"/>
                  </a:lnTo>
                  <a:lnTo>
                    <a:pt x="113" y="62"/>
                  </a:lnTo>
                  <a:lnTo>
                    <a:pt x="111" y="67"/>
                  </a:lnTo>
                  <a:lnTo>
                    <a:pt x="109" y="72"/>
                  </a:lnTo>
                  <a:lnTo>
                    <a:pt x="107" y="76"/>
                  </a:lnTo>
                  <a:lnTo>
                    <a:pt x="103" y="78"/>
                  </a:lnTo>
                  <a:lnTo>
                    <a:pt x="98" y="80"/>
                  </a:lnTo>
                  <a:lnTo>
                    <a:pt x="93" y="82"/>
                  </a:lnTo>
                  <a:lnTo>
                    <a:pt x="88" y="83"/>
                  </a:lnTo>
                  <a:lnTo>
                    <a:pt x="25" y="83"/>
                  </a:lnTo>
                  <a:lnTo>
                    <a:pt x="25" y="83"/>
                  </a:lnTo>
                  <a:lnTo>
                    <a:pt x="20" y="82"/>
                  </a:lnTo>
                  <a:lnTo>
                    <a:pt x="15" y="80"/>
                  </a:lnTo>
                  <a:lnTo>
                    <a:pt x="11" y="78"/>
                  </a:lnTo>
                  <a:lnTo>
                    <a:pt x="8" y="76"/>
                  </a:lnTo>
                  <a:lnTo>
                    <a:pt x="4" y="72"/>
                  </a:lnTo>
                  <a:lnTo>
                    <a:pt x="3" y="67"/>
                  </a:lnTo>
                  <a:lnTo>
                    <a:pt x="0" y="62"/>
                  </a:lnTo>
                  <a:lnTo>
                    <a:pt x="0" y="57"/>
                  </a:lnTo>
                  <a:lnTo>
                    <a:pt x="0" y="26"/>
                  </a:lnTo>
                  <a:lnTo>
                    <a:pt x="0" y="26"/>
                  </a:lnTo>
                  <a:lnTo>
                    <a:pt x="0" y="21"/>
                  </a:lnTo>
                  <a:lnTo>
                    <a:pt x="3" y="16"/>
                  </a:lnTo>
                  <a:lnTo>
                    <a:pt x="4" y="11"/>
                  </a:lnTo>
                  <a:lnTo>
                    <a:pt x="8" y="8"/>
                  </a:lnTo>
                  <a:lnTo>
                    <a:pt x="11" y="5"/>
                  </a:lnTo>
                  <a:lnTo>
                    <a:pt x="15" y="3"/>
                  </a:lnTo>
                  <a:lnTo>
                    <a:pt x="20" y="1"/>
                  </a:lnTo>
                  <a:lnTo>
                    <a:pt x="25" y="0"/>
                  </a:lnTo>
                  <a:lnTo>
                    <a:pt x="25"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sp>
          <p:nvSpPr>
            <p:cNvPr id="334" name="Freeform 35"/>
            <p:cNvSpPr/>
            <p:nvPr/>
          </p:nvSpPr>
          <p:spPr bwMode="auto">
            <a:xfrm>
              <a:off x="3428980" y="3640150"/>
              <a:ext cx="88900" cy="65088"/>
            </a:xfrm>
            <a:custGeom>
              <a:avLst/>
              <a:gdLst/>
              <a:ahLst/>
              <a:cxnLst>
                <a:cxn ang="0">
                  <a:pos x="25" y="0"/>
                </a:cxn>
                <a:cxn ang="0">
                  <a:pos x="88" y="0"/>
                </a:cxn>
                <a:cxn ang="0">
                  <a:pos x="88" y="0"/>
                </a:cxn>
                <a:cxn ang="0">
                  <a:pos x="93" y="0"/>
                </a:cxn>
                <a:cxn ang="0">
                  <a:pos x="98" y="1"/>
                </a:cxn>
                <a:cxn ang="0">
                  <a:pos x="103" y="4"/>
                </a:cxn>
                <a:cxn ang="0">
                  <a:pos x="107" y="7"/>
                </a:cxn>
                <a:cxn ang="0">
                  <a:pos x="109" y="11"/>
                </a:cxn>
                <a:cxn ang="0">
                  <a:pos x="111" y="15"/>
                </a:cxn>
                <a:cxn ang="0">
                  <a:pos x="113" y="20"/>
                </a:cxn>
                <a:cxn ang="0">
                  <a:pos x="114" y="25"/>
                </a:cxn>
                <a:cxn ang="0">
                  <a:pos x="114" y="57"/>
                </a:cxn>
                <a:cxn ang="0">
                  <a:pos x="114" y="57"/>
                </a:cxn>
                <a:cxn ang="0">
                  <a:pos x="113" y="62"/>
                </a:cxn>
                <a:cxn ang="0">
                  <a:pos x="111" y="65"/>
                </a:cxn>
                <a:cxn ang="0">
                  <a:pos x="109" y="70"/>
                </a:cxn>
                <a:cxn ang="0">
                  <a:pos x="107" y="74"/>
                </a:cxn>
                <a:cxn ang="0">
                  <a:pos x="103" y="77"/>
                </a:cxn>
                <a:cxn ang="0">
                  <a:pos x="98" y="79"/>
                </a:cxn>
                <a:cxn ang="0">
                  <a:pos x="93" y="80"/>
                </a:cxn>
                <a:cxn ang="0">
                  <a:pos x="88" y="81"/>
                </a:cxn>
                <a:cxn ang="0">
                  <a:pos x="25" y="81"/>
                </a:cxn>
                <a:cxn ang="0">
                  <a:pos x="25" y="81"/>
                </a:cxn>
                <a:cxn ang="0">
                  <a:pos x="20" y="80"/>
                </a:cxn>
                <a:cxn ang="0">
                  <a:pos x="15" y="79"/>
                </a:cxn>
                <a:cxn ang="0">
                  <a:pos x="11" y="77"/>
                </a:cxn>
                <a:cxn ang="0">
                  <a:pos x="8" y="74"/>
                </a:cxn>
                <a:cxn ang="0">
                  <a:pos x="4" y="70"/>
                </a:cxn>
                <a:cxn ang="0">
                  <a:pos x="3" y="65"/>
                </a:cxn>
                <a:cxn ang="0">
                  <a:pos x="0" y="62"/>
                </a:cxn>
                <a:cxn ang="0">
                  <a:pos x="0" y="57"/>
                </a:cxn>
                <a:cxn ang="0">
                  <a:pos x="0" y="25"/>
                </a:cxn>
                <a:cxn ang="0">
                  <a:pos x="0" y="25"/>
                </a:cxn>
                <a:cxn ang="0">
                  <a:pos x="0" y="20"/>
                </a:cxn>
                <a:cxn ang="0">
                  <a:pos x="3" y="15"/>
                </a:cxn>
                <a:cxn ang="0">
                  <a:pos x="4" y="11"/>
                </a:cxn>
                <a:cxn ang="0">
                  <a:pos x="8" y="7"/>
                </a:cxn>
                <a:cxn ang="0">
                  <a:pos x="11" y="4"/>
                </a:cxn>
                <a:cxn ang="0">
                  <a:pos x="15" y="1"/>
                </a:cxn>
                <a:cxn ang="0">
                  <a:pos x="20" y="0"/>
                </a:cxn>
                <a:cxn ang="0">
                  <a:pos x="25" y="0"/>
                </a:cxn>
                <a:cxn ang="0">
                  <a:pos x="25" y="0"/>
                </a:cxn>
              </a:cxnLst>
              <a:rect l="0" t="0" r="r" b="b"/>
              <a:pathLst>
                <a:path w="114" h="81">
                  <a:moveTo>
                    <a:pt x="25" y="0"/>
                  </a:moveTo>
                  <a:lnTo>
                    <a:pt x="88" y="0"/>
                  </a:lnTo>
                  <a:lnTo>
                    <a:pt x="88" y="0"/>
                  </a:lnTo>
                  <a:lnTo>
                    <a:pt x="93" y="0"/>
                  </a:lnTo>
                  <a:lnTo>
                    <a:pt x="98" y="1"/>
                  </a:lnTo>
                  <a:lnTo>
                    <a:pt x="103" y="4"/>
                  </a:lnTo>
                  <a:lnTo>
                    <a:pt x="107" y="7"/>
                  </a:lnTo>
                  <a:lnTo>
                    <a:pt x="109" y="11"/>
                  </a:lnTo>
                  <a:lnTo>
                    <a:pt x="111" y="15"/>
                  </a:lnTo>
                  <a:lnTo>
                    <a:pt x="113" y="20"/>
                  </a:lnTo>
                  <a:lnTo>
                    <a:pt x="114" y="25"/>
                  </a:lnTo>
                  <a:lnTo>
                    <a:pt x="114" y="57"/>
                  </a:lnTo>
                  <a:lnTo>
                    <a:pt x="114" y="57"/>
                  </a:lnTo>
                  <a:lnTo>
                    <a:pt x="113" y="62"/>
                  </a:lnTo>
                  <a:lnTo>
                    <a:pt x="111" y="65"/>
                  </a:lnTo>
                  <a:lnTo>
                    <a:pt x="109" y="70"/>
                  </a:lnTo>
                  <a:lnTo>
                    <a:pt x="107" y="74"/>
                  </a:lnTo>
                  <a:lnTo>
                    <a:pt x="103" y="77"/>
                  </a:lnTo>
                  <a:lnTo>
                    <a:pt x="98" y="79"/>
                  </a:lnTo>
                  <a:lnTo>
                    <a:pt x="93" y="80"/>
                  </a:lnTo>
                  <a:lnTo>
                    <a:pt x="88" y="81"/>
                  </a:lnTo>
                  <a:lnTo>
                    <a:pt x="25" y="81"/>
                  </a:lnTo>
                  <a:lnTo>
                    <a:pt x="25" y="81"/>
                  </a:lnTo>
                  <a:lnTo>
                    <a:pt x="20" y="80"/>
                  </a:lnTo>
                  <a:lnTo>
                    <a:pt x="15" y="79"/>
                  </a:lnTo>
                  <a:lnTo>
                    <a:pt x="11" y="77"/>
                  </a:lnTo>
                  <a:lnTo>
                    <a:pt x="8" y="74"/>
                  </a:lnTo>
                  <a:lnTo>
                    <a:pt x="4" y="70"/>
                  </a:lnTo>
                  <a:lnTo>
                    <a:pt x="3" y="65"/>
                  </a:lnTo>
                  <a:lnTo>
                    <a:pt x="0" y="62"/>
                  </a:lnTo>
                  <a:lnTo>
                    <a:pt x="0" y="57"/>
                  </a:lnTo>
                  <a:lnTo>
                    <a:pt x="0" y="25"/>
                  </a:lnTo>
                  <a:lnTo>
                    <a:pt x="0" y="25"/>
                  </a:lnTo>
                  <a:lnTo>
                    <a:pt x="0" y="20"/>
                  </a:lnTo>
                  <a:lnTo>
                    <a:pt x="3" y="15"/>
                  </a:lnTo>
                  <a:lnTo>
                    <a:pt x="4" y="11"/>
                  </a:lnTo>
                  <a:lnTo>
                    <a:pt x="8" y="7"/>
                  </a:lnTo>
                  <a:lnTo>
                    <a:pt x="11" y="4"/>
                  </a:lnTo>
                  <a:lnTo>
                    <a:pt x="15" y="1"/>
                  </a:lnTo>
                  <a:lnTo>
                    <a:pt x="20" y="0"/>
                  </a:lnTo>
                  <a:lnTo>
                    <a:pt x="25" y="0"/>
                  </a:lnTo>
                  <a:lnTo>
                    <a:pt x="25" y="0"/>
                  </a:lnTo>
                  <a:close/>
                </a:path>
              </a:pathLst>
            </a:custGeom>
            <a:grpFill/>
            <a:ln w="9525">
              <a:noFill/>
              <a:round/>
            </a:ln>
          </p:spPr>
          <p:txBody>
            <a:bodyPr lIns="121920" tIns="60960" rIns="121920" bIns="60960"/>
            <a:lstStyle/>
            <a:p>
              <a:pPr defTabSz="685800">
                <a:defRPr/>
              </a:pPr>
              <a:endParaRPr lang="en-US" sz="2400">
                <a:solidFill>
                  <a:schemeClr val="bg1"/>
                </a:solidFill>
                <a:latin typeface="+mn-ea"/>
              </a:endParaRPr>
            </a:p>
          </p:txBody>
        </p:sp>
      </p:grpSp>
      <p:sp>
        <p:nvSpPr>
          <p:cNvPr id="335" name="Freeform 143"/>
          <p:cNvSpPr>
            <a:spLocks noEditPoints="1"/>
          </p:cNvSpPr>
          <p:nvPr/>
        </p:nvSpPr>
        <p:spPr bwMode="auto">
          <a:xfrm>
            <a:off x="7581900" y="4038600"/>
            <a:ext cx="370285" cy="37981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tx1">
              <a:lumMod val="65000"/>
              <a:lumOff val="35000"/>
            </a:schemeClr>
          </a:solidFill>
          <a:ln>
            <a:noFill/>
          </a:ln>
        </p:spPr>
        <p:txBody>
          <a:bodyPr lIns="91440" tIns="45720" rIns="91440" bIns="45720"/>
          <a:lstStyle/>
          <a:p>
            <a:pPr defTabSz="685800">
              <a:defRPr/>
            </a:pPr>
            <a:endParaRPr lang="en-US" sz="2400" dirty="0">
              <a:solidFill>
                <a:schemeClr val="bg1"/>
              </a:solidFill>
              <a:latin typeface="+mn-ea"/>
            </a:endParaRPr>
          </a:p>
        </p:txBody>
      </p:sp>
    </p:spTree>
    <p:extLst>
      <p:ext uri="{BB962C8B-B14F-4D97-AF65-F5344CB8AC3E}">
        <p14:creationId xmlns:p14="http://schemas.microsoft.com/office/powerpoint/2010/main" val="722318737"/>
      </p:ext>
    </p:extLst>
  </p:cSld>
  <p:clrMapOvr>
    <a:masterClrMapping/>
  </p:clrMapOvr>
  <mc:AlternateContent xmlns:mc="http://schemas.openxmlformats.org/markup-compatibility/2006">
    <mc:Choice xmlns:p14="http://schemas.microsoft.com/office/powerpoint/2010/main" Requires="p14">
      <p:transition spd="slow" p14:dur="2750" advClick="0" advTm="0">
        <p:comb/>
      </p:transition>
    </mc:Choice>
    <mc:Fallback>
      <p:transition spd="slow" advClick="0" advTm="0">
        <p:comb/>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1612250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TotalTime>
  <Words>3227</Words>
  <Application>Microsoft Office PowerPoint</Application>
  <PresentationFormat>全屏显示(16:9)</PresentationFormat>
  <Paragraphs>337</Paragraphs>
  <Slides>36</Slides>
  <Notes>36</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36</vt:i4>
      </vt:variant>
    </vt:vector>
  </HeadingPairs>
  <TitlesOfParts>
    <vt:vector size="45" baseType="lpstr">
      <vt:lpstr>Calibri</vt:lpstr>
      <vt:lpstr>Calibri Light</vt:lpstr>
      <vt:lpstr>迷你简蝶语</vt:lpstr>
      <vt:lpstr>迷你简海韵</vt:lpstr>
      <vt:lpstr>迷你简楷体</vt:lpstr>
      <vt:lpstr>宋体</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2016122503</dc:title>
  <dc:creator>dreamsummit</dc:creator>
  <cp:lastModifiedBy>dreamsummit</cp:lastModifiedBy>
  <cp:revision>16</cp:revision>
  <dcterms:created xsi:type="dcterms:W3CDTF">2016-12-25T06:28:53Z</dcterms:created>
  <dcterms:modified xsi:type="dcterms:W3CDTF">2016-12-25T09:44:28Z</dcterms:modified>
</cp:coreProperties>
</file>